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handoutMasterIdLst>
    <p:handoutMasterId r:id="rId37"/>
  </p:handoutMasterIdLst>
  <p:sldIdLst>
    <p:sldId id="410" r:id="rId5"/>
    <p:sldId id="310" r:id="rId6"/>
    <p:sldId id="412" r:id="rId7"/>
    <p:sldId id="371" r:id="rId8"/>
    <p:sldId id="414" r:id="rId9"/>
    <p:sldId id="370" r:id="rId10"/>
    <p:sldId id="420" r:id="rId11"/>
    <p:sldId id="417" r:id="rId12"/>
    <p:sldId id="2134806355" r:id="rId13"/>
    <p:sldId id="2134806356" r:id="rId14"/>
    <p:sldId id="2134806357" r:id="rId15"/>
    <p:sldId id="2134806358" r:id="rId16"/>
    <p:sldId id="2134806359" r:id="rId17"/>
    <p:sldId id="2134806360" r:id="rId18"/>
    <p:sldId id="2134806361" r:id="rId19"/>
    <p:sldId id="2134806362" r:id="rId20"/>
    <p:sldId id="415" r:id="rId21"/>
    <p:sldId id="419" r:id="rId22"/>
    <p:sldId id="416" r:id="rId23"/>
    <p:sldId id="2134806363" r:id="rId24"/>
    <p:sldId id="2134806364" r:id="rId25"/>
    <p:sldId id="2134806366" r:id="rId26"/>
    <p:sldId id="2134806367" r:id="rId27"/>
    <p:sldId id="2134806365" r:id="rId28"/>
    <p:sldId id="2134806368" r:id="rId29"/>
    <p:sldId id="2134806369" r:id="rId30"/>
    <p:sldId id="2134806370" r:id="rId31"/>
    <p:sldId id="2134806371" r:id="rId32"/>
    <p:sldId id="2134806372" r:id="rId33"/>
    <p:sldId id="2134806373" r:id="rId34"/>
    <p:sldId id="294" r:id="rId3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50A1"/>
    <a:srgbClr val="E98300"/>
    <a:srgbClr val="006338"/>
    <a:srgbClr val="EFFAFA"/>
    <a:srgbClr val="EDF8F8"/>
    <a:srgbClr val="007111"/>
    <a:srgbClr val="00303E"/>
    <a:srgbClr val="007788"/>
    <a:srgbClr val="009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p:restoredTop sz="94694"/>
  </p:normalViewPr>
  <p:slideViewPr>
    <p:cSldViewPr snapToGrid="0">
      <p:cViewPr varScale="1">
        <p:scale>
          <a:sx n="60" d="100"/>
          <a:sy n="60" d="100"/>
        </p:scale>
        <p:origin x="924" y="48"/>
      </p:cViewPr>
      <p:guideLst/>
    </p:cSldViewPr>
  </p:slideViewPr>
  <p:notesTextViewPr>
    <p:cViewPr>
      <p:scale>
        <a:sx n="1" d="1"/>
        <a:sy n="1" d="1"/>
      </p:scale>
      <p:origin x="0" y="0"/>
    </p:cViewPr>
  </p:notesTextViewPr>
  <p:notesViewPr>
    <p:cSldViewPr snapToGrid="0"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ABC9B7-2FFE-4787-B1F2-7A2072C0E411}" type="doc">
      <dgm:prSet loTypeId="urn:microsoft.com/office/officeart/2005/8/layout/arrow2" loCatId="process" qsTypeId="urn:microsoft.com/office/officeart/2005/8/quickstyle/simple1" qsCatId="simple" csTypeId="urn:microsoft.com/office/officeart/2005/8/colors/accent2_2" csCatId="accent2" phldr="1"/>
      <dgm:spPr/>
    </dgm:pt>
    <dgm:pt modelId="{9DF54585-F7A7-4BEA-BF76-FAD9BD2A755E}">
      <dgm:prSet phldrT="[Text]" custT="1"/>
      <dgm:spPr/>
      <dgm: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Functional based  technology application</a:t>
          </a:r>
        </a:p>
      </dgm:t>
    </dgm:pt>
    <dgm:pt modelId="{0059C7E3-C7A3-412C-9809-2E9BC14F3715}" type="parTrans" cxnId="{7826FAA5-A1B2-41FB-BA5B-F4C2627EC7FF}">
      <dgm:prSet/>
      <dgm:spPr/>
      <dgm:t>
        <a:bodyPr/>
        <a:lstStyle/>
        <a:p>
          <a:endParaRPr lang="en-US" sz="2400">
            <a:latin typeface="Open Sans" panose="020B0606030504020204" pitchFamily="34" charset="0"/>
            <a:ea typeface="Open Sans" panose="020B0606030504020204" pitchFamily="34" charset="0"/>
            <a:cs typeface="Open Sans" panose="020B0606030504020204" pitchFamily="34" charset="0"/>
          </a:endParaRPr>
        </a:p>
      </dgm:t>
    </dgm:pt>
    <dgm:pt modelId="{E5B934F9-3B69-4CCA-8D49-81A1D98204AA}" type="sibTrans" cxnId="{7826FAA5-A1B2-41FB-BA5B-F4C2627EC7FF}">
      <dgm:prSet/>
      <dgm:spPr/>
      <dgm:t>
        <a:bodyPr/>
        <a:lstStyle/>
        <a:p>
          <a:endParaRPr lang="en-US" sz="2400">
            <a:latin typeface="Open Sans" panose="020B0606030504020204" pitchFamily="34" charset="0"/>
            <a:ea typeface="Open Sans" panose="020B0606030504020204" pitchFamily="34" charset="0"/>
            <a:cs typeface="Open Sans" panose="020B0606030504020204" pitchFamily="34" charset="0"/>
          </a:endParaRPr>
        </a:p>
      </dgm:t>
    </dgm:pt>
    <dgm:pt modelId="{6087D201-7941-4A4F-ADC9-2DBC89B85FB9}">
      <dgm:prSet phldrT="[Text]" custT="1"/>
      <dgm:spPr/>
      <dgm: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Integration to reinforce impact</a:t>
          </a:r>
        </a:p>
      </dgm:t>
    </dgm:pt>
    <dgm:pt modelId="{121D05C7-748B-40B4-A293-0BD275947AE0}" type="parTrans" cxnId="{0557EB76-C795-40C4-A036-4D5C51519380}">
      <dgm:prSet/>
      <dgm:spPr/>
      <dgm:t>
        <a:bodyPr/>
        <a:lstStyle/>
        <a:p>
          <a:endParaRPr lang="en-US" sz="2400">
            <a:latin typeface="Open Sans" panose="020B0606030504020204" pitchFamily="34" charset="0"/>
            <a:ea typeface="Open Sans" panose="020B0606030504020204" pitchFamily="34" charset="0"/>
            <a:cs typeface="Open Sans" panose="020B0606030504020204" pitchFamily="34" charset="0"/>
          </a:endParaRPr>
        </a:p>
      </dgm:t>
    </dgm:pt>
    <dgm:pt modelId="{62105A73-63F5-41F3-8AAE-47CC16B9D89E}" type="sibTrans" cxnId="{0557EB76-C795-40C4-A036-4D5C51519380}">
      <dgm:prSet/>
      <dgm:spPr/>
      <dgm:t>
        <a:bodyPr/>
        <a:lstStyle/>
        <a:p>
          <a:endParaRPr lang="en-US" sz="2400">
            <a:latin typeface="Open Sans" panose="020B0606030504020204" pitchFamily="34" charset="0"/>
            <a:ea typeface="Open Sans" panose="020B0606030504020204" pitchFamily="34" charset="0"/>
            <a:cs typeface="Open Sans" panose="020B0606030504020204" pitchFamily="34" charset="0"/>
          </a:endParaRPr>
        </a:p>
      </dgm:t>
    </dgm:pt>
    <dgm:pt modelId="{E075B0EF-653C-4D70-A33F-7F5740BBFACD}">
      <dgm:prSet phldrT="[Text]" custT="1"/>
      <dgm:spPr/>
      <dgm: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Anticipative prevention with intelligence</a:t>
          </a:r>
        </a:p>
      </dgm:t>
    </dgm:pt>
    <dgm:pt modelId="{F9A09CCE-1A48-4A34-B3C9-84DD6B562F55}" type="parTrans" cxnId="{C9A51364-EAA1-40E7-9F4C-5BA874B46110}">
      <dgm:prSet/>
      <dgm:spPr/>
      <dgm:t>
        <a:bodyPr/>
        <a:lstStyle/>
        <a:p>
          <a:endParaRPr lang="en-US" sz="2400">
            <a:latin typeface="Open Sans" panose="020B0606030504020204" pitchFamily="34" charset="0"/>
            <a:ea typeface="Open Sans" panose="020B0606030504020204" pitchFamily="34" charset="0"/>
            <a:cs typeface="Open Sans" panose="020B0606030504020204" pitchFamily="34" charset="0"/>
          </a:endParaRPr>
        </a:p>
      </dgm:t>
    </dgm:pt>
    <dgm:pt modelId="{859924C8-91E7-46B0-8060-3C0A54648216}" type="sibTrans" cxnId="{C9A51364-EAA1-40E7-9F4C-5BA874B46110}">
      <dgm:prSet/>
      <dgm:spPr/>
      <dgm:t>
        <a:bodyPr/>
        <a:lstStyle/>
        <a:p>
          <a:endParaRPr lang="en-US" sz="2400">
            <a:latin typeface="Open Sans" panose="020B0606030504020204" pitchFamily="34" charset="0"/>
            <a:ea typeface="Open Sans" panose="020B0606030504020204" pitchFamily="34" charset="0"/>
            <a:cs typeface="Open Sans" panose="020B0606030504020204" pitchFamily="34" charset="0"/>
          </a:endParaRPr>
        </a:p>
      </dgm:t>
    </dgm:pt>
    <dgm:pt modelId="{66F47D21-E409-447C-A1B5-6B8C55DDF335}" type="pres">
      <dgm:prSet presAssocID="{9AABC9B7-2FFE-4787-B1F2-7A2072C0E411}" presName="arrowDiagram" presStyleCnt="0">
        <dgm:presLayoutVars>
          <dgm:chMax val="5"/>
          <dgm:dir/>
          <dgm:resizeHandles val="exact"/>
        </dgm:presLayoutVars>
      </dgm:prSet>
      <dgm:spPr/>
    </dgm:pt>
    <dgm:pt modelId="{C8CA034A-59B5-45A4-9828-E05A1F5B8B08}" type="pres">
      <dgm:prSet presAssocID="{9AABC9B7-2FFE-4787-B1F2-7A2072C0E411}" presName="arrow" presStyleLbl="bgShp" presStyleIdx="0" presStyleCnt="1"/>
      <dgm:spPr>
        <a:solidFill>
          <a:srgbClr val="FFCCCC"/>
        </a:solidFill>
      </dgm:spPr>
    </dgm:pt>
    <dgm:pt modelId="{FAB11065-B768-4B20-ABEF-351DEFF69D11}" type="pres">
      <dgm:prSet presAssocID="{9AABC9B7-2FFE-4787-B1F2-7A2072C0E411}" presName="arrowDiagram3" presStyleCnt="0"/>
      <dgm:spPr/>
    </dgm:pt>
    <dgm:pt modelId="{F23D630A-82E7-4129-A485-3CA0A492FDAD}" type="pres">
      <dgm:prSet presAssocID="{9DF54585-F7A7-4BEA-BF76-FAD9BD2A755E}" presName="bullet3a" presStyleLbl="node1" presStyleIdx="0" presStyleCnt="3"/>
      <dgm:spPr>
        <a:solidFill>
          <a:srgbClr val="FF9999"/>
        </a:solidFill>
      </dgm:spPr>
    </dgm:pt>
    <dgm:pt modelId="{73340466-4F7C-4953-B80B-37C85F5002B5}" type="pres">
      <dgm:prSet presAssocID="{9DF54585-F7A7-4BEA-BF76-FAD9BD2A755E}" presName="textBox3a" presStyleLbl="revTx" presStyleIdx="0" presStyleCnt="3" custScaleX="184335" custLinFactNeighborX="44873">
        <dgm:presLayoutVars>
          <dgm:bulletEnabled val="1"/>
        </dgm:presLayoutVars>
      </dgm:prSet>
      <dgm:spPr/>
    </dgm:pt>
    <dgm:pt modelId="{B2EE36F4-E6D0-4BF9-8C6C-F9BD590F476E}" type="pres">
      <dgm:prSet presAssocID="{6087D201-7941-4A4F-ADC9-2DBC89B85FB9}" presName="bullet3b" presStyleLbl="node1" presStyleIdx="1" presStyleCnt="3"/>
      <dgm:spPr>
        <a:solidFill>
          <a:srgbClr val="FF9999"/>
        </a:solidFill>
      </dgm:spPr>
    </dgm:pt>
    <dgm:pt modelId="{D0043AC5-438B-48EA-B919-117C10EA192F}" type="pres">
      <dgm:prSet presAssocID="{6087D201-7941-4A4F-ADC9-2DBC89B85FB9}" presName="textBox3b" presStyleLbl="revTx" presStyleIdx="1" presStyleCnt="3" custScaleX="138140" custLinFactNeighborX="20219">
        <dgm:presLayoutVars>
          <dgm:bulletEnabled val="1"/>
        </dgm:presLayoutVars>
      </dgm:prSet>
      <dgm:spPr/>
    </dgm:pt>
    <dgm:pt modelId="{25DFE61F-CCA6-4BBD-8A51-311E802EA003}" type="pres">
      <dgm:prSet presAssocID="{E075B0EF-653C-4D70-A33F-7F5740BBFACD}" presName="bullet3c" presStyleLbl="node1" presStyleIdx="2" presStyleCnt="3"/>
      <dgm:spPr>
        <a:solidFill>
          <a:srgbClr val="FF9999"/>
        </a:solidFill>
      </dgm:spPr>
    </dgm:pt>
    <dgm:pt modelId="{79A0D2BD-56E4-4B35-AE31-A2EAE4C8E19F}" type="pres">
      <dgm:prSet presAssocID="{E075B0EF-653C-4D70-A33F-7F5740BBFACD}" presName="textBox3c" presStyleLbl="revTx" presStyleIdx="2" presStyleCnt="3" custScaleX="181758" custLinFactNeighborX="47796">
        <dgm:presLayoutVars>
          <dgm:bulletEnabled val="1"/>
        </dgm:presLayoutVars>
      </dgm:prSet>
      <dgm:spPr/>
    </dgm:pt>
  </dgm:ptLst>
  <dgm:cxnLst>
    <dgm:cxn modelId="{3A38FE15-EE76-4537-97CC-7D6729A2B8B4}" type="presOf" srcId="{9DF54585-F7A7-4BEA-BF76-FAD9BD2A755E}" destId="{73340466-4F7C-4953-B80B-37C85F5002B5}" srcOrd="0" destOrd="0" presId="urn:microsoft.com/office/officeart/2005/8/layout/arrow2"/>
    <dgm:cxn modelId="{6E15ED3C-F0EA-4AA8-ABDD-D0A4ECB665AD}" type="presOf" srcId="{E075B0EF-653C-4D70-A33F-7F5740BBFACD}" destId="{79A0D2BD-56E4-4B35-AE31-A2EAE4C8E19F}" srcOrd="0" destOrd="0" presId="urn:microsoft.com/office/officeart/2005/8/layout/arrow2"/>
    <dgm:cxn modelId="{C9A51364-EAA1-40E7-9F4C-5BA874B46110}" srcId="{9AABC9B7-2FFE-4787-B1F2-7A2072C0E411}" destId="{E075B0EF-653C-4D70-A33F-7F5740BBFACD}" srcOrd="2" destOrd="0" parTransId="{F9A09CCE-1A48-4A34-B3C9-84DD6B562F55}" sibTransId="{859924C8-91E7-46B0-8060-3C0A54648216}"/>
    <dgm:cxn modelId="{80756568-0A21-4DEA-8A08-64ABD01CEADA}" type="presOf" srcId="{6087D201-7941-4A4F-ADC9-2DBC89B85FB9}" destId="{D0043AC5-438B-48EA-B919-117C10EA192F}" srcOrd="0" destOrd="0" presId="urn:microsoft.com/office/officeart/2005/8/layout/arrow2"/>
    <dgm:cxn modelId="{0557EB76-C795-40C4-A036-4D5C51519380}" srcId="{9AABC9B7-2FFE-4787-B1F2-7A2072C0E411}" destId="{6087D201-7941-4A4F-ADC9-2DBC89B85FB9}" srcOrd="1" destOrd="0" parTransId="{121D05C7-748B-40B4-A293-0BD275947AE0}" sibTransId="{62105A73-63F5-41F3-8AAE-47CC16B9D89E}"/>
    <dgm:cxn modelId="{7826FAA5-A1B2-41FB-BA5B-F4C2627EC7FF}" srcId="{9AABC9B7-2FFE-4787-B1F2-7A2072C0E411}" destId="{9DF54585-F7A7-4BEA-BF76-FAD9BD2A755E}" srcOrd="0" destOrd="0" parTransId="{0059C7E3-C7A3-412C-9809-2E9BC14F3715}" sibTransId="{E5B934F9-3B69-4CCA-8D49-81A1D98204AA}"/>
    <dgm:cxn modelId="{41D712B7-95D6-4131-A4AE-2D709C364949}" type="presOf" srcId="{9AABC9B7-2FFE-4787-B1F2-7A2072C0E411}" destId="{66F47D21-E409-447C-A1B5-6B8C55DDF335}" srcOrd="0" destOrd="0" presId="urn:microsoft.com/office/officeart/2005/8/layout/arrow2"/>
    <dgm:cxn modelId="{7803180C-6F77-4829-9E57-A16346BDFA3B}" type="presParOf" srcId="{66F47D21-E409-447C-A1B5-6B8C55DDF335}" destId="{C8CA034A-59B5-45A4-9828-E05A1F5B8B08}" srcOrd="0" destOrd="0" presId="urn:microsoft.com/office/officeart/2005/8/layout/arrow2"/>
    <dgm:cxn modelId="{8CBACC61-8AD1-49AE-889D-656E82273E8D}" type="presParOf" srcId="{66F47D21-E409-447C-A1B5-6B8C55DDF335}" destId="{FAB11065-B768-4B20-ABEF-351DEFF69D11}" srcOrd="1" destOrd="0" presId="urn:microsoft.com/office/officeart/2005/8/layout/arrow2"/>
    <dgm:cxn modelId="{1C2BAEB5-D030-430C-9E90-431E99A218BA}" type="presParOf" srcId="{FAB11065-B768-4B20-ABEF-351DEFF69D11}" destId="{F23D630A-82E7-4129-A485-3CA0A492FDAD}" srcOrd="0" destOrd="0" presId="urn:microsoft.com/office/officeart/2005/8/layout/arrow2"/>
    <dgm:cxn modelId="{70C0C513-F26F-4669-981F-A30E54C4903B}" type="presParOf" srcId="{FAB11065-B768-4B20-ABEF-351DEFF69D11}" destId="{73340466-4F7C-4953-B80B-37C85F5002B5}" srcOrd="1" destOrd="0" presId="urn:microsoft.com/office/officeart/2005/8/layout/arrow2"/>
    <dgm:cxn modelId="{195B161F-E4D2-4C25-A31F-EE7087425DC2}" type="presParOf" srcId="{FAB11065-B768-4B20-ABEF-351DEFF69D11}" destId="{B2EE36F4-E6D0-4BF9-8C6C-F9BD590F476E}" srcOrd="2" destOrd="0" presId="urn:microsoft.com/office/officeart/2005/8/layout/arrow2"/>
    <dgm:cxn modelId="{F5536CEB-94A3-412D-ADA7-021D12EDD425}" type="presParOf" srcId="{FAB11065-B768-4B20-ABEF-351DEFF69D11}" destId="{D0043AC5-438B-48EA-B919-117C10EA192F}" srcOrd="3" destOrd="0" presId="urn:microsoft.com/office/officeart/2005/8/layout/arrow2"/>
    <dgm:cxn modelId="{CAF84E03-4077-459A-BA78-0FABCBBE2B94}" type="presParOf" srcId="{FAB11065-B768-4B20-ABEF-351DEFF69D11}" destId="{25DFE61F-CCA6-4BBD-8A51-311E802EA003}" srcOrd="4" destOrd="0" presId="urn:microsoft.com/office/officeart/2005/8/layout/arrow2"/>
    <dgm:cxn modelId="{412F3F0E-4B7B-419A-A41F-E92107B980B1}" type="presParOf" srcId="{FAB11065-B768-4B20-ABEF-351DEFF69D11}" destId="{79A0D2BD-56E4-4B35-AE31-A2EAE4C8E19F}"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A034A-59B5-45A4-9828-E05A1F5B8B08}">
      <dsp:nvSpPr>
        <dsp:cNvPr id="0" name=""/>
        <dsp:cNvSpPr/>
      </dsp:nvSpPr>
      <dsp:spPr>
        <a:xfrm>
          <a:off x="683234" y="0"/>
          <a:ext cx="6841856" cy="4276160"/>
        </a:xfrm>
        <a:prstGeom prst="swooshArrow">
          <a:avLst>
            <a:gd name="adj1" fmla="val 25000"/>
            <a:gd name="adj2" fmla="val 25000"/>
          </a:avLst>
        </a:prstGeom>
        <a:solidFill>
          <a:srgbClr val="FFCCCC"/>
        </a:solidFill>
        <a:ln>
          <a:noFill/>
        </a:ln>
        <a:effectLst/>
      </dsp:spPr>
      <dsp:style>
        <a:lnRef idx="0">
          <a:scrgbClr r="0" g="0" b="0"/>
        </a:lnRef>
        <a:fillRef idx="1">
          <a:scrgbClr r="0" g="0" b="0"/>
        </a:fillRef>
        <a:effectRef idx="0">
          <a:scrgbClr r="0" g="0" b="0"/>
        </a:effectRef>
        <a:fontRef idx="minor"/>
      </dsp:style>
    </dsp:sp>
    <dsp:sp modelId="{F23D630A-82E7-4129-A485-3CA0A492FDAD}">
      <dsp:nvSpPr>
        <dsp:cNvPr id="0" name=""/>
        <dsp:cNvSpPr/>
      </dsp:nvSpPr>
      <dsp:spPr>
        <a:xfrm>
          <a:off x="1552149" y="2951405"/>
          <a:ext cx="177888" cy="177888"/>
        </a:xfrm>
        <a:prstGeom prst="ellipse">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40466-4F7C-4953-B80B-37C85F5002B5}">
      <dsp:nvSpPr>
        <dsp:cNvPr id="0" name=""/>
        <dsp:cNvSpPr/>
      </dsp:nvSpPr>
      <dsp:spPr>
        <a:xfrm>
          <a:off x="1684223" y="3040349"/>
          <a:ext cx="2938580" cy="1235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59"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Open Sans" panose="020B0606030504020204" pitchFamily="34" charset="0"/>
              <a:ea typeface="Open Sans" panose="020B0606030504020204" pitchFamily="34" charset="0"/>
              <a:cs typeface="Open Sans" panose="020B0606030504020204" pitchFamily="34" charset="0"/>
            </a:rPr>
            <a:t>Functional based  technology application</a:t>
          </a:r>
        </a:p>
      </dsp:txBody>
      <dsp:txXfrm>
        <a:off x="1684223" y="3040349"/>
        <a:ext cx="2938580" cy="1235810"/>
      </dsp:txXfrm>
    </dsp:sp>
    <dsp:sp modelId="{B2EE36F4-E6D0-4BF9-8C6C-F9BD590F476E}">
      <dsp:nvSpPr>
        <dsp:cNvPr id="0" name=""/>
        <dsp:cNvSpPr/>
      </dsp:nvSpPr>
      <dsp:spPr>
        <a:xfrm>
          <a:off x="3122355" y="1789145"/>
          <a:ext cx="321567" cy="321567"/>
        </a:xfrm>
        <a:prstGeom prst="ellipse">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43AC5-438B-48EA-B919-117C10EA192F}">
      <dsp:nvSpPr>
        <dsp:cNvPr id="0" name=""/>
        <dsp:cNvSpPr/>
      </dsp:nvSpPr>
      <dsp:spPr>
        <a:xfrm>
          <a:off x="3302006" y="1949928"/>
          <a:ext cx="2268321" cy="2326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392"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Open Sans" panose="020B0606030504020204" pitchFamily="34" charset="0"/>
              <a:ea typeface="Open Sans" panose="020B0606030504020204" pitchFamily="34" charset="0"/>
              <a:cs typeface="Open Sans" panose="020B0606030504020204" pitchFamily="34" charset="0"/>
            </a:rPr>
            <a:t>Integration to reinforce impact</a:t>
          </a:r>
        </a:p>
      </dsp:txBody>
      <dsp:txXfrm>
        <a:off x="3302006" y="1949928"/>
        <a:ext cx="2268321" cy="2326231"/>
      </dsp:txXfrm>
    </dsp:sp>
    <dsp:sp modelId="{25DFE61F-CCA6-4BBD-8A51-311E802EA003}">
      <dsp:nvSpPr>
        <dsp:cNvPr id="0" name=""/>
        <dsp:cNvSpPr/>
      </dsp:nvSpPr>
      <dsp:spPr>
        <a:xfrm>
          <a:off x="5010708" y="1081868"/>
          <a:ext cx="444720" cy="444720"/>
        </a:xfrm>
        <a:prstGeom prst="ellipse">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A0D2BD-56E4-4B35-AE31-A2EAE4C8E19F}">
      <dsp:nvSpPr>
        <dsp:cNvPr id="0" name=""/>
        <dsp:cNvSpPr/>
      </dsp:nvSpPr>
      <dsp:spPr>
        <a:xfrm>
          <a:off x="5245051" y="1304228"/>
          <a:ext cx="2984548" cy="297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648"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Open Sans" panose="020B0606030504020204" pitchFamily="34" charset="0"/>
              <a:ea typeface="Open Sans" panose="020B0606030504020204" pitchFamily="34" charset="0"/>
              <a:cs typeface="Open Sans" panose="020B0606030504020204" pitchFamily="34" charset="0"/>
            </a:rPr>
            <a:t>Anticipative prevention with intelligence</a:t>
          </a:r>
        </a:p>
      </dsp:txBody>
      <dsp:txXfrm>
        <a:off x="5245051" y="1304228"/>
        <a:ext cx="2984548" cy="297193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4B763E8-FC97-0C46-9E82-6C5B771914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4" name="Marcador de pie de página 3">
            <a:extLst>
              <a:ext uri="{FF2B5EF4-FFF2-40B4-BE49-F238E27FC236}">
                <a16:creationId xmlns:a16="http://schemas.microsoft.com/office/drawing/2014/main" id="{B4C5051D-7649-E844-96E5-8C2DF29BC7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5ED264B1-7171-034C-A91F-A0F91827B5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F90EF2-ECF1-784C-953E-7A84E2D9CB7D}" type="slidenum">
              <a:rPr lang="es-ES" smtClean="0"/>
              <a:t>‹#›</a:t>
            </a:fld>
            <a:endParaRPr lang="es-ES"/>
          </a:p>
        </p:txBody>
      </p:sp>
      <p:sp>
        <p:nvSpPr>
          <p:cNvPr id="7" name="Marcador de fecha 6">
            <a:extLst>
              <a:ext uri="{FF2B5EF4-FFF2-40B4-BE49-F238E27FC236}">
                <a16:creationId xmlns:a16="http://schemas.microsoft.com/office/drawing/2014/main" id="{8859157D-EFE0-2948-9DC9-99EF199C5F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AC222E-33A0-7449-BA90-863A1B660FD0}" type="datetimeFigureOut">
              <a:rPr lang="es-ES" smtClean="0"/>
              <a:t>21/02/2023</a:t>
            </a:fld>
            <a:endParaRPr lang="es-ES"/>
          </a:p>
        </p:txBody>
      </p:sp>
    </p:spTree>
    <p:extLst>
      <p:ext uri="{BB962C8B-B14F-4D97-AF65-F5344CB8AC3E}">
        <p14:creationId xmlns:p14="http://schemas.microsoft.com/office/powerpoint/2010/main" val="2220036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66193-5D08-4945-968E-CBBA49C431AC}" type="datetimeFigureOut">
              <a:rPr lang="es-ES" smtClean="0"/>
              <a:t>21/02/2023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B1BD6-652B-6E4F-9797-CF80B2FBAB9B}" type="slidenum">
              <a:rPr lang="es-ES" smtClean="0"/>
              <a:t>‹#›</a:t>
            </a:fld>
            <a:endParaRPr lang="es-ES"/>
          </a:p>
        </p:txBody>
      </p:sp>
    </p:spTree>
    <p:extLst>
      <p:ext uri="{BB962C8B-B14F-4D97-AF65-F5344CB8AC3E}">
        <p14:creationId xmlns:p14="http://schemas.microsoft.com/office/powerpoint/2010/main" val="762830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CCB1BD6-652B-6E4F-9797-CF80B2FBAB9B}" type="slidenum">
              <a:rPr lang="es-ES" smtClean="0"/>
              <a:t>1</a:t>
            </a:fld>
            <a:endParaRPr lang="es-ES"/>
          </a:p>
        </p:txBody>
      </p:sp>
    </p:spTree>
    <p:extLst>
      <p:ext uri="{BB962C8B-B14F-4D97-AF65-F5344CB8AC3E}">
        <p14:creationId xmlns:p14="http://schemas.microsoft.com/office/powerpoint/2010/main" val="123947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CB1BD6-652B-6E4F-9797-CF80B2FBAB9B}" type="slidenum">
              <a:rPr lang="es-ES" smtClean="0"/>
              <a:t>15</a:t>
            </a:fld>
            <a:endParaRPr lang="es-ES"/>
          </a:p>
        </p:txBody>
      </p:sp>
    </p:spTree>
    <p:extLst>
      <p:ext uri="{BB962C8B-B14F-4D97-AF65-F5344CB8AC3E}">
        <p14:creationId xmlns:p14="http://schemas.microsoft.com/office/powerpoint/2010/main" val="147201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0_Event_image">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1A69C75-405E-3D49-AB50-636B11E2EB1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 name="Rectángulo 39">
            <a:extLst>
              <a:ext uri="{FF2B5EF4-FFF2-40B4-BE49-F238E27FC236}">
                <a16:creationId xmlns:a16="http://schemas.microsoft.com/office/drawing/2014/main" id="{03096A3C-2CAE-8642-A387-43F5C6B476F6}"/>
              </a:ext>
            </a:extLst>
          </p:cNvPr>
          <p:cNvSpPr/>
          <p:nvPr userDrawn="1"/>
        </p:nvSpPr>
        <p:spPr>
          <a:xfrm>
            <a:off x="1"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16 Imagen" descr="Diagonal.png">
            <a:extLst>
              <a:ext uri="{FF2B5EF4-FFF2-40B4-BE49-F238E27FC236}">
                <a16:creationId xmlns:a16="http://schemas.microsoft.com/office/drawing/2014/main" id="{16BB102E-E2A4-4749-B482-291ED6535E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34427" y="3719237"/>
            <a:ext cx="1563627" cy="3139446"/>
          </a:xfrm>
          <a:prstGeom prst="rect">
            <a:avLst/>
          </a:prstGeom>
        </p:spPr>
      </p:pic>
      <p:sp>
        <p:nvSpPr>
          <p:cNvPr id="35" name="Redondear rectángulo de esquina del mismo lado 34">
            <a:extLst>
              <a:ext uri="{FF2B5EF4-FFF2-40B4-BE49-F238E27FC236}">
                <a16:creationId xmlns:a16="http://schemas.microsoft.com/office/drawing/2014/main" id="{EB822455-2059-844B-98A4-F7069DB1C6AB}"/>
              </a:ext>
            </a:extLst>
          </p:cNvPr>
          <p:cNvSpPr/>
          <p:nvPr userDrawn="1"/>
        </p:nvSpPr>
        <p:spPr>
          <a:xfrm rot="5400000">
            <a:off x="5303521" y="571501"/>
            <a:ext cx="982980" cy="11590018"/>
          </a:xfrm>
          <a:prstGeom prst="round2SameRect">
            <a:avLst>
              <a:gd name="adj1" fmla="val 50000"/>
              <a:gd name="adj2" fmla="val 0"/>
            </a:avLst>
          </a:prstGeom>
          <a:solidFill>
            <a:srgbClr val="E9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7" name="Grupo 36">
            <a:extLst>
              <a:ext uri="{FF2B5EF4-FFF2-40B4-BE49-F238E27FC236}">
                <a16:creationId xmlns:a16="http://schemas.microsoft.com/office/drawing/2014/main" id="{7A02D192-654A-A345-9A82-2A3515A21AA0}"/>
              </a:ext>
            </a:extLst>
          </p:cNvPr>
          <p:cNvGrpSpPr/>
          <p:nvPr/>
        </p:nvGrpSpPr>
        <p:grpSpPr>
          <a:xfrm>
            <a:off x="-180756" y="5692140"/>
            <a:ext cx="2760771" cy="994412"/>
            <a:chOff x="-719479" y="5854835"/>
            <a:chExt cx="3429730" cy="994412"/>
          </a:xfrm>
        </p:grpSpPr>
        <p:sp>
          <p:nvSpPr>
            <p:cNvPr id="46" name="Redondear rectángulo de esquina del mismo lado 45">
              <a:extLst>
                <a:ext uri="{FF2B5EF4-FFF2-40B4-BE49-F238E27FC236}">
                  <a16:creationId xmlns:a16="http://schemas.microsoft.com/office/drawing/2014/main" id="{E3B5DF85-22EA-B744-83B5-C7B35A5F89B9}"/>
                </a:ext>
              </a:extLst>
            </p:cNvPr>
            <p:cNvSpPr/>
            <p:nvPr/>
          </p:nvSpPr>
          <p:spPr>
            <a:xfrm rot="5400000">
              <a:off x="646771" y="4785767"/>
              <a:ext cx="697230" cy="3429730"/>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7" name="Redondear rectángulo de esquina del mismo lado 46">
              <a:extLst>
                <a:ext uri="{FF2B5EF4-FFF2-40B4-BE49-F238E27FC236}">
                  <a16:creationId xmlns:a16="http://schemas.microsoft.com/office/drawing/2014/main" id="{A821B80E-06B1-E349-91DE-4EAB6404F929}"/>
                </a:ext>
              </a:extLst>
            </p:cNvPr>
            <p:cNvSpPr/>
            <p:nvPr/>
          </p:nvSpPr>
          <p:spPr>
            <a:xfrm rot="5400000">
              <a:off x="440003" y="4774608"/>
              <a:ext cx="885261" cy="3045715"/>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52" name="Grupo 51">
            <a:extLst>
              <a:ext uri="{FF2B5EF4-FFF2-40B4-BE49-F238E27FC236}">
                <a16:creationId xmlns:a16="http://schemas.microsoft.com/office/drawing/2014/main" id="{521B54D3-1E79-6548-8595-07B42446AFC5}"/>
              </a:ext>
            </a:extLst>
          </p:cNvPr>
          <p:cNvGrpSpPr/>
          <p:nvPr userDrawn="1"/>
        </p:nvGrpSpPr>
        <p:grpSpPr>
          <a:xfrm>
            <a:off x="5475768" y="6061995"/>
            <a:ext cx="5567012" cy="593214"/>
            <a:chOff x="8109092" y="6069635"/>
            <a:chExt cx="4148253" cy="442033"/>
          </a:xfrm>
        </p:grpSpPr>
        <p:sp>
          <p:nvSpPr>
            <p:cNvPr id="55" name="object 10">
              <a:extLst>
                <a:ext uri="{FF2B5EF4-FFF2-40B4-BE49-F238E27FC236}">
                  <a16:creationId xmlns:a16="http://schemas.microsoft.com/office/drawing/2014/main" id="{980C8000-717D-1C40-90F7-0AD2B08F7826}"/>
                </a:ext>
              </a:extLst>
            </p:cNvPr>
            <p:cNvSpPr/>
            <p:nvPr userDrawn="1"/>
          </p:nvSpPr>
          <p:spPr>
            <a:xfrm>
              <a:off x="8109092" y="6069635"/>
              <a:ext cx="728438" cy="44203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6" name="object 4">
              <a:extLst>
                <a:ext uri="{FF2B5EF4-FFF2-40B4-BE49-F238E27FC236}">
                  <a16:creationId xmlns:a16="http://schemas.microsoft.com/office/drawing/2014/main" id="{628B0BF2-0437-BE45-BA4F-0FFC4F708D87}"/>
                </a:ext>
              </a:extLst>
            </p:cNvPr>
            <p:cNvSpPr/>
            <p:nvPr userDrawn="1"/>
          </p:nvSpPr>
          <p:spPr>
            <a:xfrm>
              <a:off x="9374431" y="6186099"/>
              <a:ext cx="1600382" cy="223887"/>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57" name="Imagen 56">
              <a:extLst>
                <a:ext uri="{FF2B5EF4-FFF2-40B4-BE49-F238E27FC236}">
                  <a16:creationId xmlns:a16="http://schemas.microsoft.com/office/drawing/2014/main" id="{BE75787F-E73B-DB4E-BD84-36CB9E8FB8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83852" y="6177263"/>
              <a:ext cx="873493" cy="268178"/>
            </a:xfrm>
            <a:prstGeom prst="rect">
              <a:avLst/>
            </a:prstGeom>
          </p:spPr>
        </p:pic>
      </p:grpSp>
    </p:spTree>
    <p:extLst>
      <p:ext uri="{BB962C8B-B14F-4D97-AF65-F5344CB8AC3E}">
        <p14:creationId xmlns:p14="http://schemas.microsoft.com/office/powerpoint/2010/main" val="7868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Title_slide">
    <p:spTree>
      <p:nvGrpSpPr>
        <p:cNvPr id="1" name=""/>
        <p:cNvGrpSpPr/>
        <p:nvPr/>
      </p:nvGrpSpPr>
      <p:grpSpPr>
        <a:xfrm>
          <a:off x="0" y="0"/>
          <a:ext cx="0" cy="0"/>
          <a:chOff x="0" y="0"/>
          <a:chExt cx="0" cy="0"/>
        </a:xfrm>
      </p:grpSpPr>
      <p:sp>
        <p:nvSpPr>
          <p:cNvPr id="40" name="Rectángulo 39">
            <a:extLst>
              <a:ext uri="{FF2B5EF4-FFF2-40B4-BE49-F238E27FC236}">
                <a16:creationId xmlns:a16="http://schemas.microsoft.com/office/drawing/2014/main" id="{03096A3C-2CAE-8642-A387-43F5C6B476F6}"/>
              </a:ext>
            </a:extLst>
          </p:cNvPr>
          <p:cNvSpPr/>
          <p:nvPr userDrawn="1"/>
        </p:nvSpPr>
        <p:spPr>
          <a:xfrm>
            <a:off x="1"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a:extLst>
              <a:ext uri="{FF2B5EF4-FFF2-40B4-BE49-F238E27FC236}">
                <a16:creationId xmlns:a16="http://schemas.microsoft.com/office/drawing/2014/main" id="{960D3BAC-0921-674A-AC5B-D607C1191030}"/>
              </a:ext>
            </a:extLst>
          </p:cNvPr>
          <p:cNvSpPr/>
          <p:nvPr userDrawn="1"/>
        </p:nvSpPr>
        <p:spPr>
          <a:xfrm>
            <a:off x="11843875"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16 Imagen" descr="Diagonal.png">
            <a:extLst>
              <a:ext uri="{FF2B5EF4-FFF2-40B4-BE49-F238E27FC236}">
                <a16:creationId xmlns:a16="http://schemas.microsoft.com/office/drawing/2014/main" id="{16BB102E-E2A4-4749-B482-291ED6535E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34427" y="3719237"/>
            <a:ext cx="1563627" cy="3139446"/>
          </a:xfrm>
          <a:prstGeom prst="rect">
            <a:avLst/>
          </a:prstGeom>
        </p:spPr>
      </p:pic>
      <p:pic>
        <p:nvPicPr>
          <p:cNvPr id="26" name="Imagen 25" descr="Un tren en las vías pasando junto a una carretera&#10;&#10;Descripción generada automáticamente">
            <a:extLst>
              <a:ext uri="{FF2B5EF4-FFF2-40B4-BE49-F238E27FC236}">
                <a16:creationId xmlns:a16="http://schemas.microsoft.com/office/drawing/2014/main" id="{B65DFD50-D27E-534A-95F7-D511CC61E5F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4" name="Grupo 23">
            <a:extLst>
              <a:ext uri="{FF2B5EF4-FFF2-40B4-BE49-F238E27FC236}">
                <a16:creationId xmlns:a16="http://schemas.microsoft.com/office/drawing/2014/main" id="{7CE2873F-7F95-8140-9EAA-69B2B8B56EAF}"/>
              </a:ext>
            </a:extLst>
          </p:cNvPr>
          <p:cNvGrpSpPr/>
          <p:nvPr userDrawn="1"/>
        </p:nvGrpSpPr>
        <p:grpSpPr>
          <a:xfrm>
            <a:off x="-102870" y="5661025"/>
            <a:ext cx="12294871" cy="1196975"/>
            <a:chOff x="-102870" y="5661025"/>
            <a:chExt cx="12294871" cy="1196975"/>
          </a:xfrm>
        </p:grpSpPr>
        <p:sp>
          <p:nvSpPr>
            <p:cNvPr id="35" name="Redondear rectángulo de esquina del mismo lado 34">
              <a:extLst>
                <a:ext uri="{FF2B5EF4-FFF2-40B4-BE49-F238E27FC236}">
                  <a16:creationId xmlns:a16="http://schemas.microsoft.com/office/drawing/2014/main" id="{119C50F7-E4F0-2B49-8E10-3326311A8B40}"/>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6" name="Redondear rectángulo de esquina del mismo lado 35">
              <a:extLst>
                <a:ext uri="{FF2B5EF4-FFF2-40B4-BE49-F238E27FC236}">
                  <a16:creationId xmlns:a16="http://schemas.microsoft.com/office/drawing/2014/main" id="{0B77056D-76D7-1F49-8AA4-4CB955DF1BAA}"/>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7" name="Grupo 36">
              <a:extLst>
                <a:ext uri="{FF2B5EF4-FFF2-40B4-BE49-F238E27FC236}">
                  <a16:creationId xmlns:a16="http://schemas.microsoft.com/office/drawing/2014/main" id="{0608A9B1-4C71-0443-B6C4-A538427CDE01}"/>
                </a:ext>
              </a:extLst>
            </p:cNvPr>
            <p:cNvGrpSpPr/>
            <p:nvPr userDrawn="1"/>
          </p:nvGrpSpPr>
          <p:grpSpPr>
            <a:xfrm>
              <a:off x="-102870" y="5661025"/>
              <a:ext cx="2682886" cy="1196975"/>
              <a:chOff x="0" y="5655749"/>
              <a:chExt cx="2682886" cy="1196975"/>
            </a:xfrm>
          </p:grpSpPr>
          <p:grpSp>
            <p:nvGrpSpPr>
              <p:cNvPr id="53" name="Grupo 52">
                <a:extLst>
                  <a:ext uri="{FF2B5EF4-FFF2-40B4-BE49-F238E27FC236}">
                    <a16:creationId xmlns:a16="http://schemas.microsoft.com/office/drawing/2014/main" id="{E5C036B9-DDFE-714B-8EC6-28976F936BD5}"/>
                  </a:ext>
                </a:extLst>
              </p:cNvPr>
              <p:cNvGrpSpPr/>
              <p:nvPr/>
            </p:nvGrpSpPr>
            <p:grpSpPr>
              <a:xfrm>
                <a:off x="102870" y="5686864"/>
                <a:ext cx="2580016" cy="994413"/>
                <a:chOff x="-494925" y="5854835"/>
                <a:chExt cx="3205177" cy="994413"/>
              </a:xfrm>
            </p:grpSpPr>
            <p:sp>
              <p:nvSpPr>
                <p:cNvPr id="55" name="Redondear rectángulo de esquina del mismo lado 54">
                  <a:extLst>
                    <a:ext uri="{FF2B5EF4-FFF2-40B4-BE49-F238E27FC236}">
                      <a16:creationId xmlns:a16="http://schemas.microsoft.com/office/drawing/2014/main" id="{05F86DE8-28B4-E542-AE41-AC154140BB20}"/>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6" name="Redondear rectángulo de esquina del mismo lado 55">
                  <a:extLst>
                    <a:ext uri="{FF2B5EF4-FFF2-40B4-BE49-F238E27FC236}">
                      <a16:creationId xmlns:a16="http://schemas.microsoft.com/office/drawing/2014/main" id="{AF722B8B-E396-9148-BA78-79994632207C}"/>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4" name="Redondear rectángulo de esquina del mismo lado 53">
                <a:extLst>
                  <a:ext uri="{FF2B5EF4-FFF2-40B4-BE49-F238E27FC236}">
                    <a16:creationId xmlns:a16="http://schemas.microsoft.com/office/drawing/2014/main" id="{8FFF6926-0BB0-8B4A-8DC0-62F3C6964E01}"/>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2" name="Grupo 41">
              <a:extLst>
                <a:ext uri="{FF2B5EF4-FFF2-40B4-BE49-F238E27FC236}">
                  <a16:creationId xmlns:a16="http://schemas.microsoft.com/office/drawing/2014/main" id="{1DB695D6-65B5-A04F-96C5-2701D751FCBD}"/>
                </a:ext>
              </a:extLst>
            </p:cNvPr>
            <p:cNvGrpSpPr/>
            <p:nvPr userDrawn="1"/>
          </p:nvGrpSpPr>
          <p:grpSpPr>
            <a:xfrm>
              <a:off x="2772226" y="6056350"/>
              <a:ext cx="4074344" cy="567381"/>
              <a:chOff x="2824481" y="310540"/>
              <a:chExt cx="4074344" cy="567381"/>
            </a:xfrm>
          </p:grpSpPr>
          <p:sp>
            <p:nvSpPr>
              <p:cNvPr id="50" name="CuadroTexto 49">
                <a:extLst>
                  <a:ext uri="{FF2B5EF4-FFF2-40B4-BE49-F238E27FC236}">
                    <a16:creationId xmlns:a16="http://schemas.microsoft.com/office/drawing/2014/main" id="{9EFFD84B-1153-3E4C-A454-58E34D41A443}"/>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51" name="CuadroTexto 50">
                <a:extLst>
                  <a:ext uri="{FF2B5EF4-FFF2-40B4-BE49-F238E27FC236}">
                    <a16:creationId xmlns:a16="http://schemas.microsoft.com/office/drawing/2014/main" id="{ACA9F628-8FAB-0744-8090-94AA7C02BB4F}"/>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52" name="CuadroTexto 51">
                <a:extLst>
                  <a:ext uri="{FF2B5EF4-FFF2-40B4-BE49-F238E27FC236}">
                    <a16:creationId xmlns:a16="http://schemas.microsoft.com/office/drawing/2014/main" id="{AC23730B-0B4A-AB44-BA6C-F29B7DD121BF}"/>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5" name="Grupo 44">
              <a:extLst>
                <a:ext uri="{FF2B5EF4-FFF2-40B4-BE49-F238E27FC236}">
                  <a16:creationId xmlns:a16="http://schemas.microsoft.com/office/drawing/2014/main" id="{C58C2C89-0327-0D4A-AB96-F2082321A19D}"/>
                </a:ext>
              </a:extLst>
            </p:cNvPr>
            <p:cNvGrpSpPr/>
            <p:nvPr userDrawn="1"/>
          </p:nvGrpSpPr>
          <p:grpSpPr>
            <a:xfrm>
              <a:off x="6654799" y="6173855"/>
              <a:ext cx="3320091" cy="374084"/>
              <a:chOff x="8109092" y="6069635"/>
              <a:chExt cx="3923151" cy="442033"/>
            </a:xfrm>
          </p:grpSpPr>
          <p:sp>
            <p:nvSpPr>
              <p:cNvPr id="47" name="object 10">
                <a:extLst>
                  <a:ext uri="{FF2B5EF4-FFF2-40B4-BE49-F238E27FC236}">
                    <a16:creationId xmlns:a16="http://schemas.microsoft.com/office/drawing/2014/main" id="{5C86515A-1813-3C42-808D-0A57C834EF60}"/>
                  </a:ext>
                </a:extLst>
              </p:cNvPr>
              <p:cNvSpPr/>
              <p:nvPr userDrawn="1"/>
            </p:nvSpPr>
            <p:spPr>
              <a:xfrm>
                <a:off x="8109092" y="6069635"/>
                <a:ext cx="728438" cy="44203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4">
                <a:extLst>
                  <a:ext uri="{FF2B5EF4-FFF2-40B4-BE49-F238E27FC236}">
                    <a16:creationId xmlns:a16="http://schemas.microsoft.com/office/drawing/2014/main" id="{5DDAD963-1EA5-ED40-819D-4AFD4C49B497}"/>
                  </a:ext>
                </a:extLst>
              </p:cNvPr>
              <p:cNvSpPr/>
              <p:nvPr userDrawn="1"/>
            </p:nvSpPr>
            <p:spPr>
              <a:xfrm>
                <a:off x="9269383" y="6186099"/>
                <a:ext cx="1600382" cy="223887"/>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9" name="Imagen 48">
                <a:extLst>
                  <a:ext uri="{FF2B5EF4-FFF2-40B4-BE49-F238E27FC236}">
                    <a16:creationId xmlns:a16="http://schemas.microsoft.com/office/drawing/2014/main" id="{25D78E7D-4D18-2342-B665-2ED3A35B30D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6" name="Imagen 45">
              <a:extLst>
                <a:ext uri="{FF2B5EF4-FFF2-40B4-BE49-F238E27FC236}">
                  <a16:creationId xmlns:a16="http://schemas.microsoft.com/office/drawing/2014/main" id="{FAA270E7-ECC2-664B-AB5F-B9B3A005118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Tree>
    <p:extLst>
      <p:ext uri="{BB962C8B-B14F-4D97-AF65-F5344CB8AC3E}">
        <p14:creationId xmlns:p14="http://schemas.microsoft.com/office/powerpoint/2010/main" val="32612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Index_slide">
    <p:spTree>
      <p:nvGrpSpPr>
        <p:cNvPr id="1" name=""/>
        <p:cNvGrpSpPr/>
        <p:nvPr/>
      </p:nvGrpSpPr>
      <p:grpSpPr>
        <a:xfrm>
          <a:off x="0" y="0"/>
          <a:ext cx="0" cy="0"/>
          <a:chOff x="0" y="0"/>
          <a:chExt cx="0" cy="0"/>
        </a:xfrm>
      </p:grpSpPr>
      <p:pic>
        <p:nvPicPr>
          <p:cNvPr id="28" name="Imagen 27" descr="Un tren en las vías pasando junto a una carretera&#10;&#10;Descripción generada automáticamente">
            <a:extLst>
              <a:ext uri="{FF2B5EF4-FFF2-40B4-BE49-F238E27FC236}">
                <a16:creationId xmlns:a16="http://schemas.microsoft.com/office/drawing/2014/main" id="{94859456-01C9-1B48-BA0F-DCF4544B8552}"/>
              </a:ext>
            </a:extLst>
          </p:cNvPr>
          <p:cNvPicPr>
            <a:picLocks noChangeAspect="1"/>
          </p:cNvPicPr>
          <p:nvPr userDrawn="1"/>
        </p:nvPicPr>
        <p:blipFill rotWithShape="1">
          <a:blip r:embed="rId2" cstate="email">
            <a:duotone>
              <a:schemeClr val="bg2">
                <a:shade val="45000"/>
                <a:satMod val="135000"/>
              </a:schemeClr>
              <a:prstClr val="white"/>
            </a:duotone>
            <a:alphaModFix amt="6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FBA71A8F-5E91-1940-AC0E-33550C97960A}"/>
              </a:ext>
            </a:extLst>
          </p:cNvPr>
          <p:cNvSpPr/>
          <p:nvPr userDrawn="1"/>
        </p:nvSpPr>
        <p:spPr>
          <a:xfrm>
            <a:off x="0" y="0"/>
            <a:ext cx="12192000" cy="217170"/>
          </a:xfrm>
          <a:prstGeom prst="rect">
            <a:avLst/>
          </a:prstGeom>
          <a:solidFill>
            <a:srgbClr val="006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Título 10">
            <a:extLst>
              <a:ext uri="{FF2B5EF4-FFF2-40B4-BE49-F238E27FC236}">
                <a16:creationId xmlns:a16="http://schemas.microsoft.com/office/drawing/2014/main" id="{9AB4219F-EE26-9046-856A-685222FE0001}"/>
              </a:ext>
            </a:extLst>
          </p:cNvPr>
          <p:cNvSpPr>
            <a:spLocks noGrp="1"/>
          </p:cNvSpPr>
          <p:nvPr>
            <p:ph type="title" hasCustomPrompt="1"/>
          </p:nvPr>
        </p:nvSpPr>
        <p:spPr>
          <a:xfrm>
            <a:off x="334963" y="335886"/>
            <a:ext cx="11522075" cy="464214"/>
          </a:xfrm>
        </p:spPr>
        <p:txBody>
          <a:bodyPr lIns="288000" tIns="288000" rIns="288000" bIns="288000">
            <a:noAutofit/>
          </a:bodyPr>
          <a:lstStyle>
            <a:lvl1pPr>
              <a:defRPr sz="2000" b="1" i="0">
                <a:solidFill>
                  <a:srgbClr val="006338"/>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TITLE</a:t>
            </a:r>
          </a:p>
        </p:txBody>
      </p:sp>
      <p:grpSp>
        <p:nvGrpSpPr>
          <p:cNvPr id="23" name="Grupo 22">
            <a:extLst>
              <a:ext uri="{FF2B5EF4-FFF2-40B4-BE49-F238E27FC236}">
                <a16:creationId xmlns:a16="http://schemas.microsoft.com/office/drawing/2014/main" id="{49453719-DE8A-9F4D-B57E-51591C5125B9}"/>
              </a:ext>
            </a:extLst>
          </p:cNvPr>
          <p:cNvGrpSpPr/>
          <p:nvPr userDrawn="1"/>
        </p:nvGrpSpPr>
        <p:grpSpPr>
          <a:xfrm>
            <a:off x="-102870" y="5661025"/>
            <a:ext cx="12294871" cy="1196975"/>
            <a:chOff x="-102870" y="5661025"/>
            <a:chExt cx="12294871" cy="1196975"/>
          </a:xfrm>
        </p:grpSpPr>
        <p:sp>
          <p:nvSpPr>
            <p:cNvPr id="24" name="Redondear rectángulo de esquina del mismo lado 23">
              <a:extLst>
                <a:ext uri="{FF2B5EF4-FFF2-40B4-BE49-F238E27FC236}">
                  <a16:creationId xmlns:a16="http://schemas.microsoft.com/office/drawing/2014/main" id="{5C5AB72D-44B8-4B4C-9DE8-863D2AD7C051}"/>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Redondear rectángulo de esquina del mismo lado 24">
              <a:extLst>
                <a:ext uri="{FF2B5EF4-FFF2-40B4-BE49-F238E27FC236}">
                  <a16:creationId xmlns:a16="http://schemas.microsoft.com/office/drawing/2014/main" id="{BD0AC41A-0392-0E4D-ADBF-0CBB7194C411}"/>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6" name="Grupo 25">
              <a:extLst>
                <a:ext uri="{FF2B5EF4-FFF2-40B4-BE49-F238E27FC236}">
                  <a16:creationId xmlns:a16="http://schemas.microsoft.com/office/drawing/2014/main" id="{125A388E-3BD8-314A-AC71-18BED7E0B88F}"/>
                </a:ext>
              </a:extLst>
            </p:cNvPr>
            <p:cNvGrpSpPr/>
            <p:nvPr userDrawn="1"/>
          </p:nvGrpSpPr>
          <p:grpSpPr>
            <a:xfrm>
              <a:off x="-102870" y="5661025"/>
              <a:ext cx="2682886" cy="1196975"/>
              <a:chOff x="0" y="5655749"/>
              <a:chExt cx="2682886" cy="1196975"/>
            </a:xfrm>
          </p:grpSpPr>
          <p:grpSp>
            <p:nvGrpSpPr>
              <p:cNvPr id="55" name="Grupo 54">
                <a:extLst>
                  <a:ext uri="{FF2B5EF4-FFF2-40B4-BE49-F238E27FC236}">
                    <a16:creationId xmlns:a16="http://schemas.microsoft.com/office/drawing/2014/main" id="{9D42B86B-005E-6545-920A-475CF573E4D5}"/>
                  </a:ext>
                </a:extLst>
              </p:cNvPr>
              <p:cNvGrpSpPr/>
              <p:nvPr/>
            </p:nvGrpSpPr>
            <p:grpSpPr>
              <a:xfrm>
                <a:off x="102870" y="5686864"/>
                <a:ext cx="2580016" cy="994413"/>
                <a:chOff x="-494925" y="5854835"/>
                <a:chExt cx="3205177" cy="994413"/>
              </a:xfrm>
            </p:grpSpPr>
            <p:sp>
              <p:nvSpPr>
                <p:cNvPr id="57" name="Redondear rectángulo de esquina del mismo lado 56">
                  <a:extLst>
                    <a:ext uri="{FF2B5EF4-FFF2-40B4-BE49-F238E27FC236}">
                      <a16:creationId xmlns:a16="http://schemas.microsoft.com/office/drawing/2014/main" id="{B37ABD45-2EC3-354E-8572-8D9D14EA382A}"/>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8" name="Redondear rectángulo de esquina del mismo lado 57">
                  <a:extLst>
                    <a:ext uri="{FF2B5EF4-FFF2-40B4-BE49-F238E27FC236}">
                      <a16:creationId xmlns:a16="http://schemas.microsoft.com/office/drawing/2014/main" id="{8F32E81D-9C4A-BC49-B996-5E7C77ACA2C2}"/>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6" name="Redondear rectángulo de esquina del mismo lado 55">
                <a:extLst>
                  <a:ext uri="{FF2B5EF4-FFF2-40B4-BE49-F238E27FC236}">
                    <a16:creationId xmlns:a16="http://schemas.microsoft.com/office/drawing/2014/main" id="{DED4D8AD-2787-764E-B3A8-A40F6A102BFA}"/>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7" name="Grupo 26">
              <a:extLst>
                <a:ext uri="{FF2B5EF4-FFF2-40B4-BE49-F238E27FC236}">
                  <a16:creationId xmlns:a16="http://schemas.microsoft.com/office/drawing/2014/main" id="{9E46E52C-5A76-E746-8132-6EB5D850BFEC}"/>
                </a:ext>
              </a:extLst>
            </p:cNvPr>
            <p:cNvGrpSpPr/>
            <p:nvPr userDrawn="1"/>
          </p:nvGrpSpPr>
          <p:grpSpPr>
            <a:xfrm>
              <a:off x="2772226" y="6056350"/>
              <a:ext cx="4074344" cy="567381"/>
              <a:chOff x="2824481" y="310540"/>
              <a:chExt cx="4074344" cy="567381"/>
            </a:xfrm>
          </p:grpSpPr>
          <p:sp>
            <p:nvSpPr>
              <p:cNvPr id="52" name="CuadroTexto 51">
                <a:extLst>
                  <a:ext uri="{FF2B5EF4-FFF2-40B4-BE49-F238E27FC236}">
                    <a16:creationId xmlns:a16="http://schemas.microsoft.com/office/drawing/2014/main" id="{E510DC35-E850-2B42-9EBD-37C452D21888}"/>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53" name="CuadroTexto 52">
                <a:extLst>
                  <a:ext uri="{FF2B5EF4-FFF2-40B4-BE49-F238E27FC236}">
                    <a16:creationId xmlns:a16="http://schemas.microsoft.com/office/drawing/2014/main" id="{7269D429-4AE8-2A42-8408-288BA29F71A3}"/>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54" name="CuadroTexto 53">
                <a:extLst>
                  <a:ext uri="{FF2B5EF4-FFF2-40B4-BE49-F238E27FC236}">
                    <a16:creationId xmlns:a16="http://schemas.microsoft.com/office/drawing/2014/main" id="{63936D1B-CAC9-7745-ACD5-8980ADFC6C95}"/>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29" name="Grupo 28">
              <a:extLst>
                <a:ext uri="{FF2B5EF4-FFF2-40B4-BE49-F238E27FC236}">
                  <a16:creationId xmlns:a16="http://schemas.microsoft.com/office/drawing/2014/main" id="{FD4353C0-C48B-BD49-ABA6-412B39AB7D63}"/>
                </a:ext>
              </a:extLst>
            </p:cNvPr>
            <p:cNvGrpSpPr/>
            <p:nvPr userDrawn="1"/>
          </p:nvGrpSpPr>
          <p:grpSpPr>
            <a:xfrm>
              <a:off x="6654799" y="6173855"/>
              <a:ext cx="3320091" cy="374084"/>
              <a:chOff x="8109092" y="6069635"/>
              <a:chExt cx="3923151" cy="442033"/>
            </a:xfrm>
          </p:grpSpPr>
          <p:sp>
            <p:nvSpPr>
              <p:cNvPr id="49" name="object 10">
                <a:extLst>
                  <a:ext uri="{FF2B5EF4-FFF2-40B4-BE49-F238E27FC236}">
                    <a16:creationId xmlns:a16="http://schemas.microsoft.com/office/drawing/2014/main" id="{2C53147C-48E8-E64D-B5C9-5FB6FC8E6D88}"/>
                  </a:ext>
                </a:extLst>
              </p:cNvPr>
              <p:cNvSpPr/>
              <p:nvPr userDrawn="1"/>
            </p:nvSpPr>
            <p:spPr>
              <a:xfrm>
                <a:off x="8109092" y="6069635"/>
                <a:ext cx="728438" cy="44203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0" name="object 4">
                <a:extLst>
                  <a:ext uri="{FF2B5EF4-FFF2-40B4-BE49-F238E27FC236}">
                    <a16:creationId xmlns:a16="http://schemas.microsoft.com/office/drawing/2014/main" id="{FEA4398F-8F77-B04D-897A-A05D9641BF68}"/>
                  </a:ext>
                </a:extLst>
              </p:cNvPr>
              <p:cNvSpPr/>
              <p:nvPr userDrawn="1"/>
            </p:nvSpPr>
            <p:spPr>
              <a:xfrm>
                <a:off x="9269383" y="6186099"/>
                <a:ext cx="1600382" cy="22388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51" name="Imagen 50">
                <a:extLst>
                  <a:ext uri="{FF2B5EF4-FFF2-40B4-BE49-F238E27FC236}">
                    <a16:creationId xmlns:a16="http://schemas.microsoft.com/office/drawing/2014/main" id="{4C03E87E-16F4-534C-9878-176AD3673D4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4" name="Imagen 43">
              <a:extLst>
                <a:ext uri="{FF2B5EF4-FFF2-40B4-BE49-F238E27FC236}">
                  <a16:creationId xmlns:a16="http://schemas.microsoft.com/office/drawing/2014/main" id="{46707617-10F5-E047-BF57-E7DDEDEA8C4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Tree>
    <p:extLst>
      <p:ext uri="{BB962C8B-B14F-4D97-AF65-F5344CB8AC3E}">
        <p14:creationId xmlns:p14="http://schemas.microsoft.com/office/powerpoint/2010/main" val="180416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07" userDrawn="1">
          <p15:clr>
            <a:srgbClr val="FBAE40"/>
          </p15:clr>
        </p15:guide>
        <p15:guide id="2" pos="211" userDrawn="1">
          <p15:clr>
            <a:srgbClr val="FBAE40"/>
          </p15:clr>
        </p15:guide>
        <p15:guide id="3" pos="7469" userDrawn="1">
          <p15:clr>
            <a:srgbClr val="FBAE40"/>
          </p15:clr>
        </p15:guide>
        <p15:guide id="4" orient="horz" pos="216" userDrawn="1">
          <p15:clr>
            <a:srgbClr val="FBAE40"/>
          </p15:clr>
        </p15:guide>
        <p15:guide id="5" orient="horz" pos="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Content_slide_B">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BA71A8F-5E91-1940-AC0E-33550C97960A}"/>
              </a:ext>
            </a:extLst>
          </p:cNvPr>
          <p:cNvSpPr/>
          <p:nvPr userDrawn="1"/>
        </p:nvSpPr>
        <p:spPr>
          <a:xfrm>
            <a:off x="0" y="0"/>
            <a:ext cx="12192000" cy="217170"/>
          </a:xfrm>
          <a:prstGeom prst="rect">
            <a:avLst/>
          </a:prstGeom>
          <a:solidFill>
            <a:srgbClr val="006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 name="Grupo 1">
            <a:extLst>
              <a:ext uri="{FF2B5EF4-FFF2-40B4-BE49-F238E27FC236}">
                <a16:creationId xmlns:a16="http://schemas.microsoft.com/office/drawing/2014/main" id="{F12CBBBA-09E0-8840-A76F-E912E5DDFBF5}"/>
              </a:ext>
            </a:extLst>
          </p:cNvPr>
          <p:cNvGrpSpPr/>
          <p:nvPr userDrawn="1"/>
        </p:nvGrpSpPr>
        <p:grpSpPr>
          <a:xfrm>
            <a:off x="-102870" y="5661025"/>
            <a:ext cx="12294871" cy="1196975"/>
            <a:chOff x="-102870" y="5661025"/>
            <a:chExt cx="12294871" cy="1196975"/>
          </a:xfrm>
        </p:grpSpPr>
        <p:sp>
          <p:nvSpPr>
            <p:cNvPr id="29" name="Redondear rectángulo de esquina del mismo lado 28">
              <a:extLst>
                <a:ext uri="{FF2B5EF4-FFF2-40B4-BE49-F238E27FC236}">
                  <a16:creationId xmlns:a16="http://schemas.microsoft.com/office/drawing/2014/main" id="{27467E64-9A20-2B44-B22F-C4D66DCC846D}"/>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Redondear rectángulo de esquina del mismo lado 22">
              <a:extLst>
                <a:ext uri="{FF2B5EF4-FFF2-40B4-BE49-F238E27FC236}">
                  <a16:creationId xmlns:a16="http://schemas.microsoft.com/office/drawing/2014/main" id="{2E326D4D-DC4E-2A42-AB56-B3C0D55613D8}"/>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0" name="Grupo 29">
              <a:extLst>
                <a:ext uri="{FF2B5EF4-FFF2-40B4-BE49-F238E27FC236}">
                  <a16:creationId xmlns:a16="http://schemas.microsoft.com/office/drawing/2014/main" id="{DB0AABD1-E8B8-EC40-A81E-B1920203912B}"/>
                </a:ext>
              </a:extLst>
            </p:cNvPr>
            <p:cNvGrpSpPr/>
            <p:nvPr userDrawn="1"/>
          </p:nvGrpSpPr>
          <p:grpSpPr>
            <a:xfrm>
              <a:off x="-102870" y="5661025"/>
              <a:ext cx="2682886" cy="1196975"/>
              <a:chOff x="0" y="5655749"/>
              <a:chExt cx="2682886" cy="1196975"/>
            </a:xfrm>
          </p:grpSpPr>
          <p:grpSp>
            <p:nvGrpSpPr>
              <p:cNvPr id="42" name="Grupo 41">
                <a:extLst>
                  <a:ext uri="{FF2B5EF4-FFF2-40B4-BE49-F238E27FC236}">
                    <a16:creationId xmlns:a16="http://schemas.microsoft.com/office/drawing/2014/main" id="{0DBD872C-177B-D945-99F3-014AE22A6D73}"/>
                  </a:ext>
                </a:extLst>
              </p:cNvPr>
              <p:cNvGrpSpPr/>
              <p:nvPr/>
            </p:nvGrpSpPr>
            <p:grpSpPr>
              <a:xfrm>
                <a:off x="102870" y="5686864"/>
                <a:ext cx="2580016" cy="994413"/>
                <a:chOff x="-494925" y="5854835"/>
                <a:chExt cx="3205177" cy="994413"/>
              </a:xfrm>
            </p:grpSpPr>
            <p:sp>
              <p:nvSpPr>
                <p:cNvPr id="44" name="Redondear rectángulo de esquina del mismo lado 43">
                  <a:extLst>
                    <a:ext uri="{FF2B5EF4-FFF2-40B4-BE49-F238E27FC236}">
                      <a16:creationId xmlns:a16="http://schemas.microsoft.com/office/drawing/2014/main" id="{8B2C33F9-CBD1-E24B-93A4-C718CFABCB68}"/>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5" name="Redondear rectángulo de esquina del mismo lado 44">
                  <a:extLst>
                    <a:ext uri="{FF2B5EF4-FFF2-40B4-BE49-F238E27FC236}">
                      <a16:creationId xmlns:a16="http://schemas.microsoft.com/office/drawing/2014/main" id="{1AF70714-8BF8-7647-8667-86CB6D9D5F33}"/>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43" name="Redondear rectángulo de esquina del mismo lado 42">
                <a:extLst>
                  <a:ext uri="{FF2B5EF4-FFF2-40B4-BE49-F238E27FC236}">
                    <a16:creationId xmlns:a16="http://schemas.microsoft.com/office/drawing/2014/main" id="{C6CC7CB3-BDC0-7746-B9FD-CF7C112105EC}"/>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1" name="Grupo 30">
              <a:extLst>
                <a:ext uri="{FF2B5EF4-FFF2-40B4-BE49-F238E27FC236}">
                  <a16:creationId xmlns:a16="http://schemas.microsoft.com/office/drawing/2014/main" id="{92D04893-3B26-BA4F-B28C-70E117B29774}"/>
                </a:ext>
              </a:extLst>
            </p:cNvPr>
            <p:cNvGrpSpPr/>
            <p:nvPr userDrawn="1"/>
          </p:nvGrpSpPr>
          <p:grpSpPr>
            <a:xfrm>
              <a:off x="2772226" y="6056350"/>
              <a:ext cx="4074344" cy="567381"/>
              <a:chOff x="2824481" y="310540"/>
              <a:chExt cx="4074344" cy="567381"/>
            </a:xfrm>
          </p:grpSpPr>
          <p:sp>
            <p:nvSpPr>
              <p:cNvPr id="39" name="CuadroTexto 38">
                <a:extLst>
                  <a:ext uri="{FF2B5EF4-FFF2-40B4-BE49-F238E27FC236}">
                    <a16:creationId xmlns:a16="http://schemas.microsoft.com/office/drawing/2014/main" id="{687CDAFB-4461-1842-BA0C-B1918B1CE346}"/>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0" name="CuadroTexto 39">
                <a:extLst>
                  <a:ext uri="{FF2B5EF4-FFF2-40B4-BE49-F238E27FC236}">
                    <a16:creationId xmlns:a16="http://schemas.microsoft.com/office/drawing/2014/main" id="{4D5913F8-F507-8B47-8984-6CBCAFC04E86}"/>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1" name="CuadroTexto 40">
                <a:extLst>
                  <a:ext uri="{FF2B5EF4-FFF2-40B4-BE49-F238E27FC236}">
                    <a16:creationId xmlns:a16="http://schemas.microsoft.com/office/drawing/2014/main" id="{CB276B82-0B15-7B4D-B07D-1AD68CB4BFD4}"/>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32" name="Grupo 31">
              <a:extLst>
                <a:ext uri="{FF2B5EF4-FFF2-40B4-BE49-F238E27FC236}">
                  <a16:creationId xmlns:a16="http://schemas.microsoft.com/office/drawing/2014/main" id="{302A3859-9F19-B946-9897-84144494EC88}"/>
                </a:ext>
              </a:extLst>
            </p:cNvPr>
            <p:cNvGrpSpPr/>
            <p:nvPr userDrawn="1"/>
          </p:nvGrpSpPr>
          <p:grpSpPr>
            <a:xfrm>
              <a:off x="6654799" y="6173855"/>
              <a:ext cx="3320091" cy="374084"/>
              <a:chOff x="8109092" y="6069635"/>
              <a:chExt cx="3923151" cy="442033"/>
            </a:xfrm>
          </p:grpSpPr>
          <p:sp>
            <p:nvSpPr>
              <p:cNvPr id="36" name="object 10">
                <a:extLst>
                  <a:ext uri="{FF2B5EF4-FFF2-40B4-BE49-F238E27FC236}">
                    <a16:creationId xmlns:a16="http://schemas.microsoft.com/office/drawing/2014/main" id="{3881F4FE-99E3-514C-8E33-3BBAE171B507}"/>
                  </a:ext>
                </a:extLst>
              </p:cNvPr>
              <p:cNvSpPr/>
              <p:nvPr userDrawn="1"/>
            </p:nvSpPr>
            <p:spPr>
              <a:xfrm>
                <a:off x="8109092" y="6069635"/>
                <a:ext cx="728438" cy="442033"/>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7" name="object 4">
                <a:extLst>
                  <a:ext uri="{FF2B5EF4-FFF2-40B4-BE49-F238E27FC236}">
                    <a16:creationId xmlns:a16="http://schemas.microsoft.com/office/drawing/2014/main" id="{F2B91247-DB7F-1645-B972-CC524B7F4299}"/>
                  </a:ext>
                </a:extLst>
              </p:cNvPr>
              <p:cNvSpPr/>
              <p:nvPr userDrawn="1"/>
            </p:nvSpPr>
            <p:spPr>
              <a:xfrm>
                <a:off x="9269383" y="6186099"/>
                <a:ext cx="1600382" cy="22388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38" name="Imagen 37">
                <a:extLst>
                  <a:ext uri="{FF2B5EF4-FFF2-40B4-BE49-F238E27FC236}">
                    <a16:creationId xmlns:a16="http://schemas.microsoft.com/office/drawing/2014/main" id="{AF76DCA8-93CE-5247-8A6A-4F5E1998197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33" name="Imagen 32">
              <a:extLst>
                <a:ext uri="{FF2B5EF4-FFF2-40B4-BE49-F238E27FC236}">
                  <a16:creationId xmlns:a16="http://schemas.microsoft.com/office/drawing/2014/main" id="{2B83B11B-860D-B34C-BD80-01FF47A5DB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
        <p:nvSpPr>
          <p:cNvPr id="4" name="Título 3">
            <a:extLst>
              <a:ext uri="{FF2B5EF4-FFF2-40B4-BE49-F238E27FC236}">
                <a16:creationId xmlns:a16="http://schemas.microsoft.com/office/drawing/2014/main" id="{3494B9D4-F93F-734C-8899-A878EC077391}"/>
              </a:ext>
            </a:extLst>
          </p:cNvPr>
          <p:cNvSpPr>
            <a:spLocks noGrp="1"/>
          </p:cNvSpPr>
          <p:nvPr>
            <p:ph type="title" hasCustomPrompt="1"/>
          </p:nvPr>
        </p:nvSpPr>
        <p:spPr>
          <a:xfrm>
            <a:off x="334963" y="342901"/>
            <a:ext cx="11522075" cy="457199"/>
          </a:xfrm>
        </p:spPr>
        <p:txBody>
          <a:bodyPr lIns="288000" tIns="288000" rIns="288000" bIns="288000">
            <a:noAutofit/>
          </a:bodyPr>
          <a:lstStyle>
            <a:lvl1pPr>
              <a:defRPr sz="2000" b="1" spc="0">
                <a:solidFill>
                  <a:srgbClr val="006338"/>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TITLE</a:t>
            </a:r>
          </a:p>
        </p:txBody>
      </p:sp>
    </p:spTree>
    <p:extLst>
      <p:ext uri="{BB962C8B-B14F-4D97-AF65-F5344CB8AC3E}">
        <p14:creationId xmlns:p14="http://schemas.microsoft.com/office/powerpoint/2010/main" val="68227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07" userDrawn="1">
          <p15:clr>
            <a:srgbClr val="FBAE40"/>
          </p15:clr>
        </p15:guide>
        <p15:guide id="2" pos="211" userDrawn="1">
          <p15:clr>
            <a:srgbClr val="FBAE40"/>
          </p15:clr>
        </p15:guide>
        <p15:guide id="3" pos="7469" userDrawn="1">
          <p15:clr>
            <a:srgbClr val="FBAE40"/>
          </p15:clr>
        </p15:guide>
        <p15:guide id="4" orient="horz" pos="216" userDrawn="1">
          <p15:clr>
            <a:srgbClr val="FBAE40"/>
          </p15:clr>
        </p15:guide>
        <p15:guide id="5" orient="horz" pos="504" userDrawn="1">
          <p15:clr>
            <a:srgbClr val="FBAE40"/>
          </p15:clr>
        </p15:guide>
        <p15:guide id="6" orient="horz" pos="6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_Content_slide_A">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BA71A8F-5E91-1940-AC0E-33550C97960A}"/>
              </a:ext>
            </a:extLst>
          </p:cNvPr>
          <p:cNvSpPr/>
          <p:nvPr userDrawn="1"/>
        </p:nvSpPr>
        <p:spPr>
          <a:xfrm>
            <a:off x="0" y="0"/>
            <a:ext cx="12192000" cy="217170"/>
          </a:xfrm>
          <a:prstGeom prst="rect">
            <a:avLst/>
          </a:prstGeom>
          <a:solidFill>
            <a:srgbClr val="006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Título 5">
            <a:extLst>
              <a:ext uri="{FF2B5EF4-FFF2-40B4-BE49-F238E27FC236}">
                <a16:creationId xmlns:a16="http://schemas.microsoft.com/office/drawing/2014/main" id="{4864670B-8BD9-BD4C-8ED0-242779E6DE19}"/>
              </a:ext>
            </a:extLst>
          </p:cNvPr>
          <p:cNvSpPr>
            <a:spLocks noGrp="1"/>
          </p:cNvSpPr>
          <p:nvPr>
            <p:ph type="title" hasCustomPrompt="1"/>
          </p:nvPr>
        </p:nvSpPr>
        <p:spPr>
          <a:xfrm>
            <a:off x="334963" y="342901"/>
            <a:ext cx="11522075" cy="457199"/>
          </a:xfrm>
        </p:spPr>
        <p:txBody>
          <a:bodyPr lIns="288000" tIns="288000" rIns="288000" bIns="288000" anchor="ctr">
            <a:noAutofit/>
          </a:bodyPr>
          <a:lstStyle>
            <a:lvl1pPr>
              <a:defRPr sz="2000" b="1" i="0">
                <a:solidFill>
                  <a:srgbClr val="006338"/>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TITLE</a:t>
            </a:r>
          </a:p>
        </p:txBody>
      </p:sp>
      <p:sp>
        <p:nvSpPr>
          <p:cNvPr id="8" name="Marcador de texto 7">
            <a:extLst>
              <a:ext uri="{FF2B5EF4-FFF2-40B4-BE49-F238E27FC236}">
                <a16:creationId xmlns:a16="http://schemas.microsoft.com/office/drawing/2014/main" id="{3A396C4C-82E6-D449-9C9D-07BDE1EF0EEE}"/>
              </a:ext>
            </a:extLst>
          </p:cNvPr>
          <p:cNvSpPr>
            <a:spLocks noGrp="1"/>
          </p:cNvSpPr>
          <p:nvPr>
            <p:ph type="body" sz="quarter" idx="10"/>
          </p:nvPr>
        </p:nvSpPr>
        <p:spPr>
          <a:xfrm>
            <a:off x="334963" y="1031875"/>
            <a:ext cx="5365750" cy="4376738"/>
          </a:xfrm>
        </p:spPr>
        <p:txBody>
          <a:bodyPr lIns="288000" tIns="288000" rIns="288000" bIns="288000">
            <a:noAutofit/>
          </a:bodyPr>
          <a:lstStyle>
            <a:lvl1pPr>
              <a:lnSpc>
                <a:spcPct val="100000"/>
              </a:lnSpc>
              <a:spcBef>
                <a:spcPts val="600"/>
              </a:spcBef>
              <a:spcAft>
                <a:spcPts val="600"/>
              </a:spcAft>
              <a:buClr>
                <a:srgbClr val="006338"/>
              </a:buClr>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00000"/>
              </a:lnSpc>
              <a:spcBef>
                <a:spcPts val="600"/>
              </a:spcBef>
              <a:spcAft>
                <a:spcPts val="600"/>
              </a:spcAft>
              <a:buClr>
                <a:srgbClr val="E98300"/>
              </a:buClr>
              <a:buFont typeface="Courier New" panose="02070309020205020404" pitchFamily="49" charset="0"/>
              <a:buChar char="o"/>
              <a:defRPr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00000"/>
              </a:lnSpc>
              <a:spcBef>
                <a:spcPts val="600"/>
              </a:spcBef>
              <a:spcAft>
                <a:spcPts val="600"/>
              </a:spcAft>
              <a:buClr>
                <a:srgbClr val="E98300"/>
              </a:buClr>
              <a:buFont typeface="Wingdings" pitchFamily="2" charset="2"/>
              <a:buChar char="§"/>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00000"/>
              </a:lnSpc>
              <a:spcBef>
                <a:spcPts val="600"/>
              </a:spcBef>
              <a:spcAft>
                <a:spcPts val="600"/>
              </a:spcAft>
              <a:buClr>
                <a:srgbClr val="E98300"/>
              </a:buClr>
              <a:buFont typeface="Wingdings" pitchFamily="2" charset="2"/>
              <a:buChar char="ü"/>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a:lnSpc>
                <a:spcPct val="100000"/>
              </a:lnSpc>
              <a:spcBef>
                <a:spcPts val="600"/>
              </a:spcBef>
              <a:spcAft>
                <a:spcPts val="600"/>
              </a:spcAft>
              <a:buClr>
                <a:srgbClr val="006338"/>
              </a:buClr>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p:txBody>
      </p:sp>
      <p:sp>
        <p:nvSpPr>
          <p:cNvPr id="27" name="Marcador de texto 7">
            <a:extLst>
              <a:ext uri="{FF2B5EF4-FFF2-40B4-BE49-F238E27FC236}">
                <a16:creationId xmlns:a16="http://schemas.microsoft.com/office/drawing/2014/main" id="{C2965C6E-F779-9D49-ABEE-639E5C2BF730}"/>
              </a:ext>
            </a:extLst>
          </p:cNvPr>
          <p:cNvSpPr>
            <a:spLocks noGrp="1"/>
          </p:cNvSpPr>
          <p:nvPr>
            <p:ph type="body" sz="quarter" idx="11"/>
          </p:nvPr>
        </p:nvSpPr>
        <p:spPr>
          <a:xfrm>
            <a:off x="6456363" y="1031875"/>
            <a:ext cx="5400675" cy="4376738"/>
          </a:xfrm>
        </p:spPr>
        <p:txBody>
          <a:bodyPr lIns="288000" tIns="288000" rIns="288000" bIns="288000">
            <a:noAutofit/>
          </a:bodyPr>
          <a:lstStyle>
            <a:lvl1pPr marL="0" indent="0">
              <a:lnSpc>
                <a:spcPct val="100000"/>
              </a:lnSpc>
              <a:spcBef>
                <a:spcPts val="600"/>
              </a:spcBef>
              <a:spcAft>
                <a:spcPts val="600"/>
              </a:spcAft>
              <a:buClr>
                <a:srgbClr val="006338"/>
              </a:buClr>
              <a:buNone/>
              <a:defRPr sz="16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spcBef>
                <a:spcPts val="600"/>
              </a:spcBef>
              <a:spcAft>
                <a:spcPts val="600"/>
              </a:spcAft>
              <a:buClr>
                <a:srgbClr val="006338"/>
              </a:buClr>
              <a:buNone/>
              <a:defRPr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nSpc>
                <a:spcPct val="100000"/>
              </a:lnSpc>
              <a:spcBef>
                <a:spcPts val="600"/>
              </a:spcBef>
              <a:spcAft>
                <a:spcPts val="600"/>
              </a:spcAft>
              <a:buClr>
                <a:srgbClr val="006338"/>
              </a:buClr>
              <a:buNone/>
              <a:defRPr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nSpc>
                <a:spcPct val="100000"/>
              </a:lnSpc>
              <a:spcBef>
                <a:spcPts val="600"/>
              </a:spcBef>
              <a:spcAft>
                <a:spcPts val="600"/>
              </a:spcAft>
              <a:buClr>
                <a:srgbClr val="006338"/>
              </a:buClr>
              <a:buNone/>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nSpc>
                <a:spcPct val="100000"/>
              </a:lnSpc>
              <a:spcBef>
                <a:spcPts val="600"/>
              </a:spcBef>
              <a:spcAft>
                <a:spcPts val="600"/>
              </a:spcAft>
              <a:buClr>
                <a:srgbClr val="006338"/>
              </a:buClr>
              <a:buNone/>
              <a:defRPr sz="11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s-ES" dirty="0"/>
              <a:t>Haga clic para modificar los estilos de texto del patrón</a:t>
            </a:r>
          </a:p>
        </p:txBody>
      </p:sp>
      <p:grpSp>
        <p:nvGrpSpPr>
          <p:cNvPr id="24" name="Grupo 23">
            <a:extLst>
              <a:ext uri="{FF2B5EF4-FFF2-40B4-BE49-F238E27FC236}">
                <a16:creationId xmlns:a16="http://schemas.microsoft.com/office/drawing/2014/main" id="{4E0CBCE4-1D28-9149-BF0F-AD2AE0B99A35}"/>
              </a:ext>
            </a:extLst>
          </p:cNvPr>
          <p:cNvGrpSpPr/>
          <p:nvPr userDrawn="1"/>
        </p:nvGrpSpPr>
        <p:grpSpPr>
          <a:xfrm>
            <a:off x="-102870" y="5661025"/>
            <a:ext cx="12294871" cy="1196975"/>
            <a:chOff x="-102870" y="5661025"/>
            <a:chExt cx="12294871" cy="1196975"/>
          </a:xfrm>
        </p:grpSpPr>
        <p:sp>
          <p:nvSpPr>
            <p:cNvPr id="25" name="Redondear rectángulo de esquina del mismo lado 24">
              <a:extLst>
                <a:ext uri="{FF2B5EF4-FFF2-40B4-BE49-F238E27FC236}">
                  <a16:creationId xmlns:a16="http://schemas.microsoft.com/office/drawing/2014/main" id="{A036D2D3-D46B-3C44-BBE9-373F3C623C08}"/>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Redondear rectángulo de esquina del mismo lado 25">
              <a:extLst>
                <a:ext uri="{FF2B5EF4-FFF2-40B4-BE49-F238E27FC236}">
                  <a16:creationId xmlns:a16="http://schemas.microsoft.com/office/drawing/2014/main" id="{A7A4CE8B-7CA6-CB4E-848F-4F9A0D7B71B0}"/>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6" name="Grupo 45">
              <a:extLst>
                <a:ext uri="{FF2B5EF4-FFF2-40B4-BE49-F238E27FC236}">
                  <a16:creationId xmlns:a16="http://schemas.microsoft.com/office/drawing/2014/main" id="{22328851-14B5-494C-BBBA-8C5E32B3400C}"/>
                </a:ext>
              </a:extLst>
            </p:cNvPr>
            <p:cNvGrpSpPr/>
            <p:nvPr userDrawn="1"/>
          </p:nvGrpSpPr>
          <p:grpSpPr>
            <a:xfrm>
              <a:off x="-102870" y="5661025"/>
              <a:ext cx="2682886" cy="1196975"/>
              <a:chOff x="0" y="5655749"/>
              <a:chExt cx="2682886" cy="1196975"/>
            </a:xfrm>
          </p:grpSpPr>
          <p:grpSp>
            <p:nvGrpSpPr>
              <p:cNvPr id="56" name="Grupo 55">
                <a:extLst>
                  <a:ext uri="{FF2B5EF4-FFF2-40B4-BE49-F238E27FC236}">
                    <a16:creationId xmlns:a16="http://schemas.microsoft.com/office/drawing/2014/main" id="{48E1845A-1503-FC4D-824F-F4A240C0D53E}"/>
                  </a:ext>
                </a:extLst>
              </p:cNvPr>
              <p:cNvGrpSpPr/>
              <p:nvPr/>
            </p:nvGrpSpPr>
            <p:grpSpPr>
              <a:xfrm>
                <a:off x="102870" y="5686864"/>
                <a:ext cx="2580016" cy="994413"/>
                <a:chOff x="-494925" y="5854835"/>
                <a:chExt cx="3205177" cy="994413"/>
              </a:xfrm>
            </p:grpSpPr>
            <p:sp>
              <p:nvSpPr>
                <p:cNvPr id="58" name="Redondear rectángulo de esquina del mismo lado 57">
                  <a:extLst>
                    <a:ext uri="{FF2B5EF4-FFF2-40B4-BE49-F238E27FC236}">
                      <a16:creationId xmlns:a16="http://schemas.microsoft.com/office/drawing/2014/main" id="{BF923527-C7F3-5547-9DAA-FB28B6ECF877}"/>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9" name="Redondear rectángulo de esquina del mismo lado 58">
                  <a:extLst>
                    <a:ext uri="{FF2B5EF4-FFF2-40B4-BE49-F238E27FC236}">
                      <a16:creationId xmlns:a16="http://schemas.microsoft.com/office/drawing/2014/main" id="{30E31FA8-5A91-8C42-99FD-733A784CC7A2}"/>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7" name="Redondear rectángulo de esquina del mismo lado 56">
                <a:extLst>
                  <a:ext uri="{FF2B5EF4-FFF2-40B4-BE49-F238E27FC236}">
                    <a16:creationId xmlns:a16="http://schemas.microsoft.com/office/drawing/2014/main" id="{F0D301B4-203E-FC44-9BCC-CEFC4593BF70}"/>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7" name="Grupo 46">
              <a:extLst>
                <a:ext uri="{FF2B5EF4-FFF2-40B4-BE49-F238E27FC236}">
                  <a16:creationId xmlns:a16="http://schemas.microsoft.com/office/drawing/2014/main" id="{AFE216CA-A38B-A945-BA64-98700E452C79}"/>
                </a:ext>
              </a:extLst>
            </p:cNvPr>
            <p:cNvGrpSpPr/>
            <p:nvPr userDrawn="1"/>
          </p:nvGrpSpPr>
          <p:grpSpPr>
            <a:xfrm>
              <a:off x="2772226" y="6056350"/>
              <a:ext cx="4074344" cy="567381"/>
              <a:chOff x="2824481" y="310540"/>
              <a:chExt cx="4074344" cy="567381"/>
            </a:xfrm>
          </p:grpSpPr>
          <p:sp>
            <p:nvSpPr>
              <p:cNvPr id="53" name="CuadroTexto 52">
                <a:extLst>
                  <a:ext uri="{FF2B5EF4-FFF2-40B4-BE49-F238E27FC236}">
                    <a16:creationId xmlns:a16="http://schemas.microsoft.com/office/drawing/2014/main" id="{485FFD5B-1972-EC4B-9C01-BCAF42AD6CDC}"/>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54" name="CuadroTexto 53">
                <a:extLst>
                  <a:ext uri="{FF2B5EF4-FFF2-40B4-BE49-F238E27FC236}">
                    <a16:creationId xmlns:a16="http://schemas.microsoft.com/office/drawing/2014/main" id="{E817CA49-3469-2B41-9455-EB4CE277A443}"/>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55" name="CuadroTexto 54">
                <a:extLst>
                  <a:ext uri="{FF2B5EF4-FFF2-40B4-BE49-F238E27FC236}">
                    <a16:creationId xmlns:a16="http://schemas.microsoft.com/office/drawing/2014/main" id="{F6B2DB53-3B04-5048-BAD6-7674250B0C86}"/>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8" name="Grupo 47">
              <a:extLst>
                <a:ext uri="{FF2B5EF4-FFF2-40B4-BE49-F238E27FC236}">
                  <a16:creationId xmlns:a16="http://schemas.microsoft.com/office/drawing/2014/main" id="{28895CB3-E5D0-7240-9844-8BD96DF8CCD7}"/>
                </a:ext>
              </a:extLst>
            </p:cNvPr>
            <p:cNvGrpSpPr/>
            <p:nvPr userDrawn="1"/>
          </p:nvGrpSpPr>
          <p:grpSpPr>
            <a:xfrm>
              <a:off x="6654799" y="6173855"/>
              <a:ext cx="3320091" cy="374084"/>
              <a:chOff x="8109092" y="6069635"/>
              <a:chExt cx="3923151" cy="442033"/>
            </a:xfrm>
          </p:grpSpPr>
          <p:sp>
            <p:nvSpPr>
              <p:cNvPr id="50" name="object 10">
                <a:extLst>
                  <a:ext uri="{FF2B5EF4-FFF2-40B4-BE49-F238E27FC236}">
                    <a16:creationId xmlns:a16="http://schemas.microsoft.com/office/drawing/2014/main" id="{83295FF1-4E54-0040-A0FA-7D7C9D9CD40B}"/>
                  </a:ext>
                </a:extLst>
              </p:cNvPr>
              <p:cNvSpPr/>
              <p:nvPr userDrawn="1"/>
            </p:nvSpPr>
            <p:spPr>
              <a:xfrm>
                <a:off x="8109092" y="6069635"/>
                <a:ext cx="728438" cy="442033"/>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object 4">
                <a:extLst>
                  <a:ext uri="{FF2B5EF4-FFF2-40B4-BE49-F238E27FC236}">
                    <a16:creationId xmlns:a16="http://schemas.microsoft.com/office/drawing/2014/main" id="{04D421FE-F6BF-4242-8442-2DE5E58E3AD5}"/>
                  </a:ext>
                </a:extLst>
              </p:cNvPr>
              <p:cNvSpPr/>
              <p:nvPr userDrawn="1"/>
            </p:nvSpPr>
            <p:spPr>
              <a:xfrm>
                <a:off x="9269383" y="6186099"/>
                <a:ext cx="1600382" cy="223887"/>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52" name="Imagen 51">
                <a:extLst>
                  <a:ext uri="{FF2B5EF4-FFF2-40B4-BE49-F238E27FC236}">
                    <a16:creationId xmlns:a16="http://schemas.microsoft.com/office/drawing/2014/main" id="{C5FBB82A-FC71-5641-B8D7-1F019AC52F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9" name="Imagen 48">
              <a:extLst>
                <a:ext uri="{FF2B5EF4-FFF2-40B4-BE49-F238E27FC236}">
                  <a16:creationId xmlns:a16="http://schemas.microsoft.com/office/drawing/2014/main" id="{3ECA7067-4911-FD41-AA33-DC7472DC510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Tree>
    <p:extLst>
      <p:ext uri="{BB962C8B-B14F-4D97-AF65-F5344CB8AC3E}">
        <p14:creationId xmlns:p14="http://schemas.microsoft.com/office/powerpoint/2010/main" val="64259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407" userDrawn="1">
          <p15:clr>
            <a:srgbClr val="FBAE40"/>
          </p15:clr>
        </p15:guide>
        <p15:guide id="2" pos="211" userDrawn="1">
          <p15:clr>
            <a:srgbClr val="FBAE40"/>
          </p15:clr>
        </p15:guide>
        <p15:guide id="3" pos="7469" userDrawn="1">
          <p15:clr>
            <a:srgbClr val="FBAE40"/>
          </p15:clr>
        </p15:guide>
        <p15:guide id="4" orient="horz" pos="216" userDrawn="1">
          <p15:clr>
            <a:srgbClr val="FBAE40"/>
          </p15:clr>
        </p15:guide>
        <p15:guide id="5" orient="horz" pos="504" userDrawn="1">
          <p15:clr>
            <a:srgbClr val="FBAE40"/>
          </p15:clr>
        </p15:guide>
        <p15:guide id="6" pos="4067" userDrawn="1">
          <p15:clr>
            <a:srgbClr val="FBAE40"/>
          </p15:clr>
        </p15:guide>
        <p15:guide id="7" pos="3591" userDrawn="1">
          <p15:clr>
            <a:srgbClr val="FBAE40"/>
          </p15:clr>
        </p15:guide>
        <p15:guide id="8" orient="horz" pos="6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_Closure_Slide">
    <p:spTree>
      <p:nvGrpSpPr>
        <p:cNvPr id="1" name=""/>
        <p:cNvGrpSpPr/>
        <p:nvPr/>
      </p:nvGrpSpPr>
      <p:grpSpPr>
        <a:xfrm>
          <a:off x="0" y="0"/>
          <a:ext cx="0" cy="0"/>
          <a:chOff x="0" y="0"/>
          <a:chExt cx="0" cy="0"/>
        </a:xfrm>
      </p:grpSpPr>
      <p:pic>
        <p:nvPicPr>
          <p:cNvPr id="3" name="Imagen 2" descr="Un puente en el campo&#10;&#10;Descripción generada automáticamente">
            <a:extLst>
              <a:ext uri="{FF2B5EF4-FFF2-40B4-BE49-F238E27FC236}">
                <a16:creationId xmlns:a16="http://schemas.microsoft.com/office/drawing/2014/main" id="{56D810B9-689F-C348-9E81-AFFB4AD40C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5" name="Rectángulo 4">
            <a:extLst>
              <a:ext uri="{FF2B5EF4-FFF2-40B4-BE49-F238E27FC236}">
                <a16:creationId xmlns:a16="http://schemas.microsoft.com/office/drawing/2014/main" id="{0D56A3A7-030A-D54D-A000-683C68B5A435}"/>
              </a:ext>
            </a:extLst>
          </p:cNvPr>
          <p:cNvSpPr/>
          <p:nvPr userDrawn="1"/>
        </p:nvSpPr>
        <p:spPr>
          <a:xfrm>
            <a:off x="0" y="0"/>
            <a:ext cx="12192000" cy="6858000"/>
          </a:xfrm>
          <a:prstGeom prst="rect">
            <a:avLst/>
          </a:prstGeom>
          <a:solidFill>
            <a:srgbClr val="00633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Rectángulo 33">
            <a:extLst>
              <a:ext uri="{FF2B5EF4-FFF2-40B4-BE49-F238E27FC236}">
                <a16:creationId xmlns:a16="http://schemas.microsoft.com/office/drawing/2014/main" id="{60364065-A66A-764A-B949-CFFA1835A46F}"/>
              </a:ext>
            </a:extLst>
          </p:cNvPr>
          <p:cNvSpPr/>
          <p:nvPr userDrawn="1"/>
        </p:nvSpPr>
        <p:spPr>
          <a:xfrm>
            <a:off x="4793497" y="4360752"/>
            <a:ext cx="2605007" cy="338554"/>
          </a:xfrm>
          <a:prstGeom prst="rect">
            <a:avLst/>
          </a:prstGeom>
        </p:spPr>
        <p:txBody>
          <a:bodyPr wrap="none">
            <a:spAutoFit/>
          </a:bodyPr>
          <a:lstStyle/>
          <a:p>
            <a:pPr marL="12700" algn="ctr">
              <a:lnSpc>
                <a:spcPct val="100000"/>
              </a:lnSpc>
              <a:spcBef>
                <a:spcPts val="100"/>
              </a:spcBef>
            </a:pPr>
            <a:r>
              <a:rPr lang="es-ES" sz="16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www.irsc2022.com</a:t>
            </a:r>
          </a:p>
        </p:txBody>
      </p:sp>
      <p:pic>
        <p:nvPicPr>
          <p:cNvPr id="35" name="Imagen 34" descr="Logotipo, nombre de la empresa&#10;&#10;Descripción generada automáticamente">
            <a:extLst>
              <a:ext uri="{FF2B5EF4-FFF2-40B4-BE49-F238E27FC236}">
                <a16:creationId xmlns:a16="http://schemas.microsoft.com/office/drawing/2014/main" id="{842F56FF-9808-984F-B35D-6391D4F5A2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54300" y="1581377"/>
            <a:ext cx="2997200" cy="2313014"/>
          </a:xfrm>
          <a:prstGeom prst="rect">
            <a:avLst/>
          </a:prstGeom>
        </p:spPr>
      </p:pic>
      <p:grpSp>
        <p:nvGrpSpPr>
          <p:cNvPr id="36" name="Grupo 35">
            <a:extLst>
              <a:ext uri="{FF2B5EF4-FFF2-40B4-BE49-F238E27FC236}">
                <a16:creationId xmlns:a16="http://schemas.microsoft.com/office/drawing/2014/main" id="{008142FF-8A95-8746-B2F2-338ECEF1395A}"/>
              </a:ext>
            </a:extLst>
          </p:cNvPr>
          <p:cNvGrpSpPr/>
          <p:nvPr userDrawn="1"/>
        </p:nvGrpSpPr>
        <p:grpSpPr>
          <a:xfrm>
            <a:off x="1968262" y="5501736"/>
            <a:ext cx="8255476" cy="801656"/>
            <a:chOff x="2217595" y="5661224"/>
            <a:chExt cx="8255476" cy="801656"/>
          </a:xfrm>
        </p:grpSpPr>
        <p:sp>
          <p:nvSpPr>
            <p:cNvPr id="37" name="object 10">
              <a:extLst>
                <a:ext uri="{FF2B5EF4-FFF2-40B4-BE49-F238E27FC236}">
                  <a16:creationId xmlns:a16="http://schemas.microsoft.com/office/drawing/2014/main" id="{EF72A299-5A90-CF48-8A04-906EF8E779F0}"/>
                </a:ext>
              </a:extLst>
            </p:cNvPr>
            <p:cNvSpPr/>
            <p:nvPr userDrawn="1"/>
          </p:nvSpPr>
          <p:spPr>
            <a:xfrm>
              <a:off x="2217595" y="5661224"/>
              <a:ext cx="1321072" cy="801656"/>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8" name="object 4">
              <a:extLst>
                <a:ext uri="{FF2B5EF4-FFF2-40B4-BE49-F238E27FC236}">
                  <a16:creationId xmlns:a16="http://schemas.microsoft.com/office/drawing/2014/main" id="{44E1254D-0942-AC48-A187-075C758D927E}"/>
                </a:ext>
              </a:extLst>
            </p:cNvPr>
            <p:cNvSpPr/>
            <p:nvPr userDrawn="1"/>
          </p:nvSpPr>
          <p:spPr>
            <a:xfrm>
              <a:off x="4762598" y="5859036"/>
              <a:ext cx="2902402" cy="406032"/>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39" name="Imagen 38">
              <a:extLst>
                <a:ext uri="{FF2B5EF4-FFF2-40B4-BE49-F238E27FC236}">
                  <a16:creationId xmlns:a16="http://schemas.microsoft.com/office/drawing/2014/main" id="{0131CA2E-B8DB-8B4F-9F52-9499093810D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888931" y="5818873"/>
              <a:ext cx="1584140" cy="486358"/>
            </a:xfrm>
            <a:prstGeom prst="rect">
              <a:avLst/>
            </a:prstGeom>
          </p:spPr>
        </p:pic>
      </p:grpSp>
      <p:cxnSp>
        <p:nvCxnSpPr>
          <p:cNvPr id="4" name="Conector recto 3">
            <a:extLst>
              <a:ext uri="{FF2B5EF4-FFF2-40B4-BE49-F238E27FC236}">
                <a16:creationId xmlns:a16="http://schemas.microsoft.com/office/drawing/2014/main" id="{9B163762-FC22-7742-87DE-D18F27BE29FB}"/>
              </a:ext>
            </a:extLst>
          </p:cNvPr>
          <p:cNvCxnSpPr>
            <a:cxnSpLocks/>
          </p:cNvCxnSpPr>
          <p:nvPr userDrawn="1"/>
        </p:nvCxnSpPr>
        <p:spPr>
          <a:xfrm>
            <a:off x="6096000" y="1397000"/>
            <a:ext cx="0" cy="2489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67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White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24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3CFAD21-F685-7848-989B-01C266394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D974E67B-0B64-3646-BFA5-CE2C928E7B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dirty="0"/>
              <a:t>Haga clic para modificar los estilos de texto del patrón
Segundo nivel
Tercer nivel
Cuarto nivel
Quinto nivel</a:t>
            </a:r>
          </a:p>
        </p:txBody>
      </p:sp>
      <p:sp>
        <p:nvSpPr>
          <p:cNvPr id="4" name="Marcador de fecha 3">
            <a:extLst>
              <a:ext uri="{FF2B5EF4-FFF2-40B4-BE49-F238E27FC236}">
                <a16:creationId xmlns:a16="http://schemas.microsoft.com/office/drawing/2014/main" id="{A0CF8E60-4E27-A944-8B9E-C1B76BA3A6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61661FE2-8BF4-E84F-8A7E-4F8FA9C0986D}" type="datetimeFigureOut">
              <a:rPr lang="es-ES" smtClean="0"/>
              <a:pPr/>
              <a:t>21/02/2023</a:t>
            </a:fld>
            <a:endParaRPr lang="es-ES"/>
          </a:p>
        </p:txBody>
      </p:sp>
      <p:sp>
        <p:nvSpPr>
          <p:cNvPr id="5" name="Marcador de pie de página 4">
            <a:extLst>
              <a:ext uri="{FF2B5EF4-FFF2-40B4-BE49-F238E27FC236}">
                <a16:creationId xmlns:a16="http://schemas.microsoft.com/office/drawing/2014/main" id="{BFF2E3E2-F5EA-7242-9507-2CD3830867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s-ES"/>
          </a:p>
        </p:txBody>
      </p:sp>
      <p:sp>
        <p:nvSpPr>
          <p:cNvPr id="6" name="Marcador de número de diapositiva 5">
            <a:extLst>
              <a:ext uri="{FF2B5EF4-FFF2-40B4-BE49-F238E27FC236}">
                <a16:creationId xmlns:a16="http://schemas.microsoft.com/office/drawing/2014/main" id="{E63961A5-99B4-394B-8505-0BDFD8762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01017D71-58BB-7B4E-9D8A-B0A0F4D4A222}" type="slidenum">
              <a:rPr lang="es-ES" smtClean="0"/>
              <a:pPr/>
              <a:t>‹#›</a:t>
            </a:fld>
            <a:endParaRPr lang="es-ES"/>
          </a:p>
        </p:txBody>
      </p:sp>
    </p:spTree>
    <p:extLst>
      <p:ext uri="{BB962C8B-B14F-4D97-AF65-F5344CB8AC3E}">
        <p14:creationId xmlns:p14="http://schemas.microsoft.com/office/powerpoint/2010/main" val="1308051719"/>
      </p:ext>
    </p:extLst>
  </p:cSld>
  <p:clrMap bg1="lt1" tx1="dk1" bg2="lt2" tx2="dk2" accent1="accent1" accent2="accent2" accent3="accent3" accent4="accent4" accent5="accent5" accent6="accent6" hlink="hlink" folHlink="folHlink"/>
  <p:sldLayoutIdLst>
    <p:sldLayoutId id="2147483675" r:id="rId1"/>
    <p:sldLayoutId id="2147483688" r:id="rId2"/>
    <p:sldLayoutId id="2147483689" r:id="rId3"/>
    <p:sldLayoutId id="2147483687" r:id="rId4"/>
    <p:sldLayoutId id="2147483690" r:id="rId5"/>
    <p:sldLayoutId id="2147483691" r:id="rId6"/>
    <p:sldLayoutId id="214748367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em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31.gi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jpe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emf"/><Relationship Id="rId7" Type="http://schemas.openxmlformats.org/officeDocument/2006/relationships/image" Target="../media/image10.emf"/><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eg"/></Relationships>
</file>

<file path=ppt/slides/_rels/slide2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oleObject" Target="../embeddings/oleObject1.bin"/><Relationship Id="rId7" Type="http://schemas.openxmlformats.org/officeDocument/2006/relationships/image" Target="../media/image72.jpe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71.wmf"/><Relationship Id="rId5" Type="http://schemas.openxmlformats.org/officeDocument/2006/relationships/oleObject" Target="../embeddings/oleObject2.bin"/><Relationship Id="rId4" Type="http://schemas.openxmlformats.org/officeDocument/2006/relationships/image" Target="../media/image70.wmf"/><Relationship Id="rId9"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9.emf"/><Relationship Id="rId9" Type="http://schemas.openxmlformats.org/officeDocument/2006/relationships/image" Target="../media/image20.jpeg"/></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emf"/><Relationship Id="rId7" Type="http://schemas.openxmlformats.org/officeDocument/2006/relationships/image" Target="../media/image10.emf"/><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emf"/><Relationship Id="rId7" Type="http://schemas.openxmlformats.org/officeDocument/2006/relationships/image" Target="../media/image10.emf"/><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descr="Logotipo, nombre de la empresa&#10;&#10;Descripción generada automáticamente">
            <a:extLst>
              <a:ext uri="{FF2B5EF4-FFF2-40B4-BE49-F238E27FC236}">
                <a16:creationId xmlns:a16="http://schemas.microsoft.com/office/drawing/2014/main" id="{77CBED65-E3B3-BC41-ABD6-27B60525FF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2381" y="552894"/>
            <a:ext cx="2541182" cy="1737482"/>
          </a:xfrm>
          <a:prstGeom prst="rect">
            <a:avLst/>
          </a:prstGeom>
        </p:spPr>
      </p:pic>
      <p:sp>
        <p:nvSpPr>
          <p:cNvPr id="34" name="CuadroTexto 33">
            <a:extLst>
              <a:ext uri="{FF2B5EF4-FFF2-40B4-BE49-F238E27FC236}">
                <a16:creationId xmlns:a16="http://schemas.microsoft.com/office/drawing/2014/main" id="{14A3697D-45A6-1249-B58C-9EDB1B0F303B}"/>
              </a:ext>
            </a:extLst>
          </p:cNvPr>
          <p:cNvSpPr txBox="1"/>
          <p:nvPr/>
        </p:nvSpPr>
        <p:spPr>
          <a:xfrm>
            <a:off x="794571" y="2909112"/>
            <a:ext cx="3479984" cy="707886"/>
          </a:xfrm>
          <a:prstGeom prst="rect">
            <a:avLst/>
          </a:prstGeom>
          <a:noFill/>
        </p:spPr>
        <p:txBody>
          <a:bodyPr wrap="square" rtlCol="0">
            <a:spAutoFit/>
          </a:bodyPr>
          <a:lstStyle/>
          <a:p>
            <a:pPr>
              <a:spcAft>
                <a:spcPts val="600"/>
              </a:spcAft>
            </a:pPr>
            <a:r>
              <a:rPr lang="es-ES" sz="40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35" name="CuadroTexto 34">
            <a:extLst>
              <a:ext uri="{FF2B5EF4-FFF2-40B4-BE49-F238E27FC236}">
                <a16:creationId xmlns:a16="http://schemas.microsoft.com/office/drawing/2014/main" id="{BFF0C406-0163-BB49-8594-D6B4C13CA16A}"/>
              </a:ext>
            </a:extLst>
          </p:cNvPr>
          <p:cNvSpPr txBox="1"/>
          <p:nvPr/>
        </p:nvSpPr>
        <p:spPr>
          <a:xfrm>
            <a:off x="826468" y="3683632"/>
            <a:ext cx="2565318" cy="369332"/>
          </a:xfrm>
          <a:prstGeom prst="rect">
            <a:avLst/>
          </a:prstGeom>
          <a:noFill/>
        </p:spPr>
        <p:txBody>
          <a:bodyPr wrap="square" rtlCol="0">
            <a:spAutoFit/>
          </a:bodyPr>
          <a:lstStyle/>
          <a:p>
            <a:pPr>
              <a:spcAft>
                <a:spcPts val="600"/>
              </a:spcAft>
            </a:pPr>
            <a:r>
              <a:rPr lang="es-ES" sz="900"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INTERNATIONAL RAILWAY </a:t>
            </a:r>
            <a:br>
              <a:rPr lang="es-ES" sz="900"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br>
            <a:r>
              <a:rPr lang="es-ES" sz="900"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SAFETY COUNCIL</a:t>
            </a:r>
          </a:p>
        </p:txBody>
      </p:sp>
      <p:sp>
        <p:nvSpPr>
          <p:cNvPr id="36" name="CuadroTexto 35">
            <a:extLst>
              <a:ext uri="{FF2B5EF4-FFF2-40B4-BE49-F238E27FC236}">
                <a16:creationId xmlns:a16="http://schemas.microsoft.com/office/drawing/2014/main" id="{BA8DC6AC-6D3D-DF4C-BC84-3F6F176EE1D2}"/>
              </a:ext>
            </a:extLst>
          </p:cNvPr>
          <p:cNvSpPr txBox="1"/>
          <p:nvPr/>
        </p:nvSpPr>
        <p:spPr>
          <a:xfrm>
            <a:off x="826468" y="4376192"/>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pic>
        <p:nvPicPr>
          <p:cNvPr id="2" name="Imagen 1">
            <a:extLst>
              <a:ext uri="{FF2B5EF4-FFF2-40B4-BE49-F238E27FC236}">
                <a16:creationId xmlns:a16="http://schemas.microsoft.com/office/drawing/2014/main" id="{73BEB058-E34B-BB4D-8A2E-D30E039888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9094" y="4032504"/>
            <a:ext cx="2268813" cy="290322"/>
          </a:xfrm>
          <a:prstGeom prst="rect">
            <a:avLst/>
          </a:prstGeom>
        </p:spPr>
      </p:pic>
      <p:sp>
        <p:nvSpPr>
          <p:cNvPr id="3" name="Elipse 2">
            <a:extLst>
              <a:ext uri="{FF2B5EF4-FFF2-40B4-BE49-F238E27FC236}">
                <a16:creationId xmlns:a16="http://schemas.microsoft.com/office/drawing/2014/main" id="{7FCEC2C3-0E1D-D540-8546-682D3610C98D}"/>
              </a:ext>
            </a:extLst>
          </p:cNvPr>
          <p:cNvSpPr/>
          <p:nvPr/>
        </p:nvSpPr>
        <p:spPr>
          <a:xfrm>
            <a:off x="9372600" y="3187700"/>
            <a:ext cx="2336800" cy="2336800"/>
          </a:xfrm>
          <a:prstGeom prst="ellipse">
            <a:avLst/>
          </a:prstGeom>
          <a:solidFill>
            <a:schemeClr val="bg1"/>
          </a:solidFill>
          <a:ln>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1" name="Picture 26" descr="LOGO">
            <a:extLst>
              <a:ext uri="{FF2B5EF4-FFF2-40B4-BE49-F238E27FC236}">
                <a16:creationId xmlns:a16="http://schemas.microsoft.com/office/drawing/2014/main" id="{4C1293A1-E857-46F9-BF4F-821BE6107AE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245"/>
          <a:stretch/>
        </p:blipFill>
        <p:spPr bwMode="auto">
          <a:xfrm>
            <a:off x="9616479" y="4044584"/>
            <a:ext cx="1955036" cy="663216"/>
          </a:xfrm>
          <a:prstGeom prst="rect">
            <a:avLst/>
          </a:prstGeom>
          <a:noFill/>
          <a:ln w="9525">
            <a:noFill/>
            <a:miter lim="800000"/>
            <a:headEnd/>
            <a:tailEnd/>
          </a:ln>
        </p:spPr>
      </p:pic>
    </p:spTree>
    <p:extLst>
      <p:ext uri="{BB962C8B-B14F-4D97-AF65-F5344CB8AC3E}">
        <p14:creationId xmlns:p14="http://schemas.microsoft.com/office/powerpoint/2010/main" val="317936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B4A1E23-BC35-7942-85A1-A59CE2E717BD}"/>
              </a:ext>
            </a:extLst>
          </p:cNvPr>
          <p:cNvSpPr>
            <a:spLocks noGrp="1"/>
          </p:cNvSpPr>
          <p:nvPr>
            <p:ph type="title"/>
          </p:nvPr>
        </p:nvSpPr>
        <p:spPr/>
        <p:txBody>
          <a:bodyPr lIns="288000" tIns="288000" rIns="288000" bIns="288000">
            <a:normAutofit fontScale="90000"/>
          </a:bodyPr>
          <a:lstStyle/>
          <a:p>
            <a:r>
              <a:rPr lang="es-ES" sz="2200" dirty="0" err="1"/>
              <a:t>Think</a:t>
            </a:r>
            <a:r>
              <a:rPr lang="es-ES" sz="2200" dirty="0"/>
              <a:t> </a:t>
            </a:r>
            <a:r>
              <a:rPr lang="es-ES" sz="2200" dirty="0" err="1"/>
              <a:t>of</a:t>
            </a:r>
            <a:r>
              <a:rPr lang="es-ES" sz="2200" dirty="0"/>
              <a:t> </a:t>
            </a:r>
            <a:r>
              <a:rPr lang="es-ES" sz="2200" dirty="0" err="1"/>
              <a:t>the</a:t>
            </a:r>
            <a:r>
              <a:rPr lang="es-ES" sz="2200" dirty="0"/>
              <a:t> </a:t>
            </a:r>
            <a:r>
              <a:rPr lang="es-ES" sz="2200" dirty="0" err="1"/>
              <a:t>Consequence</a:t>
            </a:r>
            <a:r>
              <a:rPr lang="es-ES" sz="2200" dirty="0"/>
              <a:t> </a:t>
            </a:r>
            <a:r>
              <a:rPr lang="es-ES" sz="2200" dirty="0" err="1"/>
              <a:t>before</a:t>
            </a:r>
            <a:r>
              <a:rPr lang="es-ES" sz="2200" dirty="0"/>
              <a:t> </a:t>
            </a:r>
            <a:r>
              <a:rPr lang="es-ES" sz="2200" dirty="0" err="1"/>
              <a:t>starting</a:t>
            </a:r>
            <a:r>
              <a:rPr lang="es-ES" sz="2200" dirty="0"/>
              <a:t> a </a:t>
            </a:r>
            <a:r>
              <a:rPr lang="es-ES" sz="2200" dirty="0" err="1"/>
              <a:t>work</a:t>
            </a:r>
            <a:endParaRPr lang="es-ES" dirty="0"/>
          </a:p>
        </p:txBody>
      </p:sp>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8" name="Picture 7" descr="LOGO">
            <a:extLst>
              <a:ext uri="{FF2B5EF4-FFF2-40B4-BE49-F238E27FC236}">
                <a16:creationId xmlns:a16="http://schemas.microsoft.com/office/drawing/2014/main" id="{7A38301D-6A8F-4F34-A439-9AC431740D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21" name="Marcador de texto 8">
            <a:extLst>
              <a:ext uri="{FF2B5EF4-FFF2-40B4-BE49-F238E27FC236}">
                <a16:creationId xmlns:a16="http://schemas.microsoft.com/office/drawing/2014/main" id="{CA3CECD7-DD24-4F3F-9254-80C0F7A8308B}"/>
              </a:ext>
            </a:extLst>
          </p:cNvPr>
          <p:cNvSpPr>
            <a:spLocks noGrp="1"/>
          </p:cNvSpPr>
          <p:nvPr>
            <p:ph type="body" sz="quarter" idx="10"/>
          </p:nvPr>
        </p:nvSpPr>
        <p:spPr>
          <a:xfrm>
            <a:off x="334962" y="800100"/>
            <a:ext cx="6741440" cy="4376738"/>
          </a:xfrm>
        </p:spPr>
        <p:txBody>
          <a:bodyPr>
            <a:noAutofit/>
          </a:bodyPr>
          <a:lstStyle/>
          <a:p>
            <a:r>
              <a:rPr lang="en-US" altLang="zh-TW" sz="2000" dirty="0"/>
              <a:t>What are the risks and consequences of failure to meet job requirements?</a:t>
            </a:r>
          </a:p>
          <a:p>
            <a:r>
              <a:rPr lang="en-US" altLang="zh-TW" sz="2000" dirty="0"/>
              <a:t>Look into </a:t>
            </a:r>
            <a:r>
              <a:rPr lang="en-US" altLang="zh-TW" sz="2000" b="1" dirty="0">
                <a:solidFill>
                  <a:srgbClr val="00B050"/>
                </a:solidFill>
              </a:rPr>
              <a:t>C</a:t>
            </a:r>
            <a:r>
              <a:rPr lang="en-US" altLang="zh-TW" sz="2000" b="1" cap="small" dirty="0">
                <a:solidFill>
                  <a:srgbClr val="7030A0"/>
                </a:solidFill>
              </a:rPr>
              <a:t>ompliance</a:t>
            </a:r>
            <a:r>
              <a:rPr lang="en-US" altLang="zh-TW" sz="2000" dirty="0"/>
              <a:t> ,</a:t>
            </a:r>
            <a:r>
              <a:rPr lang="en-US" altLang="zh-TW" sz="2000" b="1" cap="small" dirty="0">
                <a:solidFill>
                  <a:srgbClr val="7030A0"/>
                </a:solidFill>
              </a:rPr>
              <a:t> </a:t>
            </a:r>
            <a:r>
              <a:rPr lang="en-US" altLang="zh-TW" sz="2000" b="1" dirty="0">
                <a:solidFill>
                  <a:srgbClr val="00B050"/>
                </a:solidFill>
              </a:rPr>
              <a:t>C</a:t>
            </a:r>
            <a:r>
              <a:rPr lang="en-US" altLang="zh-TW" sz="2000" b="1" cap="small" dirty="0">
                <a:solidFill>
                  <a:srgbClr val="7030A0"/>
                </a:solidFill>
              </a:rPr>
              <a:t>ommunication </a:t>
            </a:r>
            <a:r>
              <a:rPr lang="en-US" altLang="zh-TW" sz="2000" dirty="0"/>
              <a:t>&amp;</a:t>
            </a:r>
            <a:r>
              <a:rPr lang="en-US" altLang="zh-TW" sz="2000" b="1" cap="small" dirty="0">
                <a:solidFill>
                  <a:srgbClr val="7030A0"/>
                </a:solidFill>
              </a:rPr>
              <a:t> </a:t>
            </a:r>
            <a:r>
              <a:rPr lang="en-US" altLang="zh-TW" sz="2000" b="1" dirty="0">
                <a:solidFill>
                  <a:srgbClr val="00B050"/>
                </a:solidFill>
              </a:rPr>
              <a:t>C</a:t>
            </a:r>
            <a:r>
              <a:rPr lang="en-US" altLang="zh-TW" sz="2000" b="1" cap="small" dirty="0">
                <a:solidFill>
                  <a:srgbClr val="7030A0"/>
                </a:solidFill>
              </a:rPr>
              <a:t>ompetence</a:t>
            </a:r>
            <a:endParaRPr lang="en-US" altLang="zh-TW" sz="2000" dirty="0"/>
          </a:p>
          <a:p>
            <a:r>
              <a:rPr lang="en-US" altLang="zh-TW" sz="2000" dirty="0"/>
              <a:t>Any of the above-mentioned not doing well or not fulfilling the requirements</a:t>
            </a:r>
            <a:r>
              <a:rPr lang="zh-TW" altLang="en-US" sz="2000" dirty="0">
                <a:ea typeface="微軟正黑體" panose="020B0604030504040204" pitchFamily="34" charset="-120"/>
              </a:rPr>
              <a:t>，</a:t>
            </a:r>
            <a:r>
              <a:rPr lang="en-US" altLang="zh-TW" sz="2000" dirty="0"/>
              <a:t>there could be serious consequences on </a:t>
            </a:r>
            <a:r>
              <a:rPr lang="en-US" altLang="zh-TW" sz="2000" b="1" u="sng" dirty="0">
                <a:solidFill>
                  <a:srgbClr val="7030A0"/>
                </a:solidFill>
              </a:rPr>
              <a:t>Safety</a:t>
            </a:r>
            <a:r>
              <a:rPr lang="en-US" altLang="zh-TW" sz="2000" b="1" dirty="0">
                <a:solidFill>
                  <a:srgbClr val="7030A0"/>
                </a:solidFill>
              </a:rPr>
              <a:t>, </a:t>
            </a:r>
            <a:r>
              <a:rPr lang="en-US" altLang="zh-TW" sz="2000" b="1" u="sng" dirty="0">
                <a:solidFill>
                  <a:srgbClr val="7030A0"/>
                </a:solidFill>
              </a:rPr>
              <a:t>Operations</a:t>
            </a:r>
            <a:r>
              <a:rPr lang="en-US" altLang="zh-TW" sz="2000" b="1" dirty="0">
                <a:solidFill>
                  <a:srgbClr val="7030A0"/>
                </a:solidFill>
              </a:rPr>
              <a:t> and </a:t>
            </a:r>
            <a:r>
              <a:rPr lang="en-US" altLang="zh-TW" sz="2000" b="1" u="sng" dirty="0">
                <a:solidFill>
                  <a:srgbClr val="7030A0"/>
                </a:solidFill>
              </a:rPr>
              <a:t>Personnel</a:t>
            </a:r>
            <a:endParaRPr lang="en-US" altLang="zh-TW" sz="2000" b="1" u="sng" dirty="0"/>
          </a:p>
          <a:p>
            <a:pPr lvl="1">
              <a:spcBef>
                <a:spcPts val="600"/>
              </a:spcBef>
              <a:spcAft>
                <a:spcPts val="600"/>
              </a:spcAft>
              <a:buFont typeface="Wingdings" panose="05000000000000000000" pitchFamily="2" charset="2"/>
              <a:buChar char="Ø"/>
            </a:pPr>
            <a:r>
              <a:rPr lang="en-US" sz="1600" dirty="0"/>
              <a:t>Safety: Causing injuries / casualties</a:t>
            </a:r>
          </a:p>
          <a:p>
            <a:pPr lvl="1">
              <a:spcBef>
                <a:spcPts val="600"/>
              </a:spcBef>
              <a:spcAft>
                <a:spcPts val="600"/>
              </a:spcAft>
              <a:buFont typeface="Wingdings" panose="05000000000000000000" pitchFamily="2" charset="2"/>
              <a:buChar char="Ø"/>
            </a:pPr>
            <a:r>
              <a:rPr lang="en-US" sz="1600" dirty="0"/>
              <a:t>Operations: Affecting train operations and work progress, or even leading to suspension of service or work</a:t>
            </a:r>
          </a:p>
          <a:p>
            <a:pPr lvl="1">
              <a:spcBef>
                <a:spcPts val="600"/>
              </a:spcBef>
              <a:spcAft>
                <a:spcPts val="600"/>
              </a:spcAft>
              <a:buFont typeface="Wingdings" panose="05000000000000000000" pitchFamily="2" charset="2"/>
              <a:buChar char="Ø"/>
            </a:pPr>
            <a:r>
              <a:rPr lang="en-US" sz="1600" dirty="0"/>
              <a:t>Personnel: May be summoned by court and subject to legal liabilities</a:t>
            </a:r>
          </a:p>
          <a:p>
            <a:pPr marL="0" indent="0">
              <a:buNone/>
            </a:pPr>
            <a:endParaRPr lang="es-ES" dirty="0"/>
          </a:p>
        </p:txBody>
      </p:sp>
      <p:pic>
        <p:nvPicPr>
          <p:cNvPr id="5" name="Picture 4">
            <a:extLst>
              <a:ext uri="{FF2B5EF4-FFF2-40B4-BE49-F238E27FC236}">
                <a16:creationId xmlns:a16="http://schemas.microsoft.com/office/drawing/2014/main" id="{4CD37BFA-86D6-4A94-9286-18C1554E8D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6402" y="664180"/>
            <a:ext cx="5042785" cy="5143641"/>
          </a:xfrm>
          <a:prstGeom prst="rect">
            <a:avLst/>
          </a:prstGeom>
        </p:spPr>
      </p:pic>
      <p:sp>
        <p:nvSpPr>
          <p:cNvPr id="17" name="TextBox 16">
            <a:extLst>
              <a:ext uri="{FF2B5EF4-FFF2-40B4-BE49-F238E27FC236}">
                <a16:creationId xmlns:a16="http://schemas.microsoft.com/office/drawing/2014/main" id="{FF87FA4C-2176-4F15-813D-F9A4F8B8CFCC}"/>
              </a:ext>
            </a:extLst>
          </p:cNvPr>
          <p:cNvSpPr txBox="1"/>
          <p:nvPr/>
        </p:nvSpPr>
        <p:spPr>
          <a:xfrm rot="19883206">
            <a:off x="6937600" y="722488"/>
            <a:ext cx="3205688" cy="738664"/>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5C starts with </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C</a:t>
            </a:r>
            <a:r>
              <a:rPr lang="en-US" sz="24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onsequence  </a:t>
            </a:r>
          </a:p>
        </p:txBody>
      </p:sp>
    </p:spTree>
    <p:extLst>
      <p:ext uri="{BB962C8B-B14F-4D97-AF65-F5344CB8AC3E}">
        <p14:creationId xmlns:p14="http://schemas.microsoft.com/office/powerpoint/2010/main" val="3538537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B4A1E23-BC35-7942-85A1-A59CE2E717BD}"/>
              </a:ext>
            </a:extLst>
          </p:cNvPr>
          <p:cNvSpPr>
            <a:spLocks noGrp="1"/>
          </p:cNvSpPr>
          <p:nvPr>
            <p:ph type="title"/>
          </p:nvPr>
        </p:nvSpPr>
        <p:spPr/>
        <p:txBody>
          <a:bodyPr lIns="288000" tIns="288000" rIns="288000" bIns="288000">
            <a:normAutofit fontScale="90000"/>
          </a:bodyPr>
          <a:lstStyle/>
          <a:p>
            <a:r>
              <a:rPr lang="es-ES" sz="2200" dirty="0" err="1"/>
              <a:t>Always</a:t>
            </a:r>
            <a:r>
              <a:rPr lang="es-ES" sz="2200" dirty="0"/>
              <a:t> </a:t>
            </a:r>
            <a:r>
              <a:rPr lang="es-ES" sz="2200" dirty="0" err="1"/>
              <a:t>ensure</a:t>
            </a:r>
            <a:r>
              <a:rPr lang="es-ES" sz="2200" dirty="0"/>
              <a:t> COMPLIANCE at </a:t>
            </a:r>
            <a:r>
              <a:rPr lang="es-ES" sz="2200" dirty="0" err="1"/>
              <a:t>work</a:t>
            </a:r>
            <a:endParaRPr lang="es-ES" dirty="0"/>
          </a:p>
        </p:txBody>
      </p:sp>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8" name="Picture 7" descr="LOGO">
            <a:extLst>
              <a:ext uri="{FF2B5EF4-FFF2-40B4-BE49-F238E27FC236}">
                <a16:creationId xmlns:a16="http://schemas.microsoft.com/office/drawing/2014/main" id="{7A38301D-6A8F-4F34-A439-9AC431740D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21" name="Marcador de texto 8">
            <a:extLst>
              <a:ext uri="{FF2B5EF4-FFF2-40B4-BE49-F238E27FC236}">
                <a16:creationId xmlns:a16="http://schemas.microsoft.com/office/drawing/2014/main" id="{CA3CECD7-DD24-4F3F-9254-80C0F7A8308B}"/>
              </a:ext>
            </a:extLst>
          </p:cNvPr>
          <p:cNvSpPr>
            <a:spLocks noGrp="1"/>
          </p:cNvSpPr>
          <p:nvPr>
            <p:ph type="body" sz="quarter" idx="10"/>
          </p:nvPr>
        </p:nvSpPr>
        <p:spPr>
          <a:xfrm>
            <a:off x="390106" y="800100"/>
            <a:ext cx="5705894" cy="4376738"/>
          </a:xfrm>
        </p:spPr>
        <p:txBody>
          <a:bodyPr>
            <a:noAutofit/>
          </a:bodyPr>
          <a:lstStyle/>
          <a:p>
            <a:pPr>
              <a:spcBef>
                <a:spcPts val="600"/>
              </a:spcBef>
              <a:spcAft>
                <a:spcPts val="600"/>
              </a:spcAft>
            </a:pPr>
            <a:r>
              <a:rPr lang="en-US" sz="2000" dirty="0"/>
              <a:t>Accidents are often caused by non-compliances. If you don’t want it happen, you must know clearly what work procedures, guidelines and legislative requirements are in place, and ensure that they are fully complied with.</a:t>
            </a:r>
          </a:p>
          <a:p>
            <a:pPr>
              <a:spcBef>
                <a:spcPts val="600"/>
              </a:spcBef>
              <a:spcAft>
                <a:spcPts val="600"/>
              </a:spcAft>
            </a:pPr>
            <a:r>
              <a:rPr lang="en-US" sz="2000" dirty="0"/>
              <a:t>When conducting lifting operations:</a:t>
            </a:r>
          </a:p>
          <a:p>
            <a:pPr lvl="1">
              <a:spcBef>
                <a:spcPts val="600"/>
              </a:spcBef>
              <a:spcAft>
                <a:spcPts val="600"/>
              </a:spcAft>
              <a:buFont typeface="Wingdings" panose="05000000000000000000" pitchFamily="2" charset="2"/>
              <a:buChar char="Ø"/>
            </a:pPr>
            <a:r>
              <a:rPr lang="en-US" sz="1600" dirty="0"/>
              <a:t>Lifting appliances and lifting gear must be inspected regularly and examined &amp; tested thoroughly</a:t>
            </a:r>
          </a:p>
          <a:p>
            <a:pPr lvl="1">
              <a:spcBef>
                <a:spcPts val="600"/>
              </a:spcBef>
              <a:spcAft>
                <a:spcPts val="600"/>
              </a:spcAft>
              <a:buFont typeface="Wingdings" panose="05000000000000000000" pitchFamily="2" charset="2"/>
              <a:buChar char="Ø"/>
            </a:pPr>
            <a:r>
              <a:rPr lang="en-US" sz="1600" dirty="0"/>
              <a:t>The load shall not exceed the safe working load</a:t>
            </a:r>
          </a:p>
          <a:p>
            <a:pPr lvl="1">
              <a:spcBef>
                <a:spcPts val="600"/>
              </a:spcBef>
              <a:spcAft>
                <a:spcPts val="600"/>
              </a:spcAft>
              <a:buFont typeface="Wingdings" panose="05000000000000000000" pitchFamily="2" charset="2"/>
              <a:buChar char="Ø"/>
            </a:pPr>
            <a:r>
              <a:rPr lang="en-US" sz="1600" dirty="0"/>
              <a:t>Ensure that the load to be raised or lowered by the lifting appliance is safe and secure</a:t>
            </a:r>
          </a:p>
          <a:p>
            <a:pPr marL="0" indent="0">
              <a:buNone/>
            </a:pPr>
            <a:endParaRPr lang="es-ES" dirty="0"/>
          </a:p>
        </p:txBody>
      </p:sp>
      <p:pic>
        <p:nvPicPr>
          <p:cNvPr id="5" name="Picture 4">
            <a:extLst>
              <a:ext uri="{FF2B5EF4-FFF2-40B4-BE49-F238E27FC236}">
                <a16:creationId xmlns:a16="http://schemas.microsoft.com/office/drawing/2014/main" id="{CF6FA19E-F7DD-4D82-A395-BE193954A410}"/>
              </a:ext>
            </a:extLst>
          </p:cNvPr>
          <p:cNvPicPr>
            <a:picLocks noChangeAspect="1"/>
          </p:cNvPicPr>
          <p:nvPr/>
        </p:nvPicPr>
        <p:blipFill>
          <a:blip r:embed="rId3"/>
          <a:stretch>
            <a:fillRect/>
          </a:stretch>
        </p:blipFill>
        <p:spPr>
          <a:xfrm>
            <a:off x="6740106" y="632460"/>
            <a:ext cx="5172075" cy="5038725"/>
          </a:xfrm>
          <a:prstGeom prst="rect">
            <a:avLst/>
          </a:prstGeom>
        </p:spPr>
      </p:pic>
      <p:pic>
        <p:nvPicPr>
          <p:cNvPr id="9" name="Picture 8">
            <a:extLst>
              <a:ext uri="{FF2B5EF4-FFF2-40B4-BE49-F238E27FC236}">
                <a16:creationId xmlns:a16="http://schemas.microsoft.com/office/drawing/2014/main" id="{25213046-0FB7-437D-9AF3-9CB13B9B66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51428" y="3329127"/>
            <a:ext cx="4636844" cy="2550264"/>
          </a:xfrm>
          <a:prstGeom prst="rect">
            <a:avLst/>
          </a:prstGeom>
        </p:spPr>
      </p:pic>
    </p:spTree>
    <p:extLst>
      <p:ext uri="{BB962C8B-B14F-4D97-AF65-F5344CB8AC3E}">
        <p14:creationId xmlns:p14="http://schemas.microsoft.com/office/powerpoint/2010/main" val="3656121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B4A1E23-BC35-7942-85A1-A59CE2E717BD}"/>
              </a:ext>
            </a:extLst>
          </p:cNvPr>
          <p:cNvSpPr>
            <a:spLocks noGrp="1"/>
          </p:cNvSpPr>
          <p:nvPr>
            <p:ph type="title"/>
          </p:nvPr>
        </p:nvSpPr>
        <p:spPr/>
        <p:txBody>
          <a:bodyPr lIns="288000" tIns="288000" rIns="288000" bIns="288000">
            <a:normAutofit fontScale="90000"/>
          </a:bodyPr>
          <a:lstStyle/>
          <a:p>
            <a:r>
              <a:rPr lang="es-ES" sz="2200" dirty="0" err="1"/>
              <a:t>Reinforce</a:t>
            </a:r>
            <a:r>
              <a:rPr lang="es-ES" sz="2200" dirty="0"/>
              <a:t> </a:t>
            </a:r>
            <a:r>
              <a:rPr lang="es-ES" sz="2200" dirty="0" err="1"/>
              <a:t>Communication</a:t>
            </a:r>
            <a:r>
              <a:rPr lang="es-ES" sz="2200" dirty="0"/>
              <a:t> </a:t>
            </a:r>
            <a:r>
              <a:rPr lang="es-ES" sz="2200" dirty="0" err="1"/>
              <a:t>for</a:t>
            </a:r>
            <a:r>
              <a:rPr lang="es-ES" sz="2200" dirty="0"/>
              <a:t> </a:t>
            </a:r>
            <a:r>
              <a:rPr lang="es-ES" sz="2200" dirty="0" err="1"/>
              <a:t>teamwork</a:t>
            </a:r>
            <a:endParaRPr lang="es-ES" dirty="0"/>
          </a:p>
        </p:txBody>
      </p:sp>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8" name="Picture 7" descr="LOGO">
            <a:extLst>
              <a:ext uri="{FF2B5EF4-FFF2-40B4-BE49-F238E27FC236}">
                <a16:creationId xmlns:a16="http://schemas.microsoft.com/office/drawing/2014/main" id="{7A38301D-6A8F-4F34-A439-9AC431740D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21" name="Marcador de texto 8">
            <a:extLst>
              <a:ext uri="{FF2B5EF4-FFF2-40B4-BE49-F238E27FC236}">
                <a16:creationId xmlns:a16="http://schemas.microsoft.com/office/drawing/2014/main" id="{CA3CECD7-DD24-4F3F-9254-80C0F7A8308B}"/>
              </a:ext>
            </a:extLst>
          </p:cNvPr>
          <p:cNvSpPr>
            <a:spLocks noGrp="1"/>
          </p:cNvSpPr>
          <p:nvPr>
            <p:ph type="body" sz="quarter" idx="10"/>
          </p:nvPr>
        </p:nvSpPr>
        <p:spPr>
          <a:xfrm>
            <a:off x="334962" y="1031875"/>
            <a:ext cx="6425601" cy="4376738"/>
          </a:xfrm>
        </p:spPr>
        <p:txBody>
          <a:bodyPr>
            <a:noAutofit/>
          </a:bodyPr>
          <a:lstStyle/>
          <a:p>
            <a:pPr>
              <a:spcBef>
                <a:spcPts val="600"/>
              </a:spcBef>
              <a:spcAft>
                <a:spcPts val="600"/>
              </a:spcAft>
            </a:pPr>
            <a:r>
              <a:rPr lang="en-US" sz="2000" dirty="0"/>
              <a:t>Understand the roles and key points to be communicated at work</a:t>
            </a:r>
          </a:p>
          <a:p>
            <a:pPr>
              <a:spcBef>
                <a:spcPts val="600"/>
              </a:spcBef>
              <a:spcAft>
                <a:spcPts val="600"/>
              </a:spcAft>
            </a:pPr>
            <a:r>
              <a:rPr lang="en-US" sz="2000" dirty="0"/>
              <a:t>Most of our daily works are carried out in the form of teamwork.  There must be mutual understandings between work partners. It requires standard protocols and consensus on work requirements to ensure accurate and effective communication to complete work smoothly and safely.</a:t>
            </a:r>
          </a:p>
          <a:p>
            <a:pPr>
              <a:spcBef>
                <a:spcPts val="600"/>
              </a:spcBef>
              <a:spcAft>
                <a:spcPts val="600"/>
              </a:spcAft>
            </a:pPr>
            <a:r>
              <a:rPr lang="en-US" sz="2000" dirty="0">
                <a:solidFill>
                  <a:srgbClr val="E98300"/>
                </a:solidFill>
              </a:rPr>
              <a:t>be proactive to clarify any doubts, and avoid assumptions </a:t>
            </a:r>
            <a:endParaRPr lang="es-ES" dirty="0">
              <a:solidFill>
                <a:srgbClr val="E98300"/>
              </a:solidFill>
            </a:endParaRPr>
          </a:p>
        </p:txBody>
      </p:sp>
      <p:pic>
        <p:nvPicPr>
          <p:cNvPr id="5" name="Picture 4">
            <a:extLst>
              <a:ext uri="{FF2B5EF4-FFF2-40B4-BE49-F238E27FC236}">
                <a16:creationId xmlns:a16="http://schemas.microsoft.com/office/drawing/2014/main" id="{A86F0840-707F-4B85-9704-2921379F94F8}"/>
              </a:ext>
            </a:extLst>
          </p:cNvPr>
          <p:cNvPicPr>
            <a:picLocks noChangeAspect="1"/>
          </p:cNvPicPr>
          <p:nvPr/>
        </p:nvPicPr>
        <p:blipFill>
          <a:blip r:embed="rId3"/>
          <a:stretch>
            <a:fillRect/>
          </a:stretch>
        </p:blipFill>
        <p:spPr>
          <a:xfrm>
            <a:off x="7000875" y="710592"/>
            <a:ext cx="5191125" cy="5143500"/>
          </a:xfrm>
          <a:prstGeom prst="rect">
            <a:avLst/>
          </a:prstGeom>
        </p:spPr>
      </p:pic>
    </p:spTree>
    <p:extLst>
      <p:ext uri="{BB962C8B-B14F-4D97-AF65-F5344CB8AC3E}">
        <p14:creationId xmlns:p14="http://schemas.microsoft.com/office/powerpoint/2010/main" val="4207968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B4A1E23-BC35-7942-85A1-A59CE2E717BD}"/>
              </a:ext>
            </a:extLst>
          </p:cNvPr>
          <p:cNvSpPr>
            <a:spLocks noGrp="1"/>
          </p:cNvSpPr>
          <p:nvPr>
            <p:ph type="title"/>
          </p:nvPr>
        </p:nvSpPr>
        <p:spPr/>
        <p:txBody>
          <a:bodyPr lIns="288000" tIns="288000" rIns="288000" bIns="288000">
            <a:normAutofit fontScale="90000"/>
          </a:bodyPr>
          <a:lstStyle/>
          <a:p>
            <a:r>
              <a:rPr lang="es-ES" sz="2200" dirty="0" err="1"/>
              <a:t>Possess</a:t>
            </a:r>
            <a:r>
              <a:rPr lang="es-ES" sz="2200" dirty="0"/>
              <a:t> </a:t>
            </a:r>
            <a:r>
              <a:rPr lang="es-ES" sz="2200" dirty="0" err="1"/>
              <a:t>qualifications</a:t>
            </a:r>
            <a:r>
              <a:rPr lang="es-ES" sz="2200" dirty="0"/>
              <a:t> and </a:t>
            </a:r>
            <a:r>
              <a:rPr lang="es-ES" sz="2200" dirty="0" err="1"/>
              <a:t>maintain</a:t>
            </a:r>
            <a:r>
              <a:rPr lang="es-ES" sz="2200" dirty="0"/>
              <a:t> </a:t>
            </a:r>
            <a:r>
              <a:rPr lang="es-ES" sz="2200" dirty="0" err="1"/>
              <a:t>Competence</a:t>
            </a:r>
            <a:endParaRPr lang="es-ES" dirty="0"/>
          </a:p>
        </p:txBody>
      </p:sp>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8" name="Picture 7" descr="LOGO">
            <a:extLst>
              <a:ext uri="{FF2B5EF4-FFF2-40B4-BE49-F238E27FC236}">
                <a16:creationId xmlns:a16="http://schemas.microsoft.com/office/drawing/2014/main" id="{7A38301D-6A8F-4F34-A439-9AC431740D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21" name="Marcador de texto 8">
            <a:extLst>
              <a:ext uri="{FF2B5EF4-FFF2-40B4-BE49-F238E27FC236}">
                <a16:creationId xmlns:a16="http://schemas.microsoft.com/office/drawing/2014/main" id="{CA3CECD7-DD24-4F3F-9254-80C0F7A8308B}"/>
              </a:ext>
            </a:extLst>
          </p:cNvPr>
          <p:cNvSpPr>
            <a:spLocks noGrp="1"/>
          </p:cNvSpPr>
          <p:nvPr>
            <p:ph type="body" sz="quarter" idx="10"/>
          </p:nvPr>
        </p:nvSpPr>
        <p:spPr>
          <a:xfrm>
            <a:off x="334962" y="1031875"/>
            <a:ext cx="6425601" cy="4376738"/>
          </a:xfrm>
        </p:spPr>
        <p:txBody>
          <a:bodyPr>
            <a:noAutofit/>
          </a:bodyPr>
          <a:lstStyle/>
          <a:p>
            <a:r>
              <a:rPr lang="en-US" altLang="zh-TW" sz="2000" dirty="0"/>
              <a:t>Competence refers to the necessary </a:t>
            </a:r>
            <a:r>
              <a:rPr lang="en-US" altLang="zh-TW" sz="2000" b="1" dirty="0">
                <a:solidFill>
                  <a:srgbClr val="7030A0"/>
                </a:solidFill>
              </a:rPr>
              <a:t>qualifications </a:t>
            </a:r>
            <a:r>
              <a:rPr lang="en-US" altLang="zh-TW" sz="2000" dirty="0"/>
              <a:t>and </a:t>
            </a:r>
            <a:r>
              <a:rPr lang="en-US" altLang="zh-TW" sz="2000" b="1" dirty="0">
                <a:solidFill>
                  <a:srgbClr val="7030A0"/>
                </a:solidFill>
              </a:rPr>
              <a:t>abilities</a:t>
            </a:r>
            <a:r>
              <a:rPr lang="en-US" altLang="zh-TW" sz="2000" dirty="0"/>
              <a:t> and </a:t>
            </a:r>
            <a:r>
              <a:rPr lang="en-US" altLang="zh-TW" sz="2000" b="1" dirty="0">
                <a:solidFill>
                  <a:srgbClr val="7030A0"/>
                </a:solidFill>
              </a:rPr>
              <a:t>skills</a:t>
            </a:r>
            <a:r>
              <a:rPr lang="en-US" altLang="zh-TW" sz="2000" dirty="0"/>
              <a:t> that staff should possess</a:t>
            </a:r>
          </a:p>
          <a:p>
            <a:r>
              <a:rPr lang="en-US" altLang="zh-TW" sz="2000" dirty="0"/>
              <a:t>regular review with staff to identify knowledge and/or skill gaps </a:t>
            </a:r>
          </a:p>
          <a:p>
            <a:pPr lvl="1">
              <a:spcBef>
                <a:spcPts val="600"/>
              </a:spcBef>
              <a:spcAft>
                <a:spcPts val="600"/>
              </a:spcAft>
              <a:buFont typeface="Wingdings" panose="05000000000000000000" pitchFamily="2" charset="2"/>
              <a:buChar char="Ø"/>
            </a:pPr>
            <a:r>
              <a:rPr lang="en-US" sz="1600" dirty="0"/>
              <a:t>attend adequate trainings and refresher courses</a:t>
            </a:r>
          </a:p>
          <a:p>
            <a:pPr lvl="1">
              <a:spcBef>
                <a:spcPts val="600"/>
              </a:spcBef>
              <a:spcAft>
                <a:spcPts val="600"/>
              </a:spcAft>
              <a:buFont typeface="Wingdings" panose="05000000000000000000" pitchFamily="2" charset="2"/>
              <a:buChar char="Ø"/>
            </a:pPr>
            <a:r>
              <a:rPr lang="en-US" sz="1600" dirty="0"/>
              <a:t>possess valid qualifications for work implementation, including relevant work experiences</a:t>
            </a:r>
          </a:p>
          <a:p>
            <a:pPr lvl="1">
              <a:spcBef>
                <a:spcPts val="600"/>
              </a:spcBef>
              <a:spcAft>
                <a:spcPts val="600"/>
              </a:spcAft>
              <a:buFont typeface="Wingdings" panose="05000000000000000000" pitchFamily="2" charset="2"/>
              <a:buChar char="Ø"/>
            </a:pPr>
            <a:r>
              <a:rPr lang="en-US" sz="1600" dirty="0"/>
              <a:t>receive proper guidance and update on changes in process or working environment</a:t>
            </a:r>
          </a:p>
          <a:p>
            <a:pPr lvl="1">
              <a:spcBef>
                <a:spcPts val="600"/>
              </a:spcBef>
              <a:spcAft>
                <a:spcPts val="600"/>
              </a:spcAft>
              <a:buFont typeface="Wingdings" panose="05000000000000000000" pitchFamily="2" charset="2"/>
              <a:buChar char="Ø"/>
            </a:pPr>
            <a:r>
              <a:rPr lang="en-US" sz="1600" dirty="0"/>
              <a:t>handle critical tasks under good health conditions </a:t>
            </a:r>
          </a:p>
          <a:p>
            <a:pPr marL="0" indent="0">
              <a:buNone/>
            </a:pPr>
            <a:endParaRPr lang="es-ES" dirty="0"/>
          </a:p>
        </p:txBody>
      </p:sp>
      <p:pic>
        <p:nvPicPr>
          <p:cNvPr id="5" name="Picture 4">
            <a:extLst>
              <a:ext uri="{FF2B5EF4-FFF2-40B4-BE49-F238E27FC236}">
                <a16:creationId xmlns:a16="http://schemas.microsoft.com/office/drawing/2014/main" id="{1E6E5EE7-B790-4415-9B78-184A869739ED}"/>
              </a:ext>
            </a:extLst>
          </p:cNvPr>
          <p:cNvPicPr>
            <a:picLocks noChangeAspect="1"/>
          </p:cNvPicPr>
          <p:nvPr/>
        </p:nvPicPr>
        <p:blipFill>
          <a:blip r:embed="rId3"/>
          <a:stretch>
            <a:fillRect/>
          </a:stretch>
        </p:blipFill>
        <p:spPr>
          <a:xfrm>
            <a:off x="6760563" y="806450"/>
            <a:ext cx="5391150" cy="5019675"/>
          </a:xfrm>
          <a:prstGeom prst="rect">
            <a:avLst/>
          </a:prstGeom>
        </p:spPr>
      </p:pic>
    </p:spTree>
    <p:extLst>
      <p:ext uri="{BB962C8B-B14F-4D97-AF65-F5344CB8AC3E}">
        <p14:creationId xmlns:p14="http://schemas.microsoft.com/office/powerpoint/2010/main" val="3842815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B4A1E23-BC35-7942-85A1-A59CE2E717BD}"/>
              </a:ext>
            </a:extLst>
          </p:cNvPr>
          <p:cNvSpPr>
            <a:spLocks noGrp="1"/>
          </p:cNvSpPr>
          <p:nvPr>
            <p:ph type="title"/>
          </p:nvPr>
        </p:nvSpPr>
        <p:spPr/>
        <p:txBody>
          <a:bodyPr lIns="288000" tIns="288000" rIns="288000" bIns="288000">
            <a:normAutofit fontScale="90000"/>
          </a:bodyPr>
          <a:lstStyle/>
          <a:p>
            <a:r>
              <a:rPr lang="es-ES" sz="2200" dirty="0" err="1"/>
              <a:t>Achieving</a:t>
            </a:r>
            <a:r>
              <a:rPr lang="es-ES" sz="2200" dirty="0"/>
              <a:t> a Safety </a:t>
            </a:r>
            <a:r>
              <a:rPr lang="es-ES" sz="2200" dirty="0" err="1"/>
              <a:t>First</a:t>
            </a:r>
            <a:r>
              <a:rPr lang="es-ES" sz="2200" dirty="0"/>
              <a:t> and </a:t>
            </a:r>
            <a:r>
              <a:rPr lang="es-ES" sz="2200" dirty="0" err="1"/>
              <a:t>Quality</a:t>
            </a:r>
            <a:r>
              <a:rPr lang="es-ES" sz="2200" dirty="0"/>
              <a:t> </a:t>
            </a:r>
            <a:r>
              <a:rPr lang="es-ES" sz="2200" dirty="0" err="1"/>
              <a:t>Always</a:t>
            </a:r>
            <a:r>
              <a:rPr lang="es-ES" sz="2200" dirty="0"/>
              <a:t> Culture</a:t>
            </a:r>
            <a:endParaRPr lang="es-ES" dirty="0"/>
          </a:p>
        </p:txBody>
      </p:sp>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8" name="Picture 7" descr="LOGO">
            <a:extLst>
              <a:ext uri="{FF2B5EF4-FFF2-40B4-BE49-F238E27FC236}">
                <a16:creationId xmlns:a16="http://schemas.microsoft.com/office/drawing/2014/main" id="{7A38301D-6A8F-4F34-A439-9AC431740D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21" name="Marcador de texto 8">
            <a:extLst>
              <a:ext uri="{FF2B5EF4-FFF2-40B4-BE49-F238E27FC236}">
                <a16:creationId xmlns:a16="http://schemas.microsoft.com/office/drawing/2014/main" id="{CA3CECD7-DD24-4F3F-9254-80C0F7A8308B}"/>
              </a:ext>
            </a:extLst>
          </p:cNvPr>
          <p:cNvSpPr>
            <a:spLocks noGrp="1"/>
          </p:cNvSpPr>
          <p:nvPr>
            <p:ph type="body" sz="quarter" idx="10"/>
          </p:nvPr>
        </p:nvSpPr>
        <p:spPr>
          <a:xfrm>
            <a:off x="334962" y="687105"/>
            <a:ext cx="4943061" cy="4376738"/>
          </a:xfrm>
        </p:spPr>
        <p:txBody>
          <a:bodyPr>
            <a:noAutofit/>
          </a:bodyPr>
          <a:lstStyle/>
          <a:p>
            <a:r>
              <a:rPr lang="en-US" altLang="zh-TW" sz="2000" dirty="0"/>
              <a:t>How can we achieve Safety First Quality Always?</a:t>
            </a:r>
          </a:p>
          <a:p>
            <a:r>
              <a:rPr lang="en-US" altLang="zh-TW" sz="2000" dirty="0"/>
              <a:t>The key is implementing the aforementioned 4C’s satisfactorily</a:t>
            </a:r>
          </a:p>
          <a:p>
            <a:pPr lvl="1">
              <a:spcAft>
                <a:spcPts val="0"/>
              </a:spcAft>
              <a:buFont typeface="Arial" panose="020B0604020202020204" pitchFamily="34" charset="0"/>
              <a:buChar char="•"/>
            </a:pPr>
            <a:r>
              <a:rPr lang="en-US" altLang="zh-TW" sz="1800" dirty="0"/>
              <a:t>Have you thought Consequence before work?</a:t>
            </a:r>
          </a:p>
          <a:p>
            <a:pPr lvl="1">
              <a:spcAft>
                <a:spcPts val="0"/>
              </a:spcAft>
              <a:buFont typeface="Arial" panose="020B0604020202020204" pitchFamily="34" charset="0"/>
              <a:buChar char="•"/>
            </a:pPr>
            <a:r>
              <a:rPr lang="en-US" altLang="zh-TW" sz="1800" dirty="0"/>
              <a:t>Have you checked Compliance during work?</a:t>
            </a:r>
          </a:p>
          <a:p>
            <a:pPr lvl="1">
              <a:spcAft>
                <a:spcPts val="0"/>
              </a:spcAft>
              <a:buFont typeface="Arial" panose="020B0604020202020204" pitchFamily="34" charset="0"/>
              <a:buChar char="•"/>
            </a:pPr>
            <a:r>
              <a:rPr lang="en-US" altLang="zh-TW" sz="1800" dirty="0"/>
              <a:t>Have you maintained Communication at work?</a:t>
            </a:r>
          </a:p>
          <a:p>
            <a:pPr lvl="1">
              <a:spcAft>
                <a:spcPts val="0"/>
              </a:spcAft>
              <a:buFont typeface="Arial" panose="020B0604020202020204" pitchFamily="34" charset="0"/>
              <a:buChar char="•"/>
            </a:pPr>
            <a:r>
              <a:rPr lang="en-US" altLang="zh-TW" sz="1800" dirty="0"/>
              <a:t>Have you ensured Competence for the work?</a:t>
            </a:r>
          </a:p>
          <a:p>
            <a:r>
              <a:rPr lang="en-US" altLang="zh-TW" sz="2000" dirty="0"/>
              <a:t>To build our safety Culture, we must </a:t>
            </a:r>
            <a:r>
              <a:rPr lang="en-US" altLang="zh-TW" sz="2000" u="sng" dirty="0"/>
              <a:t>promote it, do it and realize it</a:t>
            </a:r>
            <a:r>
              <a:rPr lang="en-US" altLang="zh-TW" sz="2000" dirty="0"/>
              <a:t>.</a:t>
            </a:r>
          </a:p>
          <a:p>
            <a:pPr marL="0" indent="0">
              <a:buNone/>
            </a:pPr>
            <a:endParaRPr lang="es-ES" dirty="0"/>
          </a:p>
        </p:txBody>
      </p:sp>
      <p:sp>
        <p:nvSpPr>
          <p:cNvPr id="17" name="TextBox 16">
            <a:extLst>
              <a:ext uri="{FF2B5EF4-FFF2-40B4-BE49-F238E27FC236}">
                <a16:creationId xmlns:a16="http://schemas.microsoft.com/office/drawing/2014/main" id="{9FBCCA41-DFB0-4215-83F9-1CEACA3DAFA2}"/>
              </a:ext>
            </a:extLst>
          </p:cNvPr>
          <p:cNvSpPr txBox="1"/>
          <p:nvPr/>
        </p:nvSpPr>
        <p:spPr>
          <a:xfrm>
            <a:off x="4646951" y="2680246"/>
            <a:ext cx="2780020" cy="646331"/>
          </a:xfrm>
          <a:prstGeom prst="rect">
            <a:avLst/>
          </a:prstGeom>
          <a:noFill/>
        </p:spPr>
        <p:txBody>
          <a:bodyPr wrap="square" rtlCol="0">
            <a:spAutoFit/>
          </a:bodyPr>
          <a:lstStyle/>
          <a:p>
            <a:r>
              <a:rPr lang="en-US" altLang="zh-TW" sz="12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Culture affects Attitude. Attitude affect Behavior. Behavior affects Culture</a:t>
            </a:r>
          </a:p>
        </p:txBody>
      </p:sp>
      <p:pic>
        <p:nvPicPr>
          <p:cNvPr id="3" name="Picture 2">
            <a:extLst>
              <a:ext uri="{FF2B5EF4-FFF2-40B4-BE49-F238E27FC236}">
                <a16:creationId xmlns:a16="http://schemas.microsoft.com/office/drawing/2014/main" id="{D03F1182-0694-4102-ABD7-377B6F2A6C55}"/>
              </a:ext>
            </a:extLst>
          </p:cNvPr>
          <p:cNvPicPr>
            <a:picLocks noChangeAspect="1"/>
          </p:cNvPicPr>
          <p:nvPr/>
        </p:nvPicPr>
        <p:blipFill>
          <a:blip r:embed="rId3"/>
          <a:stretch>
            <a:fillRect/>
          </a:stretch>
        </p:blipFill>
        <p:spPr>
          <a:xfrm>
            <a:off x="6965458" y="1292758"/>
            <a:ext cx="4371975" cy="4410075"/>
          </a:xfrm>
          <a:prstGeom prst="rect">
            <a:avLst/>
          </a:prstGeom>
        </p:spPr>
      </p:pic>
      <p:grpSp>
        <p:nvGrpSpPr>
          <p:cNvPr id="7" name="Group 6">
            <a:extLst>
              <a:ext uri="{FF2B5EF4-FFF2-40B4-BE49-F238E27FC236}">
                <a16:creationId xmlns:a16="http://schemas.microsoft.com/office/drawing/2014/main" id="{8D8A8246-9575-489F-ACB1-D218B46AF68D}"/>
              </a:ext>
            </a:extLst>
          </p:cNvPr>
          <p:cNvGrpSpPr/>
          <p:nvPr/>
        </p:nvGrpSpPr>
        <p:grpSpPr>
          <a:xfrm>
            <a:off x="4606651" y="687105"/>
            <a:ext cx="2597636" cy="1989878"/>
            <a:chOff x="1375537" y="2299273"/>
            <a:chExt cx="2597636" cy="1989878"/>
          </a:xfrm>
        </p:grpSpPr>
        <p:sp>
          <p:nvSpPr>
            <p:cNvPr id="9" name="TextBox 8">
              <a:extLst>
                <a:ext uri="{FF2B5EF4-FFF2-40B4-BE49-F238E27FC236}">
                  <a16:creationId xmlns:a16="http://schemas.microsoft.com/office/drawing/2014/main" id="{488A8C65-A662-4A78-A4CE-8E63A3A7F29E}"/>
                </a:ext>
              </a:extLst>
            </p:cNvPr>
            <p:cNvSpPr txBox="1"/>
            <p:nvPr/>
          </p:nvSpPr>
          <p:spPr>
            <a:xfrm>
              <a:off x="2082715" y="2299273"/>
              <a:ext cx="952505" cy="338554"/>
            </a:xfrm>
            <a:prstGeom prst="rect">
              <a:avLst/>
            </a:prstGeom>
            <a:noFill/>
          </p:spPr>
          <p:txBody>
            <a:bodyPr wrap="non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Culture</a:t>
              </a:r>
            </a:p>
          </p:txBody>
        </p:sp>
        <p:sp>
          <p:nvSpPr>
            <p:cNvPr id="10" name="TextBox 9">
              <a:extLst>
                <a:ext uri="{FF2B5EF4-FFF2-40B4-BE49-F238E27FC236}">
                  <a16:creationId xmlns:a16="http://schemas.microsoft.com/office/drawing/2014/main" id="{0A238EE4-C376-4209-8DD1-CB7FA359131B}"/>
                </a:ext>
              </a:extLst>
            </p:cNvPr>
            <p:cNvSpPr txBox="1"/>
            <p:nvPr/>
          </p:nvSpPr>
          <p:spPr>
            <a:xfrm>
              <a:off x="2929297" y="3445615"/>
              <a:ext cx="1043876" cy="338554"/>
            </a:xfrm>
            <a:prstGeom prst="rect">
              <a:avLst/>
            </a:prstGeom>
            <a:noFill/>
          </p:spPr>
          <p:txBody>
            <a:bodyPr wrap="non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Attitude</a:t>
              </a:r>
            </a:p>
          </p:txBody>
        </p:sp>
        <p:sp>
          <p:nvSpPr>
            <p:cNvPr id="12" name="TextBox 11">
              <a:extLst>
                <a:ext uri="{FF2B5EF4-FFF2-40B4-BE49-F238E27FC236}">
                  <a16:creationId xmlns:a16="http://schemas.microsoft.com/office/drawing/2014/main" id="{65748E0B-1E93-4E85-A874-8905F438F1BE}"/>
                </a:ext>
              </a:extLst>
            </p:cNvPr>
            <p:cNvSpPr txBox="1"/>
            <p:nvPr/>
          </p:nvSpPr>
          <p:spPr>
            <a:xfrm>
              <a:off x="1375537" y="3486690"/>
              <a:ext cx="1101584" cy="338554"/>
            </a:xfrm>
            <a:prstGeom prst="rect">
              <a:avLst/>
            </a:prstGeom>
            <a:noFill/>
          </p:spPr>
          <p:txBody>
            <a:bodyPr wrap="non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Behavior</a:t>
              </a:r>
            </a:p>
          </p:txBody>
        </p:sp>
        <p:sp>
          <p:nvSpPr>
            <p:cNvPr id="13" name="Arrow: Circular 12">
              <a:extLst>
                <a:ext uri="{FF2B5EF4-FFF2-40B4-BE49-F238E27FC236}">
                  <a16:creationId xmlns:a16="http://schemas.microsoft.com/office/drawing/2014/main" id="{C9008ECB-DC84-4E50-B83B-7917EF1E5BC9}"/>
                </a:ext>
              </a:extLst>
            </p:cNvPr>
            <p:cNvSpPr/>
            <p:nvPr/>
          </p:nvSpPr>
          <p:spPr>
            <a:xfrm rot="15915588">
              <a:off x="1476227" y="2548028"/>
              <a:ext cx="1465752" cy="1266171"/>
            </a:xfrm>
            <a:prstGeom prst="circularArrow">
              <a:avLst>
                <a:gd name="adj1" fmla="val 10746"/>
                <a:gd name="adj2" fmla="val 1402085"/>
                <a:gd name="adj3" fmla="val 20710518"/>
                <a:gd name="adj4" fmla="val 14343629"/>
                <a:gd name="adj5" fmla="val 171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Circular 13">
              <a:extLst>
                <a:ext uri="{FF2B5EF4-FFF2-40B4-BE49-F238E27FC236}">
                  <a16:creationId xmlns:a16="http://schemas.microsoft.com/office/drawing/2014/main" id="{C7369D05-76A9-4290-90EF-EDDFB2B4650C}"/>
                </a:ext>
              </a:extLst>
            </p:cNvPr>
            <p:cNvSpPr/>
            <p:nvPr/>
          </p:nvSpPr>
          <p:spPr>
            <a:xfrm rot="1684933">
              <a:off x="2282799" y="2465296"/>
              <a:ext cx="1465752" cy="1266171"/>
            </a:xfrm>
            <a:prstGeom prst="circularArrow">
              <a:avLst>
                <a:gd name="adj1" fmla="val 10746"/>
                <a:gd name="adj2" fmla="val 1402085"/>
                <a:gd name="adj3" fmla="val 20710518"/>
                <a:gd name="adj4" fmla="val 14343629"/>
                <a:gd name="adj5" fmla="val 171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Arrow: Circular 14">
              <a:extLst>
                <a:ext uri="{FF2B5EF4-FFF2-40B4-BE49-F238E27FC236}">
                  <a16:creationId xmlns:a16="http://schemas.microsoft.com/office/drawing/2014/main" id="{1863DC8F-9929-4138-A270-36BA2BFFCBD3}"/>
                </a:ext>
              </a:extLst>
            </p:cNvPr>
            <p:cNvSpPr/>
            <p:nvPr/>
          </p:nvSpPr>
          <p:spPr>
            <a:xfrm rot="9091168">
              <a:off x="1979330" y="3022980"/>
              <a:ext cx="1465752" cy="1266171"/>
            </a:xfrm>
            <a:prstGeom prst="circularArrow">
              <a:avLst>
                <a:gd name="adj1" fmla="val 10746"/>
                <a:gd name="adj2" fmla="val 1402085"/>
                <a:gd name="adj3" fmla="val 20710518"/>
                <a:gd name="adj4" fmla="val 14343629"/>
                <a:gd name="adj5" fmla="val 171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54922194-8A87-4360-8E2E-A8BA2337D8FC}"/>
                </a:ext>
              </a:extLst>
            </p:cNvPr>
            <p:cNvSpPr/>
            <p:nvPr/>
          </p:nvSpPr>
          <p:spPr>
            <a:xfrm>
              <a:off x="1890851" y="3028641"/>
              <a:ext cx="1382968" cy="430887"/>
            </a:xfrm>
            <a:prstGeom prst="rect">
              <a:avLst/>
            </a:prstGeom>
          </p:spPr>
          <p:txBody>
            <a:bodyPr wrap="square">
              <a:spAutoFit/>
            </a:bodyPr>
            <a:lstStyle/>
            <a:p>
              <a:pPr algn="ctr"/>
              <a:r>
                <a:rPr lang="en-US" altLang="zh-TW" sz="11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Complementary to each other </a:t>
              </a:r>
              <a:endParaRPr lang="en-US" sz="1100" b="1"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9675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8" name="Picture 7" descr="LOGO">
            <a:extLst>
              <a:ext uri="{FF2B5EF4-FFF2-40B4-BE49-F238E27FC236}">
                <a16:creationId xmlns:a16="http://schemas.microsoft.com/office/drawing/2014/main" id="{7A38301D-6A8F-4F34-A439-9AC431740D4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7" name="Title 6">
            <a:extLst>
              <a:ext uri="{FF2B5EF4-FFF2-40B4-BE49-F238E27FC236}">
                <a16:creationId xmlns:a16="http://schemas.microsoft.com/office/drawing/2014/main" id="{11DF152B-A60E-43C8-8A55-16A4C6C8DE50}"/>
              </a:ext>
            </a:extLst>
          </p:cNvPr>
          <p:cNvSpPr>
            <a:spLocks noGrp="1"/>
          </p:cNvSpPr>
          <p:nvPr>
            <p:ph type="title"/>
          </p:nvPr>
        </p:nvSpPr>
        <p:spPr/>
        <p:txBody>
          <a:bodyPr/>
          <a:lstStyle/>
          <a:p>
            <a:r>
              <a:rPr lang="en-US" dirty="0"/>
              <a:t>        Incident Review Checklist</a:t>
            </a:r>
          </a:p>
        </p:txBody>
      </p:sp>
      <p:pic>
        <p:nvPicPr>
          <p:cNvPr id="51" name="Picture 50">
            <a:extLst>
              <a:ext uri="{FF2B5EF4-FFF2-40B4-BE49-F238E27FC236}">
                <a16:creationId xmlns:a16="http://schemas.microsoft.com/office/drawing/2014/main" id="{6DAA8319-D910-4DF9-B420-ECE69490F4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858" y="247049"/>
            <a:ext cx="817680" cy="811578"/>
          </a:xfrm>
          <a:prstGeom prst="rect">
            <a:avLst/>
          </a:prstGeom>
        </p:spPr>
      </p:pic>
      <p:grpSp>
        <p:nvGrpSpPr>
          <p:cNvPr id="3" name="Group 2">
            <a:extLst>
              <a:ext uri="{FF2B5EF4-FFF2-40B4-BE49-F238E27FC236}">
                <a16:creationId xmlns:a16="http://schemas.microsoft.com/office/drawing/2014/main" id="{676A16F1-CD23-48F4-904E-25F8327A3F14}"/>
              </a:ext>
            </a:extLst>
          </p:cNvPr>
          <p:cNvGrpSpPr/>
          <p:nvPr/>
        </p:nvGrpSpPr>
        <p:grpSpPr>
          <a:xfrm>
            <a:off x="206857" y="662568"/>
            <a:ext cx="11931375" cy="5067108"/>
            <a:chOff x="206857" y="662568"/>
            <a:chExt cx="11931375" cy="5067108"/>
          </a:xfrm>
        </p:grpSpPr>
        <p:pic>
          <p:nvPicPr>
            <p:cNvPr id="9" name="Picture 8">
              <a:extLst>
                <a:ext uri="{FF2B5EF4-FFF2-40B4-BE49-F238E27FC236}">
                  <a16:creationId xmlns:a16="http://schemas.microsoft.com/office/drawing/2014/main" id="{D1D9A489-0073-4693-81AA-2BFF6A3AB8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8572" y="1493848"/>
              <a:ext cx="3984021" cy="3967420"/>
            </a:xfrm>
            <a:prstGeom prst="rect">
              <a:avLst/>
            </a:prstGeom>
          </p:spPr>
        </p:pic>
        <p:sp>
          <p:nvSpPr>
            <p:cNvPr id="10" name="Callout: Double Bent Line 9">
              <a:extLst>
                <a:ext uri="{FF2B5EF4-FFF2-40B4-BE49-F238E27FC236}">
                  <a16:creationId xmlns:a16="http://schemas.microsoft.com/office/drawing/2014/main" id="{0023A5B8-1682-4E16-B67C-328547FA766B}"/>
                </a:ext>
              </a:extLst>
            </p:cNvPr>
            <p:cNvSpPr/>
            <p:nvPr/>
          </p:nvSpPr>
          <p:spPr>
            <a:xfrm rot="16200000">
              <a:off x="1386484" y="2472913"/>
              <a:ext cx="1523635" cy="3882887"/>
            </a:xfrm>
            <a:prstGeom prst="borderCallout3">
              <a:avLst>
                <a:gd name="adj1" fmla="val 99263"/>
                <a:gd name="adj2" fmla="val 46683"/>
                <a:gd name="adj3" fmla="val 107748"/>
                <a:gd name="adj4" fmla="val 44396"/>
                <a:gd name="adj5" fmla="val 110974"/>
                <a:gd name="adj6" fmla="val 44285"/>
                <a:gd name="adj7" fmla="val 117058"/>
                <a:gd name="adj8" fmla="val 43880"/>
              </a:avLst>
            </a:prstGeom>
            <a:noFill/>
            <a:ln w="28575"/>
          </p:spPr>
          <p:style>
            <a:lnRef idx="2">
              <a:schemeClr val="accent6"/>
            </a:lnRef>
            <a:fillRef idx="1">
              <a:schemeClr val="lt1"/>
            </a:fillRef>
            <a:effectRef idx="0">
              <a:schemeClr val="accent6"/>
            </a:effectRef>
            <a:fontRef idx="minor">
              <a:schemeClr val="dk1"/>
            </a:fontRef>
          </p:style>
          <p:txBody>
            <a:bodyPr vert="eaVert" rtlCol="0" anchor="ctr"/>
            <a:lstStyle/>
            <a:p>
              <a:pPr marL="233363" indent="-233363">
                <a:spcAft>
                  <a:spcPts val="600"/>
                </a:spcAft>
                <a:buFont typeface="+mj-lt"/>
                <a:buAutoNum type="arabicPeriod"/>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Any missing steps of the procedure?</a:t>
              </a:r>
            </a:p>
            <a:p>
              <a:pPr marL="233363" indent="-233363">
                <a:spcAft>
                  <a:spcPts val="600"/>
                </a:spcAft>
                <a:buFont typeface="+mj-lt"/>
                <a:buAutoNum type="arabicPeriod"/>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Are staff with adequate knowledge and skill?</a:t>
              </a:r>
            </a:p>
            <a:p>
              <a:pPr marL="233363" indent="-233363">
                <a:spcAft>
                  <a:spcPts val="600"/>
                </a:spcAft>
                <a:buFont typeface="+mj-lt"/>
                <a:buAutoNum type="arabicPeriod"/>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Are staff with relevant valid qualification?</a:t>
              </a:r>
            </a:p>
          </p:txBody>
        </p:sp>
        <p:sp>
          <p:nvSpPr>
            <p:cNvPr id="12" name="Callout: Double Bent Line 11">
              <a:extLst>
                <a:ext uri="{FF2B5EF4-FFF2-40B4-BE49-F238E27FC236}">
                  <a16:creationId xmlns:a16="http://schemas.microsoft.com/office/drawing/2014/main" id="{17D10DF0-8470-4CF6-A32C-5150AAEDB1A0}"/>
                </a:ext>
              </a:extLst>
            </p:cNvPr>
            <p:cNvSpPr/>
            <p:nvPr/>
          </p:nvSpPr>
          <p:spPr>
            <a:xfrm rot="5400000">
              <a:off x="9144237" y="2751087"/>
              <a:ext cx="1360937" cy="4596242"/>
            </a:xfrm>
            <a:prstGeom prst="borderCallout3">
              <a:avLst>
                <a:gd name="adj1" fmla="val 99753"/>
                <a:gd name="adj2" fmla="val 50169"/>
                <a:gd name="adj3" fmla="val 107260"/>
                <a:gd name="adj4" fmla="val 37745"/>
                <a:gd name="adj5" fmla="val 111666"/>
                <a:gd name="adj6" fmla="val 20340"/>
                <a:gd name="adj7" fmla="val 115636"/>
                <a:gd name="adj8" fmla="val 12705"/>
              </a:avLst>
            </a:prstGeom>
            <a:noFill/>
            <a:ln w="28575"/>
          </p:spPr>
          <p:style>
            <a:lnRef idx="2">
              <a:schemeClr val="accent6"/>
            </a:lnRef>
            <a:fillRef idx="1">
              <a:schemeClr val="lt1"/>
            </a:fillRef>
            <a:effectRef idx="0">
              <a:schemeClr val="accent6"/>
            </a:effectRef>
            <a:fontRef idx="minor">
              <a:schemeClr val="dk1"/>
            </a:fontRef>
          </p:style>
          <p:txBody>
            <a:bodyPr vert="vert270" rtlCol="0" anchor="ctr"/>
            <a:lstStyle/>
            <a:p>
              <a:pPr marL="233363" indent="-233363">
                <a:spcAft>
                  <a:spcPts val="600"/>
                </a:spcAft>
                <a:buFont typeface="+mj-lt"/>
                <a:buAutoNum type="arabicPeriod"/>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Is there sufficient or adequate communication?</a:t>
              </a:r>
              <a:endParaRPr lang="zh-TW" altLang="en-US" sz="1600" dirty="0">
                <a:solidFill>
                  <a:srgbClr val="002060"/>
                </a:solidFill>
                <a:latin typeface="Open Sans" panose="020B0606030504020204" pitchFamily="34" charset="0"/>
                <a:ea typeface="標楷體" panose="03000509000000000000" pitchFamily="65" charset="-120"/>
                <a:cs typeface="Open Sans" panose="020B0606030504020204" pitchFamily="34" charset="0"/>
              </a:endParaRPr>
            </a:p>
            <a:p>
              <a:pPr marL="233363" indent="-233363">
                <a:spcAft>
                  <a:spcPts val="600"/>
                </a:spcAft>
                <a:buFont typeface="+mj-lt"/>
                <a:buAutoNum type="arabicPeriod"/>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Any communication protocol?</a:t>
              </a:r>
            </a:p>
            <a:p>
              <a:pPr marL="233363" indent="-233363">
                <a:spcAft>
                  <a:spcPts val="600"/>
                </a:spcAft>
                <a:buFont typeface="+mj-lt"/>
                <a:buAutoNum type="arabicPeriod"/>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Has the communication conducted in right timing?</a:t>
              </a:r>
            </a:p>
          </p:txBody>
        </p:sp>
        <p:sp>
          <p:nvSpPr>
            <p:cNvPr id="13" name="Callout: Double Bent Line 12">
              <a:extLst>
                <a:ext uri="{FF2B5EF4-FFF2-40B4-BE49-F238E27FC236}">
                  <a16:creationId xmlns:a16="http://schemas.microsoft.com/office/drawing/2014/main" id="{2313BF34-29FB-40E3-AE0A-A17A9B9229EF}"/>
                </a:ext>
              </a:extLst>
            </p:cNvPr>
            <p:cNvSpPr/>
            <p:nvPr/>
          </p:nvSpPr>
          <p:spPr>
            <a:xfrm rot="5400000">
              <a:off x="9159643" y="-955083"/>
              <a:ext cx="1360937" cy="4596240"/>
            </a:xfrm>
            <a:prstGeom prst="borderCallout3">
              <a:avLst>
                <a:gd name="adj1" fmla="val 99832"/>
                <a:gd name="adj2" fmla="val 48534"/>
                <a:gd name="adj3" fmla="val 106765"/>
                <a:gd name="adj4" fmla="val 62348"/>
                <a:gd name="adj5" fmla="val 110377"/>
                <a:gd name="adj6" fmla="val 71026"/>
                <a:gd name="adj7" fmla="val 115249"/>
                <a:gd name="adj8" fmla="val 129518"/>
              </a:avLst>
            </a:prstGeom>
            <a:noFill/>
            <a:ln w="28575"/>
          </p:spPr>
          <p:style>
            <a:lnRef idx="2">
              <a:schemeClr val="accent6"/>
            </a:lnRef>
            <a:fillRef idx="1">
              <a:schemeClr val="lt1"/>
            </a:fillRef>
            <a:effectRef idx="0">
              <a:schemeClr val="accent6"/>
            </a:effectRef>
            <a:fontRef idx="minor">
              <a:schemeClr val="dk1"/>
            </a:fontRef>
          </p:style>
          <p:txBody>
            <a:bodyPr vert="vert270" rtlCol="0" anchor="ctr"/>
            <a:lstStyle/>
            <a:p>
              <a:pPr marL="233363" indent="-233363">
                <a:spcAft>
                  <a:spcPts val="600"/>
                </a:spcAft>
                <a:buFont typeface="+mj-lt"/>
                <a:buAutoNum type="arabicPeriod"/>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Have work procedures, guidelines, rules/ legislation requirements strictly followed?</a:t>
              </a:r>
            </a:p>
            <a:p>
              <a:pPr marL="233363" indent="-233363">
                <a:spcAft>
                  <a:spcPts val="600"/>
                </a:spcAft>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2.	Are records duly documented?</a:t>
              </a:r>
            </a:p>
            <a:p>
              <a:pPr marL="233363" indent="-233363">
                <a:spcAft>
                  <a:spcPts val="600"/>
                </a:spcAft>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3.	Should the procedures be practical and clear?</a:t>
              </a:r>
            </a:p>
          </p:txBody>
        </p:sp>
        <p:grpSp>
          <p:nvGrpSpPr>
            <p:cNvPr id="14" name="Group 13">
              <a:extLst>
                <a:ext uri="{FF2B5EF4-FFF2-40B4-BE49-F238E27FC236}">
                  <a16:creationId xmlns:a16="http://schemas.microsoft.com/office/drawing/2014/main" id="{1D6C3E28-DD4F-422F-B829-27F8707E5A05}"/>
                </a:ext>
              </a:extLst>
            </p:cNvPr>
            <p:cNvGrpSpPr/>
            <p:nvPr/>
          </p:nvGrpSpPr>
          <p:grpSpPr>
            <a:xfrm>
              <a:off x="347201" y="5359982"/>
              <a:ext cx="5226511" cy="369332"/>
              <a:chOff x="6058013" y="1729134"/>
              <a:chExt cx="5226511" cy="369332"/>
            </a:xfrm>
          </p:grpSpPr>
          <p:sp>
            <p:nvSpPr>
              <p:cNvPr id="15" name="Rectangle: Rounded Corners 14">
                <a:extLst>
                  <a:ext uri="{FF2B5EF4-FFF2-40B4-BE49-F238E27FC236}">
                    <a16:creationId xmlns:a16="http://schemas.microsoft.com/office/drawing/2014/main" id="{7576841F-AE4D-40B2-9DA3-12796E0C03DC}"/>
                  </a:ext>
                </a:extLst>
              </p:cNvPr>
              <p:cNvSpPr/>
              <p:nvPr/>
            </p:nvSpPr>
            <p:spPr>
              <a:xfrm>
                <a:off x="6058013" y="1747848"/>
                <a:ext cx="5226511" cy="31944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1555054-9CF2-4C57-8ACF-6DCE4EC2760E}"/>
                  </a:ext>
                </a:extLst>
              </p:cNvPr>
              <p:cNvSpPr txBox="1"/>
              <p:nvPr/>
            </p:nvSpPr>
            <p:spPr>
              <a:xfrm>
                <a:off x="6194857" y="1729134"/>
                <a:ext cx="5089667" cy="369332"/>
              </a:xfrm>
              <a:prstGeom prst="rect">
                <a:avLst/>
              </a:prstGeom>
              <a:noFill/>
            </p:spPr>
            <p:txBody>
              <a:bodyPr wrap="square" rtlCol="0">
                <a:spAutoFit/>
              </a:bodyPr>
              <a:lstStyle/>
              <a:p>
                <a:r>
                  <a:rPr lang="en-US" altLang="zh-TW" b="1" dirty="0">
                    <a:latin typeface="標楷體" panose="03000509000000000000" pitchFamily="65" charset="-120"/>
                    <a:ea typeface="標楷體" panose="03000509000000000000" pitchFamily="65" charset="-120"/>
                  </a:rPr>
                  <a:t>Improvement action</a:t>
                </a:r>
                <a:r>
                  <a:rPr lang="en-US" altLang="zh-TW" dirty="0">
                    <a:latin typeface="標楷體" panose="03000509000000000000" pitchFamily="65" charset="-120"/>
                    <a:ea typeface="標楷體" panose="03000509000000000000" pitchFamily="65" charset="-120"/>
                  </a:rPr>
                  <a:t>: Individual and System </a:t>
                </a:r>
              </a:p>
            </p:txBody>
          </p:sp>
        </p:grpSp>
        <p:sp>
          <p:nvSpPr>
            <p:cNvPr id="18" name="Callout: Bent Line 17">
              <a:extLst>
                <a:ext uri="{FF2B5EF4-FFF2-40B4-BE49-F238E27FC236}">
                  <a16:creationId xmlns:a16="http://schemas.microsoft.com/office/drawing/2014/main" id="{5BAE6760-819F-4388-81A2-AB3BC4A1CDBA}"/>
                </a:ext>
              </a:extLst>
            </p:cNvPr>
            <p:cNvSpPr/>
            <p:nvPr/>
          </p:nvSpPr>
          <p:spPr>
            <a:xfrm>
              <a:off x="206857" y="1288991"/>
              <a:ext cx="3709823" cy="1719004"/>
            </a:xfrm>
            <a:prstGeom prst="borderCallout2">
              <a:avLst>
                <a:gd name="adj1" fmla="val 50117"/>
                <a:gd name="adj2" fmla="val 98888"/>
                <a:gd name="adj3" fmla="val 54580"/>
                <a:gd name="adj4" fmla="val 111629"/>
                <a:gd name="adj5" fmla="val 67385"/>
                <a:gd name="adj6" fmla="val 123747"/>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233363">
                <a:spcAft>
                  <a:spcPts val="600"/>
                </a:spcAft>
                <a:buFont typeface="+mj-lt"/>
                <a:buAutoNum type="arabicPeriod"/>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Any impact (or potential impact) to safety, operation or personnel?</a:t>
              </a:r>
            </a:p>
            <a:p>
              <a:pPr marL="233363" indent="-233363">
                <a:spcAft>
                  <a:spcPts val="600"/>
                </a:spcAft>
                <a:buFont typeface="+mj-lt"/>
                <a:buAutoNum type="arabicPeriod"/>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What’s the staff understanding to change, if any?</a:t>
              </a:r>
            </a:p>
            <a:p>
              <a:pPr marL="233363" indent="-233363">
                <a:spcAft>
                  <a:spcPts val="600"/>
                </a:spcAft>
                <a:buFont typeface="+mj-lt"/>
                <a:buAutoNum type="arabicPeriod"/>
              </a:pP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Any relevant risk assessment conducted?</a:t>
              </a:r>
            </a:p>
          </p:txBody>
        </p:sp>
        <p:grpSp>
          <p:nvGrpSpPr>
            <p:cNvPr id="2" name="Group 1">
              <a:extLst>
                <a:ext uri="{FF2B5EF4-FFF2-40B4-BE49-F238E27FC236}">
                  <a16:creationId xmlns:a16="http://schemas.microsoft.com/office/drawing/2014/main" id="{69BF6262-6475-473A-930C-49991F2FCA82}"/>
                </a:ext>
              </a:extLst>
            </p:cNvPr>
            <p:cNvGrpSpPr/>
            <p:nvPr/>
          </p:nvGrpSpPr>
          <p:grpSpPr>
            <a:xfrm>
              <a:off x="7950548" y="2319537"/>
              <a:ext cx="4172281" cy="1888787"/>
              <a:chOff x="7950548" y="2319537"/>
              <a:chExt cx="4172281" cy="1888787"/>
            </a:xfrm>
          </p:grpSpPr>
          <p:sp>
            <p:nvSpPr>
              <p:cNvPr id="17" name="Callout: Double Bent Line 16">
                <a:extLst>
                  <a:ext uri="{FF2B5EF4-FFF2-40B4-BE49-F238E27FC236}">
                    <a16:creationId xmlns:a16="http://schemas.microsoft.com/office/drawing/2014/main" id="{D58B07E7-0A55-4CC9-B92A-134A54506916}"/>
                  </a:ext>
                </a:extLst>
              </p:cNvPr>
              <p:cNvSpPr/>
              <p:nvPr/>
            </p:nvSpPr>
            <p:spPr>
              <a:xfrm rot="16200000">
                <a:off x="9092295" y="1177790"/>
                <a:ext cx="1888787" cy="4172281"/>
              </a:xfrm>
              <a:prstGeom prst="borderCallout3">
                <a:avLst>
                  <a:gd name="adj1" fmla="val -610"/>
                  <a:gd name="adj2" fmla="val 62590"/>
                  <a:gd name="adj3" fmla="val -27113"/>
                  <a:gd name="adj4" fmla="val 49489"/>
                  <a:gd name="adj5" fmla="val -39020"/>
                  <a:gd name="adj6" fmla="val 44126"/>
                  <a:gd name="adj7" fmla="val -51124"/>
                  <a:gd name="adj8" fmla="val 37594"/>
                </a:avLst>
              </a:prstGeom>
              <a:noFill/>
              <a:ln w="28575">
                <a:solidFill>
                  <a:srgbClr val="FFC000"/>
                </a:solidFill>
              </a:ln>
            </p:spPr>
            <p:style>
              <a:lnRef idx="2">
                <a:schemeClr val="accent6"/>
              </a:lnRef>
              <a:fillRef idx="1">
                <a:schemeClr val="lt1"/>
              </a:fillRef>
              <a:effectRef idx="0">
                <a:schemeClr val="accent6"/>
              </a:effectRef>
              <a:fontRef idx="minor">
                <a:schemeClr val="dk1"/>
              </a:fontRef>
            </p:style>
            <p:txBody>
              <a:bodyPr vert="eaVert" rtlCol="0" anchor="ctr"/>
              <a:lstStyle/>
              <a:p>
                <a:endParaRPr lang="en-US" altLang="zh-TW" sz="1600" b="1" dirty="0">
                  <a:solidFill>
                    <a:schemeClr val="tx2">
                      <a:lumMod val="50000"/>
                    </a:schemeClr>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r>
                  <a:rPr lang="en-US" altLang="zh-TW" sz="1600" b="1" u="sng"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Common culture/ attitude</a:t>
                </a:r>
                <a:r>
                  <a:rPr lang="en-US" altLang="zh-TW" sz="1600" b="1" dirty="0">
                    <a:solidFill>
                      <a:schemeClr val="tx2">
                        <a:lumMod val="50000"/>
                      </a:schemeClr>
                    </a:solidFill>
                    <a:latin typeface="Open Sans" panose="020B0606030504020204" pitchFamily="34" charset="0"/>
                    <a:ea typeface="Open Sans" panose="020B0606030504020204" pitchFamily="34" charset="0"/>
                    <a:cs typeface="Open Sans" panose="020B0606030504020204" pitchFamily="34" charset="0"/>
                  </a:rPr>
                  <a:t>:</a:t>
                </a:r>
              </a:p>
              <a:p>
                <a:r>
                  <a:rPr lang="zh-TW" altLang="en-US" sz="1600" dirty="0">
                    <a:solidFill>
                      <a:srgbClr val="002060"/>
                    </a:solidFill>
                    <a:latin typeface="Open Sans" panose="020B0606030504020204" pitchFamily="34" charset="0"/>
                    <a:ea typeface="標楷體" panose="03000509000000000000" pitchFamily="65" charset="-120"/>
                    <a:cs typeface="Open Sans" panose="020B0606030504020204" pitchFamily="34" charset="0"/>
                    <a:sym typeface="Wingdings" panose="05000000000000000000" pitchFamily="2" charset="2"/>
                  </a:rPr>
                  <a:t></a:t>
                </a: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Be careful</a:t>
                </a:r>
                <a:endParaRPr lang="zh-TW" altLang="en-US" sz="1600" dirty="0">
                  <a:solidFill>
                    <a:srgbClr val="002060"/>
                  </a:solidFill>
                  <a:latin typeface="Open Sans" panose="020B0606030504020204" pitchFamily="34" charset="0"/>
                  <a:ea typeface="標楷體" panose="03000509000000000000" pitchFamily="65" charset="-120"/>
                  <a:cs typeface="Open Sans" panose="020B0606030504020204" pitchFamily="34" charset="0"/>
                </a:endParaRPr>
              </a:p>
              <a:p>
                <a:r>
                  <a:rPr lang="zh-TW" altLang="en-US" sz="1600" dirty="0">
                    <a:solidFill>
                      <a:srgbClr val="002060"/>
                    </a:solidFill>
                    <a:latin typeface="Open Sans" panose="020B0606030504020204" pitchFamily="34" charset="0"/>
                    <a:ea typeface="標楷體" panose="03000509000000000000" pitchFamily="65" charset="-120"/>
                    <a:cs typeface="Open Sans" panose="020B0606030504020204" pitchFamily="34" charset="0"/>
                    <a:sym typeface="Wingdings" panose="05000000000000000000" pitchFamily="2" charset="2"/>
                  </a:rPr>
                  <a:t></a:t>
                </a: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Stop unsafe act</a:t>
                </a:r>
                <a:endParaRPr lang="zh-TW" altLang="en-US" sz="1600" dirty="0">
                  <a:solidFill>
                    <a:srgbClr val="002060"/>
                  </a:solidFill>
                  <a:latin typeface="Open Sans" panose="020B0606030504020204" pitchFamily="34" charset="0"/>
                  <a:ea typeface="標楷體" panose="03000509000000000000" pitchFamily="65" charset="-120"/>
                  <a:cs typeface="Open Sans" panose="020B0606030504020204" pitchFamily="34" charset="0"/>
                </a:endParaRPr>
              </a:p>
              <a:p>
                <a:r>
                  <a:rPr lang="zh-TW" altLang="en-US" sz="1600" dirty="0">
                    <a:solidFill>
                      <a:srgbClr val="002060"/>
                    </a:solidFill>
                    <a:latin typeface="Open Sans" panose="020B0606030504020204" pitchFamily="34" charset="0"/>
                    <a:ea typeface="標楷體" panose="03000509000000000000" pitchFamily="65" charset="-120"/>
                    <a:cs typeface="Open Sans" panose="020B0606030504020204" pitchFamily="34" charset="0"/>
                    <a:sym typeface="Wingdings" panose="05000000000000000000" pitchFamily="2" charset="2"/>
                  </a:rPr>
                  <a:t></a:t>
                </a: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Report the abnormality</a:t>
                </a:r>
                <a:endParaRPr lang="zh-TW" altLang="en-US" sz="1600" dirty="0">
                  <a:solidFill>
                    <a:srgbClr val="002060"/>
                  </a:solidFill>
                  <a:latin typeface="Open Sans" panose="020B0606030504020204" pitchFamily="34" charset="0"/>
                  <a:ea typeface="標楷體" panose="03000509000000000000" pitchFamily="65" charset="-120"/>
                  <a:cs typeface="Open Sans" panose="020B0606030504020204" pitchFamily="34" charset="0"/>
                </a:endParaRPr>
              </a:p>
              <a:p>
                <a:r>
                  <a:rPr lang="zh-TW" altLang="en-US" sz="1600" dirty="0">
                    <a:solidFill>
                      <a:srgbClr val="002060"/>
                    </a:solidFill>
                    <a:latin typeface="Open Sans" panose="020B0606030504020204" pitchFamily="34" charset="0"/>
                    <a:ea typeface="標楷體" panose="03000509000000000000" pitchFamily="65" charset="-120"/>
                    <a:cs typeface="Open Sans" panose="020B0606030504020204" pitchFamily="34" charset="0"/>
                    <a:sym typeface="Wingdings" panose="05000000000000000000" pitchFamily="2" charset="2"/>
                  </a:rPr>
                  <a:t></a:t>
                </a:r>
                <a:r>
                  <a:rPr lang="en-US" altLang="zh-TW" sz="1600" dirty="0">
                    <a:solidFill>
                      <a:srgbClr val="002060"/>
                    </a:solidFill>
                    <a:latin typeface="Open Sans" panose="020B0606030504020204" pitchFamily="34" charset="0"/>
                    <a:ea typeface="Open Sans" panose="020B0606030504020204" pitchFamily="34" charset="0"/>
                    <a:cs typeface="Open Sans" panose="020B0606030504020204" pitchFamily="34" charset="0"/>
                  </a:rPr>
                  <a:t>Don’t take shortcuts</a:t>
                </a:r>
                <a:endParaRPr lang="zh-TW" altLang="en-US" sz="1600" dirty="0">
                  <a:solidFill>
                    <a:srgbClr val="002060"/>
                  </a:solidFill>
                  <a:latin typeface="Open Sans" panose="020B0606030504020204" pitchFamily="34" charset="0"/>
                  <a:ea typeface="標楷體" panose="03000509000000000000" pitchFamily="65" charset="-120"/>
                  <a:cs typeface="Open Sans" panose="020B0606030504020204" pitchFamily="34" charset="0"/>
                </a:endParaRPr>
              </a:p>
            </p:txBody>
          </p:sp>
          <p:sp>
            <p:nvSpPr>
              <p:cNvPr id="19" name="Rectangle 18">
                <a:extLst>
                  <a:ext uri="{FF2B5EF4-FFF2-40B4-BE49-F238E27FC236}">
                    <a16:creationId xmlns:a16="http://schemas.microsoft.com/office/drawing/2014/main" id="{B915671D-8D75-4FAB-81CB-4FB8BFD4F3DA}"/>
                  </a:ext>
                </a:extLst>
              </p:cNvPr>
              <p:cNvSpPr/>
              <p:nvPr/>
            </p:nvSpPr>
            <p:spPr>
              <a:xfrm>
                <a:off x="8239933" y="2333891"/>
                <a:ext cx="3435556" cy="369332"/>
              </a:xfrm>
              <a:prstGeom prst="rect">
                <a:avLst/>
              </a:prstGeom>
            </p:spPr>
            <p:txBody>
              <a:bodyPr wrap="none">
                <a:spAutoFit/>
              </a:bodyPr>
              <a:lstStyle/>
              <a:p>
                <a:pPr algn="ctr"/>
                <a:r>
                  <a:rPr lang="en-US"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Any gap in performing safety acts?</a:t>
                </a:r>
                <a:endParaRPr lang="en-US"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Rectangle 19">
                <a:extLst>
                  <a:ext uri="{FF2B5EF4-FFF2-40B4-BE49-F238E27FC236}">
                    <a16:creationId xmlns:a16="http://schemas.microsoft.com/office/drawing/2014/main" id="{CFE2B01F-F4A4-4B77-A602-08B599C233FB}"/>
                  </a:ext>
                </a:extLst>
              </p:cNvPr>
              <p:cNvSpPr/>
              <p:nvPr/>
            </p:nvSpPr>
            <p:spPr>
              <a:xfrm>
                <a:off x="10422138" y="3007995"/>
                <a:ext cx="1541607" cy="923330"/>
              </a:xfrm>
              <a:prstGeom prst="rect">
                <a:avLst/>
              </a:prstGeom>
            </p:spPr>
            <p:txBody>
              <a:bodyPr wrap="square">
                <a:spAutoFit/>
              </a:bodyPr>
              <a:lstStyle/>
              <a:p>
                <a:pPr marL="173038" indent="-173038"/>
                <a:r>
                  <a:rPr lang="zh-TW" altLang="en-US"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Be cautious</a:t>
                </a:r>
                <a:endParaRPr lang="en-US"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endParaRPr>
              </a:p>
              <a:p>
                <a:pPr marL="173038" indent="-173038"/>
                <a:r>
                  <a:rPr lang="zh-TW" altLang="en-US"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Courage to improve</a:t>
                </a:r>
              </a:p>
            </p:txBody>
          </p:sp>
        </p:grpSp>
      </p:grpSp>
    </p:spTree>
    <p:extLst>
      <p:ext uri="{BB962C8B-B14F-4D97-AF65-F5344CB8AC3E}">
        <p14:creationId xmlns:p14="http://schemas.microsoft.com/office/powerpoint/2010/main" val="1928641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8" name="Picture 7" descr="LOGO">
            <a:extLst>
              <a:ext uri="{FF2B5EF4-FFF2-40B4-BE49-F238E27FC236}">
                <a16:creationId xmlns:a16="http://schemas.microsoft.com/office/drawing/2014/main" id="{7A38301D-6A8F-4F34-A439-9AC431740D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7" name="Title 6">
            <a:extLst>
              <a:ext uri="{FF2B5EF4-FFF2-40B4-BE49-F238E27FC236}">
                <a16:creationId xmlns:a16="http://schemas.microsoft.com/office/drawing/2014/main" id="{11DF152B-A60E-43C8-8A55-16A4C6C8DE50}"/>
              </a:ext>
            </a:extLst>
          </p:cNvPr>
          <p:cNvSpPr>
            <a:spLocks noGrp="1"/>
          </p:cNvSpPr>
          <p:nvPr>
            <p:ph type="title"/>
          </p:nvPr>
        </p:nvSpPr>
        <p:spPr/>
        <p:txBody>
          <a:bodyPr/>
          <a:lstStyle/>
          <a:p>
            <a:r>
              <a:rPr lang="en-US" dirty="0"/>
              <a:t>        Tools</a:t>
            </a:r>
          </a:p>
        </p:txBody>
      </p:sp>
      <p:pic>
        <p:nvPicPr>
          <p:cNvPr id="51" name="Picture 50">
            <a:extLst>
              <a:ext uri="{FF2B5EF4-FFF2-40B4-BE49-F238E27FC236}">
                <a16:creationId xmlns:a16="http://schemas.microsoft.com/office/drawing/2014/main" id="{6DAA8319-D910-4DF9-B420-ECE69490F4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858" y="247049"/>
            <a:ext cx="817680" cy="811578"/>
          </a:xfrm>
          <a:prstGeom prst="rect">
            <a:avLst/>
          </a:prstGeom>
        </p:spPr>
      </p:pic>
      <p:pic>
        <p:nvPicPr>
          <p:cNvPr id="9" name="Picture 8">
            <a:extLst>
              <a:ext uri="{FF2B5EF4-FFF2-40B4-BE49-F238E27FC236}">
                <a16:creationId xmlns:a16="http://schemas.microsoft.com/office/drawing/2014/main" id="{65F45B7B-8BF5-4081-9EE9-BBF25B70B84D}"/>
              </a:ext>
            </a:extLst>
          </p:cNvPr>
          <p:cNvPicPr/>
          <p:nvPr/>
        </p:nvPicPr>
        <p:blipFill>
          <a:blip r:embed="rId4" cstate="email">
            <a:extLst>
              <a:ext uri="{28A0092B-C50C-407E-A947-70E740481C1C}">
                <a14:useLocalDpi xmlns:a14="http://schemas.microsoft.com/office/drawing/2010/main"/>
              </a:ext>
            </a:extLst>
          </a:blip>
          <a:stretch>
            <a:fillRect/>
          </a:stretch>
        </p:blipFill>
        <p:spPr>
          <a:xfrm>
            <a:off x="2548261" y="1058627"/>
            <a:ext cx="3033078" cy="4058743"/>
          </a:xfrm>
          <a:prstGeom prst="rect">
            <a:avLst/>
          </a:prstGeom>
        </p:spPr>
      </p:pic>
      <p:pic>
        <p:nvPicPr>
          <p:cNvPr id="10" name="Picture 9">
            <a:extLst>
              <a:ext uri="{FF2B5EF4-FFF2-40B4-BE49-F238E27FC236}">
                <a16:creationId xmlns:a16="http://schemas.microsoft.com/office/drawing/2014/main" id="{7EE5DB41-C008-45B9-9292-1A95579C6A53}"/>
              </a:ext>
            </a:extLst>
          </p:cNvPr>
          <p:cNvPicPr/>
          <p:nvPr/>
        </p:nvPicPr>
        <p:blipFill>
          <a:blip r:embed="rId5" cstate="email">
            <a:extLst>
              <a:ext uri="{28A0092B-C50C-407E-A947-70E740481C1C}">
                <a14:useLocalDpi xmlns:a14="http://schemas.microsoft.com/office/drawing/2010/main"/>
              </a:ext>
            </a:extLst>
          </a:blip>
          <a:stretch>
            <a:fillRect/>
          </a:stretch>
        </p:blipFill>
        <p:spPr>
          <a:xfrm>
            <a:off x="6610662" y="652837"/>
            <a:ext cx="3724657" cy="5148355"/>
          </a:xfrm>
          <a:prstGeom prst="rect">
            <a:avLst/>
          </a:prstGeom>
        </p:spPr>
      </p:pic>
    </p:spTree>
    <p:extLst>
      <p:ext uri="{BB962C8B-B14F-4D97-AF65-F5344CB8AC3E}">
        <p14:creationId xmlns:p14="http://schemas.microsoft.com/office/powerpoint/2010/main" val="960771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dondear rectángulo de esquina del mismo lado 11">
            <a:extLst>
              <a:ext uri="{FF2B5EF4-FFF2-40B4-BE49-F238E27FC236}">
                <a16:creationId xmlns:a16="http://schemas.microsoft.com/office/drawing/2014/main" id="{5E0EDFE6-2EE8-4F93-B387-5858025696F7}"/>
              </a:ext>
            </a:extLst>
          </p:cNvPr>
          <p:cNvSpPr/>
          <p:nvPr/>
        </p:nvSpPr>
        <p:spPr>
          <a:xfrm rot="10800000">
            <a:off x="4271395" y="3606674"/>
            <a:ext cx="7554231" cy="1066801"/>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Título 3">
            <a:extLst>
              <a:ext uri="{FF2B5EF4-FFF2-40B4-BE49-F238E27FC236}">
                <a16:creationId xmlns:a16="http://schemas.microsoft.com/office/drawing/2014/main" id="{DB4A1E23-BC35-7942-85A1-A59CE2E717BD}"/>
              </a:ext>
            </a:extLst>
          </p:cNvPr>
          <p:cNvSpPr>
            <a:spLocks noGrp="1"/>
          </p:cNvSpPr>
          <p:nvPr>
            <p:ph type="title"/>
          </p:nvPr>
        </p:nvSpPr>
        <p:spPr/>
        <p:txBody>
          <a:bodyPr lIns="288000" tIns="288000" rIns="288000" bIns="288000">
            <a:normAutofit fontScale="90000"/>
          </a:bodyPr>
          <a:lstStyle/>
          <a:p>
            <a:r>
              <a:rPr lang="es-ES" sz="2200" dirty="0" err="1"/>
              <a:t>Think</a:t>
            </a:r>
            <a:r>
              <a:rPr lang="es-ES" sz="2200" dirty="0"/>
              <a:t> 5C </a:t>
            </a:r>
            <a:r>
              <a:rPr lang="es-ES" sz="2200" dirty="0" err="1"/>
              <a:t>before</a:t>
            </a:r>
            <a:r>
              <a:rPr lang="es-ES" sz="2200" dirty="0"/>
              <a:t> </a:t>
            </a:r>
            <a:r>
              <a:rPr lang="es-ES" sz="2200" dirty="0" err="1"/>
              <a:t>you</a:t>
            </a:r>
            <a:r>
              <a:rPr lang="es-ES" sz="2200" dirty="0"/>
              <a:t> </a:t>
            </a:r>
            <a:r>
              <a:rPr lang="es-ES" sz="2200" dirty="0" err="1"/>
              <a:t>act</a:t>
            </a:r>
            <a:endParaRPr lang="es-ES" dirty="0"/>
          </a:p>
        </p:txBody>
      </p:sp>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sp>
        <p:nvSpPr>
          <p:cNvPr id="12" name="Redondear rectángulo de esquina del mismo lado 11">
            <a:extLst>
              <a:ext uri="{FF2B5EF4-FFF2-40B4-BE49-F238E27FC236}">
                <a16:creationId xmlns:a16="http://schemas.microsoft.com/office/drawing/2014/main" id="{DF364843-445B-7446-80ED-6D8C441BDC0F}"/>
              </a:ext>
            </a:extLst>
          </p:cNvPr>
          <p:cNvSpPr/>
          <p:nvPr/>
        </p:nvSpPr>
        <p:spPr>
          <a:xfrm rot="10800000">
            <a:off x="4238327" y="998713"/>
            <a:ext cx="7554231" cy="1066801"/>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Picture 7" descr="LOGO">
            <a:extLst>
              <a:ext uri="{FF2B5EF4-FFF2-40B4-BE49-F238E27FC236}">
                <a16:creationId xmlns:a16="http://schemas.microsoft.com/office/drawing/2014/main" id="{7A38301D-6A8F-4F34-A439-9AC431740D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pic>
        <p:nvPicPr>
          <p:cNvPr id="15" name="Picture 2" descr="whatsapp,èå¤©,æºè½ææº">
            <a:extLst>
              <a:ext uri="{FF2B5EF4-FFF2-40B4-BE49-F238E27FC236}">
                <a16:creationId xmlns:a16="http://schemas.microsoft.com/office/drawing/2014/main" id="{84541809-1945-40FB-ADE0-58D6858BB15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1633" y="1070475"/>
            <a:ext cx="3498773" cy="9314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F8688FD-C55D-484C-983F-FAC7AFD4FB0A}"/>
              </a:ext>
            </a:extLst>
          </p:cNvPr>
          <p:cNvSpPr/>
          <p:nvPr/>
        </p:nvSpPr>
        <p:spPr>
          <a:xfrm>
            <a:off x="975903" y="1342531"/>
            <a:ext cx="2566551" cy="307777"/>
          </a:xfrm>
          <a:prstGeom prst="rect">
            <a:avLst/>
          </a:prstGeom>
        </p:spPr>
        <p:txBody>
          <a:bodyPr wrap="square">
            <a:spAutoFit/>
          </a:bodyPr>
          <a:lstStyle/>
          <a:p>
            <a:r>
              <a:rPr lang="en-US" altLang="zh-TW" sz="1400" dirty="0">
                <a:latin typeface="Open Sans" panose="020B0606030504020204" pitchFamily="34" charset="0"/>
                <a:ea typeface="Open Sans" panose="020B0606030504020204" pitchFamily="34" charset="0"/>
                <a:cs typeface="Open Sans" panose="020B0606030504020204" pitchFamily="34" charset="0"/>
              </a:rPr>
              <a:t>Q: What is         ?</a:t>
            </a:r>
          </a:p>
        </p:txBody>
      </p:sp>
      <p:sp>
        <p:nvSpPr>
          <p:cNvPr id="18" name="Rectangle 17">
            <a:extLst>
              <a:ext uri="{FF2B5EF4-FFF2-40B4-BE49-F238E27FC236}">
                <a16:creationId xmlns:a16="http://schemas.microsoft.com/office/drawing/2014/main" id="{47F725D7-4035-45EB-8CF7-8863C233F690}"/>
              </a:ext>
            </a:extLst>
          </p:cNvPr>
          <p:cNvSpPr/>
          <p:nvPr/>
        </p:nvSpPr>
        <p:spPr>
          <a:xfrm>
            <a:off x="4589633" y="1102910"/>
            <a:ext cx="7141508" cy="584775"/>
          </a:xfrm>
          <a:prstGeom prst="rect">
            <a:avLst/>
          </a:prstGeom>
        </p:spPr>
        <p:txBody>
          <a:bodyPr wrap="square">
            <a:spAutoFit/>
          </a:bodyPr>
          <a:lstStyle/>
          <a:p>
            <a:r>
              <a:rPr lang="en-US" altLang="zh-TW" sz="1600" dirty="0">
                <a:latin typeface="Open Sans" panose="020B0606030504020204" pitchFamily="34" charset="0"/>
                <a:ea typeface="Open Sans" panose="020B0606030504020204" pitchFamily="34" charset="0"/>
                <a:cs typeface="Open Sans" panose="020B0606030504020204" pitchFamily="34" charset="0"/>
              </a:rPr>
              <a:t>A: 5C is a thinking tool that allows colleagues to think about and analyze potential issues related to a work in a simply way to avoid mistakes.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2" descr="whatsapp,èå¤©,æºè½ææº">
            <a:extLst>
              <a:ext uri="{FF2B5EF4-FFF2-40B4-BE49-F238E27FC236}">
                <a16:creationId xmlns:a16="http://schemas.microsoft.com/office/drawing/2014/main" id="{BC4C3ACB-C73E-428E-90E3-F4F3FD3C7BC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1633" y="2394819"/>
            <a:ext cx="3498773" cy="82228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6838FEE-5A65-4468-944C-9B95D6F95E4C}"/>
              </a:ext>
            </a:extLst>
          </p:cNvPr>
          <p:cNvSpPr/>
          <p:nvPr/>
        </p:nvSpPr>
        <p:spPr>
          <a:xfrm>
            <a:off x="931898" y="2578528"/>
            <a:ext cx="3067668" cy="338554"/>
          </a:xfrm>
          <a:prstGeom prst="rect">
            <a:avLst/>
          </a:prstGeom>
        </p:spPr>
        <p:txBody>
          <a:bodyPr wrap="square">
            <a:spAutoFit/>
          </a:bodyPr>
          <a:lstStyle/>
          <a:p>
            <a:r>
              <a:rPr lang="en-US" altLang="zh-TW" sz="1600" dirty="0">
                <a:latin typeface="Open Sans" panose="020B0606030504020204" pitchFamily="34" charset="0"/>
                <a:ea typeface="Open Sans" panose="020B0606030504020204" pitchFamily="34" charset="0"/>
                <a:cs typeface="Open Sans" panose="020B0606030504020204" pitchFamily="34" charset="0"/>
              </a:rPr>
              <a:t>Q: Why do we need         ?</a:t>
            </a:r>
          </a:p>
        </p:txBody>
      </p:sp>
      <p:sp>
        <p:nvSpPr>
          <p:cNvPr id="26" name="Rectangle 25">
            <a:extLst>
              <a:ext uri="{FF2B5EF4-FFF2-40B4-BE49-F238E27FC236}">
                <a16:creationId xmlns:a16="http://schemas.microsoft.com/office/drawing/2014/main" id="{C3DE0109-872B-45CE-ABA5-BC6CEB4170B4}"/>
              </a:ext>
            </a:extLst>
          </p:cNvPr>
          <p:cNvSpPr/>
          <p:nvPr/>
        </p:nvSpPr>
        <p:spPr>
          <a:xfrm>
            <a:off x="4499009" y="3673051"/>
            <a:ext cx="7089258" cy="830997"/>
          </a:xfrm>
          <a:prstGeom prst="rect">
            <a:avLst/>
          </a:prstGeom>
        </p:spPr>
        <p:txBody>
          <a:bodyPr wrap="square">
            <a:spAutoFit/>
          </a:bodyPr>
          <a:lstStyle/>
          <a:p>
            <a:r>
              <a:rPr lang="en-US" altLang="zh-TW" sz="1600" dirty="0">
                <a:latin typeface="Open Sans" panose="020B0606030504020204" pitchFamily="34" charset="0"/>
                <a:ea typeface="Open Sans" panose="020B0606030504020204" pitchFamily="34" charset="0"/>
                <a:cs typeface="Open Sans" panose="020B0606030504020204" pitchFamily="34" charset="0"/>
              </a:rPr>
              <a:t>A: The 5C programme is not for short-term promotion but continual safety culture development. It is also a relatively simple and easy tool for daily implementation by shopfloor colleagues.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7" name="Picture 26">
            <a:extLst>
              <a:ext uri="{FF2B5EF4-FFF2-40B4-BE49-F238E27FC236}">
                <a16:creationId xmlns:a16="http://schemas.microsoft.com/office/drawing/2014/main" id="{1D144F15-C938-4275-B1B7-572DBE6C5C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28079" y="1243186"/>
            <a:ext cx="509120" cy="492283"/>
          </a:xfrm>
          <a:prstGeom prst="rect">
            <a:avLst/>
          </a:prstGeom>
        </p:spPr>
      </p:pic>
      <p:pic>
        <p:nvPicPr>
          <p:cNvPr id="29" name="Picture 28">
            <a:extLst>
              <a:ext uri="{FF2B5EF4-FFF2-40B4-BE49-F238E27FC236}">
                <a16:creationId xmlns:a16="http://schemas.microsoft.com/office/drawing/2014/main" id="{195BF1B6-D13A-4B3D-B749-DA40ADEF6D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29324" y="2530047"/>
            <a:ext cx="509120" cy="492283"/>
          </a:xfrm>
          <a:prstGeom prst="rect">
            <a:avLst/>
          </a:prstGeom>
        </p:spPr>
      </p:pic>
      <p:pic>
        <p:nvPicPr>
          <p:cNvPr id="30" name="Picture 2" descr="whatsapp,èå¤©,æºè½ææº">
            <a:extLst>
              <a:ext uri="{FF2B5EF4-FFF2-40B4-BE49-F238E27FC236}">
                <a16:creationId xmlns:a16="http://schemas.microsoft.com/office/drawing/2014/main" id="{4BDAE68A-145E-4DCE-A2EC-C236374D91F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3734" y="3668974"/>
            <a:ext cx="3498773" cy="93148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5C42712-BEC7-4899-AADD-C90F80572226}"/>
              </a:ext>
            </a:extLst>
          </p:cNvPr>
          <p:cNvSpPr/>
          <p:nvPr/>
        </p:nvSpPr>
        <p:spPr>
          <a:xfrm>
            <a:off x="868318" y="3988024"/>
            <a:ext cx="3461539" cy="307777"/>
          </a:xfrm>
          <a:prstGeom prst="rect">
            <a:avLst/>
          </a:prstGeom>
        </p:spPr>
        <p:txBody>
          <a:bodyPr wrap="square">
            <a:spAutoFit/>
          </a:bodyPr>
          <a:lstStyle/>
          <a:p>
            <a:r>
              <a:rPr lang="en-US" altLang="zh-TW" sz="1400" dirty="0">
                <a:latin typeface="Open Sans" panose="020B0606030504020204" pitchFamily="34" charset="0"/>
                <a:ea typeface="Open Sans" panose="020B0606030504020204" pitchFamily="34" charset="0"/>
                <a:cs typeface="Open Sans" panose="020B0606030504020204" pitchFamily="34" charset="0"/>
              </a:rPr>
              <a:t>Q: What’s so special about         ?</a:t>
            </a:r>
          </a:p>
        </p:txBody>
      </p:sp>
      <p:pic>
        <p:nvPicPr>
          <p:cNvPr id="28" name="Picture 27">
            <a:extLst>
              <a:ext uri="{FF2B5EF4-FFF2-40B4-BE49-F238E27FC236}">
                <a16:creationId xmlns:a16="http://schemas.microsoft.com/office/drawing/2014/main" id="{BDE332CC-8FDD-4203-B396-701463AD57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5829" y="3870092"/>
            <a:ext cx="509120" cy="492283"/>
          </a:xfrm>
          <a:prstGeom prst="rect">
            <a:avLst/>
          </a:prstGeom>
        </p:spPr>
      </p:pic>
      <p:sp>
        <p:nvSpPr>
          <p:cNvPr id="32" name="Redondear rectángulo de esquina del mismo lado 11">
            <a:extLst>
              <a:ext uri="{FF2B5EF4-FFF2-40B4-BE49-F238E27FC236}">
                <a16:creationId xmlns:a16="http://schemas.microsoft.com/office/drawing/2014/main" id="{E946933D-B3B6-4250-A17F-29445750DF04}"/>
              </a:ext>
            </a:extLst>
          </p:cNvPr>
          <p:cNvSpPr/>
          <p:nvPr/>
        </p:nvSpPr>
        <p:spPr>
          <a:xfrm rot="10800000">
            <a:off x="4238327" y="2282583"/>
            <a:ext cx="7554231" cy="1066801"/>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Rectangle 23">
            <a:extLst>
              <a:ext uri="{FF2B5EF4-FFF2-40B4-BE49-F238E27FC236}">
                <a16:creationId xmlns:a16="http://schemas.microsoft.com/office/drawing/2014/main" id="{DC3D2071-55C6-4612-AE95-DD29507832BF}"/>
              </a:ext>
            </a:extLst>
          </p:cNvPr>
          <p:cNvSpPr/>
          <p:nvPr/>
        </p:nvSpPr>
        <p:spPr>
          <a:xfrm>
            <a:off x="4495147" y="2352378"/>
            <a:ext cx="7330479" cy="830997"/>
          </a:xfrm>
          <a:prstGeom prst="rect">
            <a:avLst/>
          </a:prstGeom>
        </p:spPr>
        <p:txBody>
          <a:bodyPr wrap="square">
            <a:spAutoFit/>
          </a:bodyPr>
          <a:lstStyle/>
          <a:p>
            <a:r>
              <a:rPr lang="en-US" altLang="zh-TW" sz="1600" dirty="0">
                <a:latin typeface="Open Sans" panose="020B0606030504020204" pitchFamily="34" charset="0"/>
                <a:ea typeface="Open Sans" panose="020B0606030504020204" pitchFamily="34" charset="0"/>
                <a:cs typeface="Open Sans" panose="020B0606030504020204" pitchFamily="34" charset="0"/>
              </a:rPr>
              <a:t>A: We hope all O&amp;M colleagues of different Segments/Departments to have a common ‘language’ (thus understanding) for communicating and analyzing work-related issues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Redondear rectángulo de esquina del mismo lado 11">
            <a:extLst>
              <a:ext uri="{FF2B5EF4-FFF2-40B4-BE49-F238E27FC236}">
                <a16:creationId xmlns:a16="http://schemas.microsoft.com/office/drawing/2014/main" id="{40971A4B-E645-4B33-9A38-D1316F8DBA1F}"/>
              </a:ext>
            </a:extLst>
          </p:cNvPr>
          <p:cNvSpPr/>
          <p:nvPr/>
        </p:nvSpPr>
        <p:spPr>
          <a:xfrm rot="10800000">
            <a:off x="2759119" y="4925530"/>
            <a:ext cx="5681497" cy="807052"/>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Rectangle 33">
            <a:extLst>
              <a:ext uri="{FF2B5EF4-FFF2-40B4-BE49-F238E27FC236}">
                <a16:creationId xmlns:a16="http://schemas.microsoft.com/office/drawing/2014/main" id="{8F6A6F20-BF47-4FD9-8E5B-D50D23222685}"/>
              </a:ext>
            </a:extLst>
          </p:cNvPr>
          <p:cNvSpPr/>
          <p:nvPr/>
        </p:nvSpPr>
        <p:spPr>
          <a:xfrm>
            <a:off x="2986735" y="5144390"/>
            <a:ext cx="5453881" cy="338554"/>
          </a:xfrm>
          <a:prstGeom prst="rect">
            <a:avLst/>
          </a:prstGeom>
        </p:spPr>
        <p:txBody>
          <a:bodyPr wrap="square">
            <a:spAutoFit/>
          </a:bodyPr>
          <a:lstStyle/>
          <a:p>
            <a:r>
              <a:rPr lang="en-US" altLang="zh-TW" sz="1600" dirty="0">
                <a:latin typeface="Open Sans" panose="020B0606030504020204" pitchFamily="34" charset="0"/>
                <a:ea typeface="Open Sans" panose="020B0606030504020204" pitchFamily="34" charset="0"/>
                <a:cs typeface="Open Sans" panose="020B0606030504020204" pitchFamily="34" charset="0"/>
              </a:rPr>
              <a:t>Strong management leadership and commitment</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08647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ren pasando por un puente&#10;&#10;Descripción generada automáticamente">
            <a:extLst>
              <a:ext uri="{FF2B5EF4-FFF2-40B4-BE49-F238E27FC236}">
                <a16:creationId xmlns:a16="http://schemas.microsoft.com/office/drawing/2014/main" id="{EF0A5622-DD43-F546-8A05-760CD210AE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3490" cy="6858000"/>
          </a:xfrm>
          <a:prstGeom prst="rect">
            <a:avLst/>
          </a:prstGeom>
        </p:spPr>
      </p:pic>
      <p:sp>
        <p:nvSpPr>
          <p:cNvPr id="25" name="Redondear rectángulo de esquina del mismo lado 24">
            <a:extLst>
              <a:ext uri="{FF2B5EF4-FFF2-40B4-BE49-F238E27FC236}">
                <a16:creationId xmlns:a16="http://schemas.microsoft.com/office/drawing/2014/main" id="{F9A9A11E-D10D-F344-BA51-166EF683CAD5}"/>
              </a:ext>
            </a:extLst>
          </p:cNvPr>
          <p:cNvSpPr/>
          <p:nvPr/>
        </p:nvSpPr>
        <p:spPr>
          <a:xfrm rot="10800000">
            <a:off x="-1307806" y="1441596"/>
            <a:ext cx="8495413" cy="2264736"/>
          </a:xfrm>
          <a:prstGeom prst="round2SameRect">
            <a:avLst>
              <a:gd name="adj1" fmla="val 50000"/>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dondear rectángulo de esquina del mismo lado 25">
            <a:extLst>
              <a:ext uri="{FF2B5EF4-FFF2-40B4-BE49-F238E27FC236}">
                <a16:creationId xmlns:a16="http://schemas.microsoft.com/office/drawing/2014/main" id="{DCB5821C-29EF-124C-A6E8-C32F4780BFDA}"/>
              </a:ext>
            </a:extLst>
          </p:cNvPr>
          <p:cNvSpPr/>
          <p:nvPr/>
        </p:nvSpPr>
        <p:spPr>
          <a:xfrm rot="10800000">
            <a:off x="430616" y="1803103"/>
            <a:ext cx="11342283" cy="2264736"/>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509B9D59-4A3B-694C-A96E-514003D58CA3}"/>
              </a:ext>
            </a:extLst>
          </p:cNvPr>
          <p:cNvPicPr>
            <a:picLocks noChangeAspect="1"/>
          </p:cNvPicPr>
          <p:nvPr/>
        </p:nvPicPr>
        <p:blipFill>
          <a:blip r:embed="rId3" cstate="email">
            <a:alphaModFix/>
            <a:lum bright="100000" contrast="100000"/>
            <a:extLst>
              <a:ext uri="{28A0092B-C50C-407E-A947-70E740481C1C}">
                <a14:useLocalDpi xmlns:a14="http://schemas.microsoft.com/office/drawing/2010/main"/>
              </a:ext>
            </a:extLst>
          </a:blip>
          <a:stretch>
            <a:fillRect/>
          </a:stretch>
        </p:blipFill>
        <p:spPr>
          <a:xfrm>
            <a:off x="786956" y="2225727"/>
            <a:ext cx="2317602" cy="328156"/>
          </a:xfrm>
          <a:prstGeom prst="rect">
            <a:avLst/>
          </a:prstGeom>
        </p:spPr>
      </p:pic>
      <p:sp>
        <p:nvSpPr>
          <p:cNvPr id="36" name="CuadroTexto 35">
            <a:extLst>
              <a:ext uri="{FF2B5EF4-FFF2-40B4-BE49-F238E27FC236}">
                <a16:creationId xmlns:a16="http://schemas.microsoft.com/office/drawing/2014/main" id="{AA151354-A0A3-1C4F-A1AF-EE11CD7C3647}"/>
              </a:ext>
            </a:extLst>
          </p:cNvPr>
          <p:cNvSpPr txBox="1"/>
          <p:nvPr/>
        </p:nvSpPr>
        <p:spPr>
          <a:xfrm>
            <a:off x="928454" y="2651642"/>
            <a:ext cx="10374546" cy="846386"/>
          </a:xfrm>
          <a:prstGeom prst="rect">
            <a:avLst/>
          </a:prstGeom>
          <a:noFill/>
        </p:spPr>
        <p:txBody>
          <a:bodyPr wrap="square" rtlCol="0">
            <a:spAutoFit/>
          </a:bodyPr>
          <a:lstStyle/>
          <a:p>
            <a:pPr>
              <a:spcAft>
                <a:spcPts val="600"/>
              </a:spcAft>
            </a:pPr>
            <a:r>
              <a:rPr lang="es-ES" sz="24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CHAPTER 3</a:t>
            </a:r>
          </a:p>
          <a:p>
            <a:pPr>
              <a:spcAft>
                <a:spcPts val="600"/>
              </a:spcAft>
            </a:pP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Intelligence</a:t>
            </a:r>
            <a:r>
              <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Safety </a:t>
            </a: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for</a:t>
            </a:r>
            <a:r>
              <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Risk</a:t>
            </a:r>
            <a:r>
              <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Mitigation</a:t>
            </a:r>
            <a:endPar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upo 36">
            <a:extLst>
              <a:ext uri="{FF2B5EF4-FFF2-40B4-BE49-F238E27FC236}">
                <a16:creationId xmlns:a16="http://schemas.microsoft.com/office/drawing/2014/main" id="{C944F48A-BA39-2541-8CB5-2B0AA61E4C21}"/>
              </a:ext>
            </a:extLst>
          </p:cNvPr>
          <p:cNvGrpSpPr/>
          <p:nvPr/>
        </p:nvGrpSpPr>
        <p:grpSpPr>
          <a:xfrm>
            <a:off x="-102870" y="5661025"/>
            <a:ext cx="12294871" cy="1196975"/>
            <a:chOff x="-102870" y="5661025"/>
            <a:chExt cx="12294871" cy="1196975"/>
          </a:xfrm>
        </p:grpSpPr>
        <p:sp>
          <p:nvSpPr>
            <p:cNvPr id="38" name="Redondear rectángulo de esquina del mismo lado 37">
              <a:extLst>
                <a:ext uri="{FF2B5EF4-FFF2-40B4-BE49-F238E27FC236}">
                  <a16:creationId xmlns:a16="http://schemas.microsoft.com/office/drawing/2014/main" id="{87843604-5951-1443-978F-7593139D4FFF}"/>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dondear rectángulo de esquina del mismo lado 38">
              <a:extLst>
                <a:ext uri="{FF2B5EF4-FFF2-40B4-BE49-F238E27FC236}">
                  <a16:creationId xmlns:a16="http://schemas.microsoft.com/office/drawing/2014/main" id="{1F28D0FC-5F99-1A46-AE10-AD1A16178647}"/>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0" name="Grupo 39">
              <a:extLst>
                <a:ext uri="{FF2B5EF4-FFF2-40B4-BE49-F238E27FC236}">
                  <a16:creationId xmlns:a16="http://schemas.microsoft.com/office/drawing/2014/main" id="{CDE88CED-11FA-7243-9619-8C7AF6434ED1}"/>
                </a:ext>
              </a:extLst>
            </p:cNvPr>
            <p:cNvGrpSpPr/>
            <p:nvPr userDrawn="1"/>
          </p:nvGrpSpPr>
          <p:grpSpPr>
            <a:xfrm>
              <a:off x="-102870" y="5661025"/>
              <a:ext cx="2682886" cy="1196975"/>
              <a:chOff x="0" y="5655749"/>
              <a:chExt cx="2682886" cy="1196975"/>
            </a:xfrm>
          </p:grpSpPr>
          <p:grpSp>
            <p:nvGrpSpPr>
              <p:cNvPr id="50" name="Grupo 49">
                <a:extLst>
                  <a:ext uri="{FF2B5EF4-FFF2-40B4-BE49-F238E27FC236}">
                    <a16:creationId xmlns:a16="http://schemas.microsoft.com/office/drawing/2014/main" id="{3FEC8C1F-7F42-BC46-9863-FEA5B8513B33}"/>
                  </a:ext>
                </a:extLst>
              </p:cNvPr>
              <p:cNvGrpSpPr/>
              <p:nvPr/>
            </p:nvGrpSpPr>
            <p:grpSpPr>
              <a:xfrm>
                <a:off x="102870" y="5686864"/>
                <a:ext cx="2580016" cy="994413"/>
                <a:chOff x="-494925" y="5854835"/>
                <a:chExt cx="3205177" cy="994413"/>
              </a:xfrm>
            </p:grpSpPr>
            <p:sp>
              <p:nvSpPr>
                <p:cNvPr id="52" name="Redondear rectángulo de esquina del mismo lado 51">
                  <a:extLst>
                    <a:ext uri="{FF2B5EF4-FFF2-40B4-BE49-F238E27FC236}">
                      <a16:creationId xmlns:a16="http://schemas.microsoft.com/office/drawing/2014/main" id="{CBF60C3A-6E70-3041-B7A4-EBD33491D351}"/>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Redondear rectángulo de esquina del mismo lado 52">
                  <a:extLst>
                    <a:ext uri="{FF2B5EF4-FFF2-40B4-BE49-F238E27FC236}">
                      <a16:creationId xmlns:a16="http://schemas.microsoft.com/office/drawing/2014/main" id="{93979BEB-E742-3C42-8730-01DF9CE5609F}"/>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1" name="Redondear rectángulo de esquina del mismo lado 50">
                <a:extLst>
                  <a:ext uri="{FF2B5EF4-FFF2-40B4-BE49-F238E27FC236}">
                    <a16:creationId xmlns:a16="http://schemas.microsoft.com/office/drawing/2014/main" id="{673A017F-3A9D-0541-8E91-BEBE5A89C4AF}"/>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43820561-2699-1249-B97B-43B011410C31}"/>
                </a:ext>
              </a:extLst>
            </p:cNvPr>
            <p:cNvGrpSpPr/>
            <p:nvPr userDrawn="1"/>
          </p:nvGrpSpPr>
          <p:grpSpPr>
            <a:xfrm>
              <a:off x="2772226" y="6056350"/>
              <a:ext cx="4074344" cy="567381"/>
              <a:chOff x="2824481" y="310540"/>
              <a:chExt cx="4074344" cy="567381"/>
            </a:xfrm>
          </p:grpSpPr>
          <p:sp>
            <p:nvSpPr>
              <p:cNvPr id="47" name="CuadroTexto 46">
                <a:extLst>
                  <a:ext uri="{FF2B5EF4-FFF2-40B4-BE49-F238E27FC236}">
                    <a16:creationId xmlns:a16="http://schemas.microsoft.com/office/drawing/2014/main" id="{5B7316F7-1AC6-E14A-8EA1-E2D4468B2223}"/>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8" name="CuadroTexto 47">
                <a:extLst>
                  <a:ext uri="{FF2B5EF4-FFF2-40B4-BE49-F238E27FC236}">
                    <a16:creationId xmlns:a16="http://schemas.microsoft.com/office/drawing/2014/main" id="{F31F3815-DED1-C24A-B4E0-C554A848A678}"/>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9" name="CuadroTexto 48">
                <a:extLst>
                  <a:ext uri="{FF2B5EF4-FFF2-40B4-BE49-F238E27FC236}">
                    <a16:creationId xmlns:a16="http://schemas.microsoft.com/office/drawing/2014/main" id="{6DBC30E8-CBE8-1340-9C68-02F9B21AD3E1}"/>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2" name="Grupo 41">
              <a:extLst>
                <a:ext uri="{FF2B5EF4-FFF2-40B4-BE49-F238E27FC236}">
                  <a16:creationId xmlns:a16="http://schemas.microsoft.com/office/drawing/2014/main" id="{F7F7790D-2968-6B41-8CDB-12A1668A4A38}"/>
                </a:ext>
              </a:extLst>
            </p:cNvPr>
            <p:cNvGrpSpPr/>
            <p:nvPr userDrawn="1"/>
          </p:nvGrpSpPr>
          <p:grpSpPr>
            <a:xfrm>
              <a:off x="6654799" y="6173855"/>
              <a:ext cx="3320091" cy="374084"/>
              <a:chOff x="8109092" y="6069635"/>
              <a:chExt cx="3923151" cy="442033"/>
            </a:xfrm>
          </p:grpSpPr>
          <p:sp>
            <p:nvSpPr>
              <p:cNvPr id="44" name="object 10">
                <a:extLst>
                  <a:ext uri="{FF2B5EF4-FFF2-40B4-BE49-F238E27FC236}">
                    <a16:creationId xmlns:a16="http://schemas.microsoft.com/office/drawing/2014/main" id="{C4E781D9-77DE-2B4B-A1E4-32097EEFA2D4}"/>
                  </a:ext>
                </a:extLst>
              </p:cNvPr>
              <p:cNvSpPr/>
              <p:nvPr userDrawn="1"/>
            </p:nvSpPr>
            <p:spPr>
              <a:xfrm>
                <a:off x="8109092" y="6069635"/>
                <a:ext cx="728438" cy="44203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
                <a:extLst>
                  <a:ext uri="{FF2B5EF4-FFF2-40B4-BE49-F238E27FC236}">
                    <a16:creationId xmlns:a16="http://schemas.microsoft.com/office/drawing/2014/main" id="{72F6C029-E650-B44F-BB4F-41ABC5A558A9}"/>
                  </a:ext>
                </a:extLst>
              </p:cNvPr>
              <p:cNvSpPr/>
              <p:nvPr userDrawn="1"/>
            </p:nvSpPr>
            <p:spPr>
              <a:xfrm>
                <a:off x="9269383" y="6186099"/>
                <a:ext cx="1600382" cy="223887"/>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6" name="Imagen 45">
                <a:extLst>
                  <a:ext uri="{FF2B5EF4-FFF2-40B4-BE49-F238E27FC236}">
                    <a16:creationId xmlns:a16="http://schemas.microsoft.com/office/drawing/2014/main" id="{3BBE3547-F80B-8844-B5C4-415AA79BED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3" name="Imagen 42">
              <a:extLst>
                <a:ext uri="{FF2B5EF4-FFF2-40B4-BE49-F238E27FC236}">
                  <a16:creationId xmlns:a16="http://schemas.microsoft.com/office/drawing/2014/main" id="{94AE92DF-DEA6-B24A-A912-B6F76F72E06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
        <p:nvSpPr>
          <p:cNvPr id="54" name="CuadroTexto 53">
            <a:extLst>
              <a:ext uri="{FF2B5EF4-FFF2-40B4-BE49-F238E27FC236}">
                <a16:creationId xmlns:a16="http://schemas.microsoft.com/office/drawing/2014/main" id="{887A29AD-7313-8447-B134-E94E5E49C430}"/>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27" name="Picture 26" descr="LOGO">
            <a:extLst>
              <a:ext uri="{FF2B5EF4-FFF2-40B4-BE49-F238E27FC236}">
                <a16:creationId xmlns:a16="http://schemas.microsoft.com/office/drawing/2014/main" id="{99611053-45DF-402D-8BF9-9163AC0F52B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Tree>
    <p:extLst>
      <p:ext uri="{BB962C8B-B14F-4D97-AF65-F5344CB8AC3E}">
        <p14:creationId xmlns:p14="http://schemas.microsoft.com/office/powerpoint/2010/main" val="2486850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graphicFrame>
        <p:nvGraphicFramePr>
          <p:cNvPr id="5" name="Diagram 4">
            <a:extLst>
              <a:ext uri="{FF2B5EF4-FFF2-40B4-BE49-F238E27FC236}">
                <a16:creationId xmlns:a16="http://schemas.microsoft.com/office/drawing/2014/main" id="{7ACE74D3-A307-461B-93EF-A9211451D2B5}"/>
              </a:ext>
            </a:extLst>
          </p:cNvPr>
          <p:cNvGraphicFramePr/>
          <p:nvPr>
            <p:extLst>
              <p:ext uri="{D42A27DB-BD31-4B8C-83A1-F6EECF244321}">
                <p14:modId xmlns:p14="http://schemas.microsoft.com/office/powerpoint/2010/main" val="606532855"/>
              </p:ext>
            </p:extLst>
          </p:nvPr>
        </p:nvGraphicFramePr>
        <p:xfrm>
          <a:off x="1981200" y="1566915"/>
          <a:ext cx="8229600" cy="427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字方塊 8">
            <a:extLst>
              <a:ext uri="{FF2B5EF4-FFF2-40B4-BE49-F238E27FC236}">
                <a16:creationId xmlns:a16="http://schemas.microsoft.com/office/drawing/2014/main" id="{4F30242B-026F-47F0-B8C0-E22A1F73AE13}"/>
              </a:ext>
            </a:extLst>
          </p:cNvPr>
          <p:cNvSpPr txBox="1"/>
          <p:nvPr/>
        </p:nvSpPr>
        <p:spPr>
          <a:xfrm>
            <a:off x="456933" y="304800"/>
            <a:ext cx="5246344" cy="1938992"/>
          </a:xfrm>
          <a:prstGeom prst="rect">
            <a:avLst/>
          </a:prstGeom>
          <a:noFill/>
        </p:spPr>
        <p:txBody>
          <a:bodyPr wrap="square">
            <a:spAutoFit/>
          </a:bodyPr>
          <a:lstStyle/>
          <a:p>
            <a:pPr defTabSz="914377" eaLnBrk="1" fontAlgn="auto" hangingPunct="1">
              <a:spcBef>
                <a:spcPts val="0"/>
              </a:spcBef>
              <a:spcAft>
                <a:spcPts val="0"/>
              </a:spcAft>
              <a:defRPr/>
            </a:pPr>
            <a:r>
              <a:rPr lang="en-US" altLang="zh-HK" sz="4000" b="1" dirty="0">
                <a:solidFill>
                  <a:srgbClr val="0A50A1"/>
                </a:solidFill>
                <a:latin typeface="Open Sans" panose="020B0606030504020204" pitchFamily="34" charset="0"/>
                <a:ea typeface="Open Sans" panose="020B0606030504020204" pitchFamily="34" charset="0"/>
                <a:cs typeface="Open Sans" panose="020B0606030504020204" pitchFamily="34" charset="0"/>
              </a:rPr>
              <a:t>Intelligence Safety</a:t>
            </a:r>
            <a:r>
              <a:rPr lang="en-US" altLang="zh-HK" sz="3600" b="1" dirty="0">
                <a:solidFill>
                  <a:srgbClr val="0A50A1"/>
                </a:solidFill>
                <a:latin typeface="Open Sans" panose="020B0606030504020204" pitchFamily="34" charset="0"/>
                <a:ea typeface="Open Sans" panose="020B0606030504020204" pitchFamily="34" charset="0"/>
                <a:cs typeface="Open Sans" panose="020B0606030504020204" pitchFamily="34" charset="0"/>
              </a:rPr>
              <a:t> </a:t>
            </a:r>
          </a:p>
          <a:p>
            <a:pPr defTabSz="914377" eaLnBrk="1" fontAlgn="auto" hangingPunct="1">
              <a:spcBef>
                <a:spcPts val="0"/>
              </a:spcBef>
              <a:spcAft>
                <a:spcPts val="0"/>
              </a:spcAft>
              <a:defRPr/>
            </a:pPr>
            <a:r>
              <a:rPr lang="en-US" altLang="zh-HK" sz="2000" dirty="0">
                <a:solidFill>
                  <a:srgbClr val="FF6699"/>
                </a:solidFill>
                <a:latin typeface="Open Sans" panose="020B0606030504020204" pitchFamily="34" charset="0"/>
                <a:ea typeface="Open Sans" panose="020B0606030504020204" pitchFamily="34" charset="0"/>
                <a:cs typeface="Open Sans" panose="020B0606030504020204" pitchFamily="34" charset="0"/>
              </a:rPr>
              <a:t>makes use of appropriate technology, system integration and intelligence to bring an even safer railway for our passengers, colleagues, and stakeholders</a:t>
            </a:r>
            <a:endParaRPr lang="en-US" altLang="zh-HK" sz="2000" b="1" dirty="0">
              <a:solidFill>
                <a:srgbClr val="FF669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8678BFFF-B4EA-4708-A837-58BAB0426F90}"/>
              </a:ext>
            </a:extLst>
          </p:cNvPr>
          <p:cNvSpPr txBox="1"/>
          <p:nvPr/>
        </p:nvSpPr>
        <p:spPr>
          <a:xfrm>
            <a:off x="4876801" y="5195835"/>
            <a:ext cx="7143750" cy="400110"/>
          </a:xfrm>
          <a:prstGeom prst="rect">
            <a:avLst/>
          </a:prstGeom>
          <a:solidFill>
            <a:schemeClr val="bg2"/>
          </a:solid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Evolution from risk mitigation to anticipative prevention</a:t>
            </a:r>
          </a:p>
        </p:txBody>
      </p:sp>
      <p:sp>
        <p:nvSpPr>
          <p:cNvPr id="3" name="TextBox 2">
            <a:extLst>
              <a:ext uri="{FF2B5EF4-FFF2-40B4-BE49-F238E27FC236}">
                <a16:creationId xmlns:a16="http://schemas.microsoft.com/office/drawing/2014/main" id="{9FD43BEC-A540-4DD2-83DE-5AA88ABAD977}"/>
              </a:ext>
            </a:extLst>
          </p:cNvPr>
          <p:cNvSpPr txBox="1"/>
          <p:nvPr/>
        </p:nvSpPr>
        <p:spPr>
          <a:xfrm>
            <a:off x="3080105" y="4264430"/>
            <a:ext cx="532282" cy="369332"/>
          </a:xfrm>
          <a:prstGeom prst="rect">
            <a:avLst/>
          </a:prstGeom>
          <a:noFill/>
        </p:spPr>
        <p:txBody>
          <a:bodyPr wrap="square" rtlCol="0">
            <a:spAutoFit/>
          </a:bodyPr>
          <a:lstStyle/>
          <a:p>
            <a:r>
              <a:rPr lang="en-US" dirty="0"/>
              <a:t>1.0</a:t>
            </a:r>
          </a:p>
        </p:txBody>
      </p:sp>
      <p:sp>
        <p:nvSpPr>
          <p:cNvPr id="7" name="TextBox 6">
            <a:extLst>
              <a:ext uri="{FF2B5EF4-FFF2-40B4-BE49-F238E27FC236}">
                <a16:creationId xmlns:a16="http://schemas.microsoft.com/office/drawing/2014/main" id="{B76F425F-FF6F-4348-B1A6-210F3CC3673E}"/>
              </a:ext>
            </a:extLst>
          </p:cNvPr>
          <p:cNvSpPr txBox="1"/>
          <p:nvPr/>
        </p:nvSpPr>
        <p:spPr>
          <a:xfrm>
            <a:off x="4610660" y="3072249"/>
            <a:ext cx="532282" cy="369332"/>
          </a:xfrm>
          <a:prstGeom prst="rect">
            <a:avLst/>
          </a:prstGeom>
          <a:noFill/>
        </p:spPr>
        <p:txBody>
          <a:bodyPr wrap="square" rtlCol="0">
            <a:spAutoFit/>
          </a:bodyPr>
          <a:lstStyle/>
          <a:p>
            <a:r>
              <a:rPr lang="en-US" dirty="0"/>
              <a:t>2.0</a:t>
            </a:r>
          </a:p>
        </p:txBody>
      </p:sp>
      <p:sp>
        <p:nvSpPr>
          <p:cNvPr id="8" name="TextBox 7">
            <a:extLst>
              <a:ext uri="{FF2B5EF4-FFF2-40B4-BE49-F238E27FC236}">
                <a16:creationId xmlns:a16="http://schemas.microsoft.com/office/drawing/2014/main" id="{A326040A-7CAA-4062-A85E-0D45106553F0}"/>
              </a:ext>
            </a:extLst>
          </p:cNvPr>
          <p:cNvSpPr txBox="1"/>
          <p:nvPr/>
        </p:nvSpPr>
        <p:spPr>
          <a:xfrm>
            <a:off x="6488725" y="2346449"/>
            <a:ext cx="532282" cy="369332"/>
          </a:xfrm>
          <a:prstGeom prst="rect">
            <a:avLst/>
          </a:prstGeom>
          <a:noFill/>
        </p:spPr>
        <p:txBody>
          <a:bodyPr wrap="square" rtlCol="0">
            <a:spAutoFit/>
          </a:bodyPr>
          <a:lstStyle/>
          <a:p>
            <a:r>
              <a:rPr lang="en-US" dirty="0"/>
              <a:t>3.0</a:t>
            </a:r>
          </a:p>
        </p:txBody>
      </p:sp>
    </p:spTree>
    <p:extLst>
      <p:ext uri="{BB962C8B-B14F-4D97-AF65-F5344CB8AC3E}">
        <p14:creationId xmlns:p14="http://schemas.microsoft.com/office/powerpoint/2010/main" val="390665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509B9D59-4A3B-694C-A96E-514003D58CA3}"/>
              </a:ext>
            </a:extLst>
          </p:cNvPr>
          <p:cNvPicPr>
            <a:picLocks noChangeAspect="1"/>
          </p:cNvPicPr>
          <p:nvPr/>
        </p:nvPicPr>
        <p:blipFill>
          <a:blip r:embed="rId2" cstate="email">
            <a:alphaModFix/>
            <a:lum bright="100000" contrast="100000"/>
            <a:extLst>
              <a:ext uri="{28A0092B-C50C-407E-A947-70E740481C1C}">
                <a14:useLocalDpi xmlns:a14="http://schemas.microsoft.com/office/drawing/2010/main"/>
              </a:ext>
            </a:extLst>
          </a:blip>
          <a:stretch>
            <a:fillRect/>
          </a:stretch>
        </p:blipFill>
        <p:spPr>
          <a:xfrm>
            <a:off x="786956" y="2225727"/>
            <a:ext cx="2317602" cy="328156"/>
          </a:xfrm>
          <a:prstGeom prst="rect">
            <a:avLst/>
          </a:prstGeom>
        </p:spPr>
      </p:pic>
      <p:sp>
        <p:nvSpPr>
          <p:cNvPr id="8" name="Rectángulo 7">
            <a:extLst>
              <a:ext uri="{FF2B5EF4-FFF2-40B4-BE49-F238E27FC236}">
                <a16:creationId xmlns:a16="http://schemas.microsoft.com/office/drawing/2014/main" id="{1ED0A594-9B25-CE4C-A45A-3BC570C2D6A1}"/>
              </a:ext>
            </a:extLst>
          </p:cNvPr>
          <p:cNvSpPr/>
          <p:nvPr/>
        </p:nvSpPr>
        <p:spPr>
          <a:xfrm>
            <a:off x="1"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8EE1DE89-DEEC-834D-9AB5-595B23172018}"/>
              </a:ext>
            </a:extLst>
          </p:cNvPr>
          <p:cNvSpPr/>
          <p:nvPr/>
        </p:nvSpPr>
        <p:spPr>
          <a:xfrm>
            <a:off x="11843875"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16 Imagen" descr="Diagonal.png">
            <a:extLst>
              <a:ext uri="{FF2B5EF4-FFF2-40B4-BE49-F238E27FC236}">
                <a16:creationId xmlns:a16="http://schemas.microsoft.com/office/drawing/2014/main" id="{7F19AEE6-938D-CE47-8C54-FCF5C952BB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34427" y="3719237"/>
            <a:ext cx="1563627" cy="3139446"/>
          </a:xfrm>
          <a:prstGeom prst="rect">
            <a:avLst/>
          </a:prstGeom>
        </p:spPr>
      </p:pic>
      <p:pic>
        <p:nvPicPr>
          <p:cNvPr id="11" name="Imagen 10" descr="Un tren en las vías pasando junto a una carretera&#10;&#10;Descripción generada automáticamente">
            <a:extLst>
              <a:ext uri="{FF2B5EF4-FFF2-40B4-BE49-F238E27FC236}">
                <a16:creationId xmlns:a16="http://schemas.microsoft.com/office/drawing/2014/main" id="{2F445A5C-4C0E-8546-8F97-DDEFE688969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Redondear rectángulo de esquina del mismo lado 24">
            <a:extLst>
              <a:ext uri="{FF2B5EF4-FFF2-40B4-BE49-F238E27FC236}">
                <a16:creationId xmlns:a16="http://schemas.microsoft.com/office/drawing/2014/main" id="{F9A9A11E-D10D-F344-BA51-166EF683CAD5}"/>
              </a:ext>
            </a:extLst>
          </p:cNvPr>
          <p:cNvSpPr/>
          <p:nvPr/>
        </p:nvSpPr>
        <p:spPr>
          <a:xfrm rot="10800000">
            <a:off x="-1307806" y="1441596"/>
            <a:ext cx="8495413" cy="2264736"/>
          </a:xfrm>
          <a:prstGeom prst="round2SameRect">
            <a:avLst>
              <a:gd name="adj1" fmla="val 50000"/>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dondear rectángulo de esquina del mismo lado 25">
            <a:extLst>
              <a:ext uri="{FF2B5EF4-FFF2-40B4-BE49-F238E27FC236}">
                <a16:creationId xmlns:a16="http://schemas.microsoft.com/office/drawing/2014/main" id="{DCB5821C-29EF-124C-A6E8-C32F4780BFDA}"/>
              </a:ext>
            </a:extLst>
          </p:cNvPr>
          <p:cNvSpPr/>
          <p:nvPr/>
        </p:nvSpPr>
        <p:spPr>
          <a:xfrm rot="10800000">
            <a:off x="430617" y="1589314"/>
            <a:ext cx="8495413" cy="2692314"/>
          </a:xfrm>
          <a:prstGeom prst="round2SameRect">
            <a:avLst>
              <a:gd name="adj1" fmla="val 50000"/>
              <a:gd name="adj2" fmla="val 50000"/>
            </a:avLst>
          </a:prstGeom>
          <a:solidFill>
            <a:srgbClr val="006338">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D5A1A641-0C9C-0549-9737-06313B021800}"/>
              </a:ext>
            </a:extLst>
          </p:cNvPr>
          <p:cNvSpPr txBox="1"/>
          <p:nvPr/>
        </p:nvSpPr>
        <p:spPr>
          <a:xfrm>
            <a:off x="988827" y="1918078"/>
            <a:ext cx="7389629" cy="369332"/>
          </a:xfrm>
          <a:prstGeom prst="rect">
            <a:avLst/>
          </a:prstGeom>
          <a:noFill/>
        </p:spPr>
        <p:txBody>
          <a:bodyPr wrap="square" rtlCol="0">
            <a:spAutoFit/>
          </a:bodyPr>
          <a:lstStyle/>
          <a:p>
            <a:pPr>
              <a:spcAft>
                <a:spcPts val="600"/>
              </a:spcAft>
            </a:pPr>
            <a:r>
              <a:rPr lang="es-ES"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Ms Zoe Y.Y. Tse</a:t>
            </a:r>
          </a:p>
        </p:txBody>
      </p:sp>
      <p:sp>
        <p:nvSpPr>
          <p:cNvPr id="23" name="CuadroTexto 22">
            <a:extLst>
              <a:ext uri="{FF2B5EF4-FFF2-40B4-BE49-F238E27FC236}">
                <a16:creationId xmlns:a16="http://schemas.microsoft.com/office/drawing/2014/main" id="{F65BD1DB-9CA1-2941-A6FE-06CC218FED17}"/>
              </a:ext>
            </a:extLst>
          </p:cNvPr>
          <p:cNvSpPr txBox="1"/>
          <p:nvPr/>
        </p:nvSpPr>
        <p:spPr>
          <a:xfrm>
            <a:off x="988826" y="2332748"/>
            <a:ext cx="7357731" cy="630942"/>
          </a:xfrm>
          <a:prstGeom prst="rect">
            <a:avLst/>
          </a:prstGeom>
          <a:noFill/>
        </p:spPr>
        <p:txBody>
          <a:bodyPr wrap="square" rtlCol="0">
            <a:spAutoFit/>
          </a:bodyPr>
          <a:lstStyle/>
          <a:p>
            <a:pPr>
              <a:spcAft>
                <a:spcPts val="600"/>
              </a:spcAft>
            </a:pPr>
            <a:r>
              <a:rPr lang="es-ES" sz="15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Acting</a:t>
            </a:r>
            <a:r>
              <a:rPr lang="es-ES" sz="15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General Manager – Operations Safety &amp; </a:t>
            </a:r>
            <a:r>
              <a:rPr lang="es-ES" sz="15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endParaRPr lang="es-ES" sz="15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s-ES" sz="15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MTR </a:t>
            </a:r>
            <a:r>
              <a:rPr lang="es-ES" sz="15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Corporation</a:t>
            </a:r>
            <a:endParaRPr lang="es-ES" sz="15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Grupo 35">
            <a:extLst>
              <a:ext uri="{FF2B5EF4-FFF2-40B4-BE49-F238E27FC236}">
                <a16:creationId xmlns:a16="http://schemas.microsoft.com/office/drawing/2014/main" id="{5FBA9A5D-03B2-D74D-A8D3-A564658533AB}"/>
              </a:ext>
            </a:extLst>
          </p:cNvPr>
          <p:cNvGrpSpPr/>
          <p:nvPr/>
        </p:nvGrpSpPr>
        <p:grpSpPr>
          <a:xfrm>
            <a:off x="-102870" y="5661025"/>
            <a:ext cx="12294871" cy="1196975"/>
            <a:chOff x="-102870" y="5661025"/>
            <a:chExt cx="12294871" cy="1196975"/>
          </a:xfrm>
        </p:grpSpPr>
        <p:sp>
          <p:nvSpPr>
            <p:cNvPr id="37" name="Redondear rectángulo de esquina del mismo lado 36">
              <a:extLst>
                <a:ext uri="{FF2B5EF4-FFF2-40B4-BE49-F238E27FC236}">
                  <a16:creationId xmlns:a16="http://schemas.microsoft.com/office/drawing/2014/main" id="{7581EF7B-7C14-6245-817C-A2E491B320C8}"/>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Redondear rectángulo de esquina del mismo lado 37">
              <a:extLst>
                <a:ext uri="{FF2B5EF4-FFF2-40B4-BE49-F238E27FC236}">
                  <a16:creationId xmlns:a16="http://schemas.microsoft.com/office/drawing/2014/main" id="{F92E8C54-51DE-C44E-9F0A-2BDD68994433}"/>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9" name="Grupo 38">
              <a:extLst>
                <a:ext uri="{FF2B5EF4-FFF2-40B4-BE49-F238E27FC236}">
                  <a16:creationId xmlns:a16="http://schemas.microsoft.com/office/drawing/2014/main" id="{AFB21011-0225-9D46-BC2A-D873A0D47E09}"/>
                </a:ext>
              </a:extLst>
            </p:cNvPr>
            <p:cNvGrpSpPr/>
            <p:nvPr userDrawn="1"/>
          </p:nvGrpSpPr>
          <p:grpSpPr>
            <a:xfrm>
              <a:off x="-102870" y="5661025"/>
              <a:ext cx="2682886" cy="1196975"/>
              <a:chOff x="0" y="5655749"/>
              <a:chExt cx="2682886" cy="1196975"/>
            </a:xfrm>
          </p:grpSpPr>
          <p:grpSp>
            <p:nvGrpSpPr>
              <p:cNvPr id="49" name="Grupo 48">
                <a:extLst>
                  <a:ext uri="{FF2B5EF4-FFF2-40B4-BE49-F238E27FC236}">
                    <a16:creationId xmlns:a16="http://schemas.microsoft.com/office/drawing/2014/main" id="{8E4E852F-68D9-2B47-B7C0-1B4CA27FEAD9}"/>
                  </a:ext>
                </a:extLst>
              </p:cNvPr>
              <p:cNvGrpSpPr/>
              <p:nvPr/>
            </p:nvGrpSpPr>
            <p:grpSpPr>
              <a:xfrm>
                <a:off x="102870" y="5686864"/>
                <a:ext cx="2580016" cy="994413"/>
                <a:chOff x="-494925" y="5854835"/>
                <a:chExt cx="3205177" cy="994413"/>
              </a:xfrm>
            </p:grpSpPr>
            <p:sp>
              <p:nvSpPr>
                <p:cNvPr id="51" name="Redondear rectángulo de esquina del mismo lado 50">
                  <a:extLst>
                    <a:ext uri="{FF2B5EF4-FFF2-40B4-BE49-F238E27FC236}">
                      <a16:creationId xmlns:a16="http://schemas.microsoft.com/office/drawing/2014/main" id="{187B7657-5A37-A74A-8D12-D04E761FE1ED}"/>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2" name="Redondear rectángulo de esquina del mismo lado 51">
                  <a:extLst>
                    <a:ext uri="{FF2B5EF4-FFF2-40B4-BE49-F238E27FC236}">
                      <a16:creationId xmlns:a16="http://schemas.microsoft.com/office/drawing/2014/main" id="{43459998-952A-4D4A-AC1D-B098FD625392}"/>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0" name="Redondear rectángulo de esquina del mismo lado 49">
                <a:extLst>
                  <a:ext uri="{FF2B5EF4-FFF2-40B4-BE49-F238E27FC236}">
                    <a16:creationId xmlns:a16="http://schemas.microsoft.com/office/drawing/2014/main" id="{3C00C880-DE7E-894A-A657-EC8128F1458E}"/>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0" name="Grupo 39">
              <a:extLst>
                <a:ext uri="{FF2B5EF4-FFF2-40B4-BE49-F238E27FC236}">
                  <a16:creationId xmlns:a16="http://schemas.microsoft.com/office/drawing/2014/main" id="{767ECAC3-15CA-584A-A2D5-1C748DD65C3E}"/>
                </a:ext>
              </a:extLst>
            </p:cNvPr>
            <p:cNvGrpSpPr/>
            <p:nvPr userDrawn="1"/>
          </p:nvGrpSpPr>
          <p:grpSpPr>
            <a:xfrm>
              <a:off x="2772226" y="6056350"/>
              <a:ext cx="4074344" cy="567381"/>
              <a:chOff x="2824481" y="310540"/>
              <a:chExt cx="4074344" cy="567381"/>
            </a:xfrm>
          </p:grpSpPr>
          <p:sp>
            <p:nvSpPr>
              <p:cNvPr id="46" name="CuadroTexto 45">
                <a:extLst>
                  <a:ext uri="{FF2B5EF4-FFF2-40B4-BE49-F238E27FC236}">
                    <a16:creationId xmlns:a16="http://schemas.microsoft.com/office/drawing/2014/main" id="{1BEC2032-3B9F-0A47-88B5-87B5E5357312}"/>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7" name="CuadroTexto 46">
                <a:extLst>
                  <a:ext uri="{FF2B5EF4-FFF2-40B4-BE49-F238E27FC236}">
                    <a16:creationId xmlns:a16="http://schemas.microsoft.com/office/drawing/2014/main" id="{AFD2B949-259E-DB40-AB28-5CE58D5546F5}"/>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8" name="CuadroTexto 47">
                <a:extLst>
                  <a:ext uri="{FF2B5EF4-FFF2-40B4-BE49-F238E27FC236}">
                    <a16:creationId xmlns:a16="http://schemas.microsoft.com/office/drawing/2014/main" id="{25F42E8D-06B5-7E4A-A5E8-D957B0DFC4BE}"/>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1" name="Grupo 40">
              <a:extLst>
                <a:ext uri="{FF2B5EF4-FFF2-40B4-BE49-F238E27FC236}">
                  <a16:creationId xmlns:a16="http://schemas.microsoft.com/office/drawing/2014/main" id="{3526758B-77DE-714A-B51D-6D783F4A5941}"/>
                </a:ext>
              </a:extLst>
            </p:cNvPr>
            <p:cNvGrpSpPr/>
            <p:nvPr userDrawn="1"/>
          </p:nvGrpSpPr>
          <p:grpSpPr>
            <a:xfrm>
              <a:off x="6654799" y="6173855"/>
              <a:ext cx="3320091" cy="374084"/>
              <a:chOff x="8109092" y="6069635"/>
              <a:chExt cx="3923151" cy="442033"/>
            </a:xfrm>
          </p:grpSpPr>
          <p:sp>
            <p:nvSpPr>
              <p:cNvPr id="43" name="object 10">
                <a:extLst>
                  <a:ext uri="{FF2B5EF4-FFF2-40B4-BE49-F238E27FC236}">
                    <a16:creationId xmlns:a16="http://schemas.microsoft.com/office/drawing/2014/main" id="{884BE90C-00D3-2A45-97D2-A2CA938B5A10}"/>
                  </a:ext>
                </a:extLst>
              </p:cNvPr>
              <p:cNvSpPr/>
              <p:nvPr userDrawn="1"/>
            </p:nvSpPr>
            <p:spPr>
              <a:xfrm>
                <a:off x="8109092" y="6069635"/>
                <a:ext cx="728438" cy="442033"/>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 name="object 4">
                <a:extLst>
                  <a:ext uri="{FF2B5EF4-FFF2-40B4-BE49-F238E27FC236}">
                    <a16:creationId xmlns:a16="http://schemas.microsoft.com/office/drawing/2014/main" id="{B6A1B1BC-4118-054B-BB3C-D6EE25330631}"/>
                  </a:ext>
                </a:extLst>
              </p:cNvPr>
              <p:cNvSpPr/>
              <p:nvPr userDrawn="1"/>
            </p:nvSpPr>
            <p:spPr>
              <a:xfrm>
                <a:off x="9269383" y="6186099"/>
                <a:ext cx="1600382" cy="223887"/>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5" name="Imagen 44">
                <a:extLst>
                  <a:ext uri="{FF2B5EF4-FFF2-40B4-BE49-F238E27FC236}">
                    <a16:creationId xmlns:a16="http://schemas.microsoft.com/office/drawing/2014/main" id="{A267A971-EF4C-5B43-82D4-CFE9D8869F9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2" name="Imagen 41">
              <a:extLst>
                <a:ext uri="{FF2B5EF4-FFF2-40B4-BE49-F238E27FC236}">
                  <a16:creationId xmlns:a16="http://schemas.microsoft.com/office/drawing/2014/main" id="{712B7340-58A2-4549-BD54-7F8001F7475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
        <p:nvSpPr>
          <p:cNvPr id="53" name="CuadroTexto 52">
            <a:extLst>
              <a:ext uri="{FF2B5EF4-FFF2-40B4-BE49-F238E27FC236}">
                <a16:creationId xmlns:a16="http://schemas.microsoft.com/office/drawing/2014/main" id="{A86F2980-D040-5D45-A3ED-C166BC898F19}"/>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sp>
        <p:nvSpPr>
          <p:cNvPr id="29" name="CuadroTexto 18">
            <a:extLst>
              <a:ext uri="{FF2B5EF4-FFF2-40B4-BE49-F238E27FC236}">
                <a16:creationId xmlns:a16="http://schemas.microsoft.com/office/drawing/2014/main" id="{FFFCEB5C-2FA9-45F6-9504-F30B22D89FF5}"/>
              </a:ext>
            </a:extLst>
          </p:cNvPr>
          <p:cNvSpPr txBox="1"/>
          <p:nvPr/>
        </p:nvSpPr>
        <p:spPr>
          <a:xfrm>
            <a:off x="988827" y="3017365"/>
            <a:ext cx="7389629" cy="369332"/>
          </a:xfrm>
          <a:prstGeom prst="rect">
            <a:avLst/>
          </a:prstGeom>
          <a:noFill/>
        </p:spPr>
        <p:txBody>
          <a:bodyPr wrap="square" rtlCol="0">
            <a:spAutoFit/>
          </a:bodyPr>
          <a:lstStyle/>
          <a:p>
            <a:pPr>
              <a:spcAft>
                <a:spcPts val="600"/>
              </a:spcAft>
            </a:pPr>
            <a:r>
              <a:rPr lang="es-ES" b="1"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Mr</a:t>
            </a:r>
            <a:r>
              <a:rPr lang="es-ES"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H.K. Chan</a:t>
            </a:r>
          </a:p>
        </p:txBody>
      </p:sp>
      <p:sp>
        <p:nvSpPr>
          <p:cNvPr id="30" name="CuadroTexto 22">
            <a:extLst>
              <a:ext uri="{FF2B5EF4-FFF2-40B4-BE49-F238E27FC236}">
                <a16:creationId xmlns:a16="http://schemas.microsoft.com/office/drawing/2014/main" id="{DED1DB47-29DB-48A6-8676-D4CECBAA2CB9}"/>
              </a:ext>
            </a:extLst>
          </p:cNvPr>
          <p:cNvSpPr txBox="1"/>
          <p:nvPr/>
        </p:nvSpPr>
        <p:spPr>
          <a:xfrm>
            <a:off x="988826" y="3432035"/>
            <a:ext cx="7357731" cy="630942"/>
          </a:xfrm>
          <a:prstGeom prst="rect">
            <a:avLst/>
          </a:prstGeom>
          <a:noFill/>
        </p:spPr>
        <p:txBody>
          <a:bodyPr wrap="square" rtlCol="0">
            <a:spAutoFit/>
          </a:bodyPr>
          <a:lstStyle/>
          <a:p>
            <a:pPr>
              <a:spcAft>
                <a:spcPts val="600"/>
              </a:spcAft>
            </a:pPr>
            <a:r>
              <a:rPr lang="es-ES" sz="15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General Manager – </a:t>
            </a:r>
            <a:r>
              <a:rPr lang="es-ES" sz="15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Engineering</a:t>
            </a:r>
            <a:r>
              <a:rPr lang="es-ES" sz="15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&amp; Innovative Centre</a:t>
            </a:r>
          </a:p>
          <a:p>
            <a:pPr>
              <a:spcAft>
                <a:spcPts val="600"/>
              </a:spcAft>
            </a:pPr>
            <a:r>
              <a:rPr lang="es-ES" sz="15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MTR </a:t>
            </a:r>
            <a:r>
              <a:rPr lang="es-ES" sz="15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Corporation</a:t>
            </a:r>
            <a:endParaRPr lang="es-ES" sz="15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26" descr="LOGO">
            <a:extLst>
              <a:ext uri="{FF2B5EF4-FFF2-40B4-BE49-F238E27FC236}">
                <a16:creationId xmlns:a16="http://schemas.microsoft.com/office/drawing/2014/main" id="{178B08FA-D9A0-4C82-A4A6-3DB38A1D359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0313547" y="5989322"/>
            <a:ext cx="1931671" cy="574648"/>
          </a:xfrm>
          <a:prstGeom prst="rect">
            <a:avLst/>
          </a:prstGeom>
          <a:noFill/>
          <a:ln w="9525">
            <a:noFill/>
            <a:miter lim="800000"/>
            <a:headEnd/>
            <a:tailEnd/>
          </a:ln>
        </p:spPr>
      </p:pic>
    </p:spTree>
    <p:extLst>
      <p:ext uri="{BB962C8B-B14F-4D97-AF65-F5344CB8AC3E}">
        <p14:creationId xmlns:p14="http://schemas.microsoft.com/office/powerpoint/2010/main" val="4263582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6" name="文字方塊 8">
            <a:extLst>
              <a:ext uri="{FF2B5EF4-FFF2-40B4-BE49-F238E27FC236}">
                <a16:creationId xmlns:a16="http://schemas.microsoft.com/office/drawing/2014/main" id="{7A59EB1A-885B-46EC-815A-297A02600925}"/>
              </a:ext>
            </a:extLst>
          </p:cNvPr>
          <p:cNvSpPr txBox="1"/>
          <p:nvPr/>
        </p:nvSpPr>
        <p:spPr>
          <a:xfrm>
            <a:off x="625557" y="482600"/>
            <a:ext cx="8315244" cy="892552"/>
          </a:xfrm>
          <a:prstGeom prst="rect">
            <a:avLst/>
          </a:prstGeom>
          <a:noFill/>
        </p:spPr>
        <p:txBody>
          <a:bodyPr wrap="square">
            <a:spAutoFit/>
          </a:bodyPr>
          <a:lstStyle/>
          <a:p>
            <a:pPr defTabSz="914377" eaLnBrk="1" fontAlgn="auto" hangingPunct="1">
              <a:spcBef>
                <a:spcPts val="0"/>
              </a:spcBef>
              <a:spcAft>
                <a:spcPts val="0"/>
              </a:spcAft>
              <a:defRPr/>
            </a:pPr>
            <a:r>
              <a:rPr lang="en-US" altLang="zh-HK" sz="28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Intelligence Safety 1.0</a:t>
            </a:r>
          </a:p>
          <a:p>
            <a:pPr defTabSz="914377" eaLnBrk="1" fontAlgn="auto" hangingPunct="1">
              <a:spcBef>
                <a:spcPts val="0"/>
              </a:spcBef>
              <a:spcAft>
                <a:spcPts val="0"/>
              </a:spcAft>
              <a:defRPr/>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Functional based technology application</a:t>
            </a:r>
          </a:p>
        </p:txBody>
      </p:sp>
      <p:sp>
        <p:nvSpPr>
          <p:cNvPr id="7" name="TextBox 6">
            <a:extLst>
              <a:ext uri="{FF2B5EF4-FFF2-40B4-BE49-F238E27FC236}">
                <a16:creationId xmlns:a16="http://schemas.microsoft.com/office/drawing/2014/main" id="{67BD0BE0-8B1A-499A-9914-6C60A3C096A1}"/>
              </a:ext>
            </a:extLst>
          </p:cNvPr>
          <p:cNvSpPr txBox="1"/>
          <p:nvPr/>
        </p:nvSpPr>
        <p:spPr>
          <a:xfrm>
            <a:off x="2260249" y="1979560"/>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A </a:t>
            </a:r>
          </a:p>
        </p:txBody>
      </p:sp>
      <p:sp>
        <p:nvSpPr>
          <p:cNvPr id="8" name="TextBox 7">
            <a:extLst>
              <a:ext uri="{FF2B5EF4-FFF2-40B4-BE49-F238E27FC236}">
                <a16:creationId xmlns:a16="http://schemas.microsoft.com/office/drawing/2014/main" id="{2B3B00C3-EFC8-4E6C-BC8B-7CBE5C9F127D}"/>
              </a:ext>
            </a:extLst>
          </p:cNvPr>
          <p:cNvSpPr txBox="1"/>
          <p:nvPr/>
        </p:nvSpPr>
        <p:spPr>
          <a:xfrm>
            <a:off x="5627325" y="1979560"/>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B </a:t>
            </a:r>
          </a:p>
        </p:txBody>
      </p:sp>
      <p:sp>
        <p:nvSpPr>
          <p:cNvPr id="9" name="TextBox 8">
            <a:extLst>
              <a:ext uri="{FF2B5EF4-FFF2-40B4-BE49-F238E27FC236}">
                <a16:creationId xmlns:a16="http://schemas.microsoft.com/office/drawing/2014/main" id="{6F758788-3162-47B0-8FD4-4EB7150C067F}"/>
              </a:ext>
            </a:extLst>
          </p:cNvPr>
          <p:cNvSpPr txBox="1"/>
          <p:nvPr/>
        </p:nvSpPr>
        <p:spPr>
          <a:xfrm>
            <a:off x="8994401" y="1979559"/>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C</a:t>
            </a:r>
          </a:p>
        </p:txBody>
      </p:sp>
      <p:sp>
        <p:nvSpPr>
          <p:cNvPr id="2" name="TextBox 1">
            <a:extLst>
              <a:ext uri="{FF2B5EF4-FFF2-40B4-BE49-F238E27FC236}">
                <a16:creationId xmlns:a16="http://schemas.microsoft.com/office/drawing/2014/main" id="{6DE4D9D6-A0F8-4C07-8AA4-EDB527A01F06}"/>
              </a:ext>
            </a:extLst>
          </p:cNvPr>
          <p:cNvSpPr txBox="1"/>
          <p:nvPr/>
        </p:nvSpPr>
        <p:spPr>
          <a:xfrm>
            <a:off x="2260249" y="3240415"/>
            <a:ext cx="6210881" cy="1323439"/>
          </a:xfrm>
          <a:prstGeom prst="rect">
            <a:avLst/>
          </a:prstGeom>
          <a:solidFill>
            <a:schemeClr val="bg2"/>
          </a:solidFill>
        </p:spPr>
        <p:txBody>
          <a:bodyPr wrap="square" rtlCol="0">
            <a:spAutoFit/>
          </a:bodyPr>
          <a:lstStyle/>
          <a:p>
            <a:r>
              <a:rPr lang="en-GB"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M</a:t>
            </a:r>
            <a:r>
              <a:rPr lang="en-GB" sz="1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anaging risks to reduce the frequency of happening</a:t>
            </a:r>
            <a:endParaRPr lang="en-GB" sz="1600" dirty="0">
              <a:solidFill>
                <a:srgbClr val="0A50A1"/>
              </a:solidFill>
              <a:effectLst/>
              <a:latin typeface="Open Sans" panose="020B0606030504020204" pitchFamily="34" charset="0"/>
              <a:ea typeface="Open Sans" panose="020B0606030504020204" pitchFamily="34" charset="0"/>
              <a:cs typeface="Open Sans" panose="020B0606030504020204" pitchFamily="34" charset="0"/>
            </a:endParaRPr>
          </a:p>
          <a:p>
            <a:endParaRPr lang="en-GB" sz="1600" dirty="0">
              <a:solidFill>
                <a:srgbClr val="0A50A1"/>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600" dirty="0">
                <a:solidFill>
                  <a:srgbClr val="0A50A1"/>
                </a:solidFill>
                <a:effectLst/>
                <a:latin typeface="Open Sans" panose="020B0606030504020204" pitchFamily="34" charset="0"/>
                <a:ea typeface="Open Sans" panose="020B0606030504020204" pitchFamily="34" charset="0"/>
                <a:cs typeface="Open Sans" panose="020B0606030504020204" pitchFamily="34" charset="0"/>
              </a:rPr>
              <a:t>Individual solution is designed to focus on specific risk mitigation using ALARP approach.</a:t>
            </a:r>
          </a:p>
          <a:p>
            <a:r>
              <a:rPr lang="en-GB" sz="1600" dirty="0">
                <a:solidFill>
                  <a:srgbClr val="0A50A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600" dirty="0">
              <a:solidFill>
                <a:srgbClr val="0A50A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2213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6" name="文字方塊 8">
            <a:extLst>
              <a:ext uri="{FF2B5EF4-FFF2-40B4-BE49-F238E27FC236}">
                <a16:creationId xmlns:a16="http://schemas.microsoft.com/office/drawing/2014/main" id="{8EA5A9D7-21B0-44D1-B65E-139261947FE1}"/>
              </a:ext>
            </a:extLst>
          </p:cNvPr>
          <p:cNvSpPr txBox="1"/>
          <p:nvPr/>
        </p:nvSpPr>
        <p:spPr>
          <a:xfrm>
            <a:off x="625557" y="482601"/>
            <a:ext cx="8315244" cy="892552"/>
          </a:xfrm>
          <a:prstGeom prst="rect">
            <a:avLst/>
          </a:prstGeom>
          <a:noFill/>
        </p:spPr>
        <p:txBody>
          <a:bodyPr wrap="square">
            <a:spAutoFit/>
          </a:bodyPr>
          <a:lstStyle/>
          <a:p>
            <a:pPr defTabSz="914377" eaLnBrk="1" fontAlgn="auto" hangingPunct="1">
              <a:spcBef>
                <a:spcPts val="0"/>
              </a:spcBef>
              <a:spcAft>
                <a:spcPts val="0"/>
              </a:spcAft>
              <a:defRPr/>
            </a:pPr>
            <a:r>
              <a:rPr lang="en-US" altLang="zh-HK" sz="2800" b="1">
                <a:solidFill>
                  <a:srgbClr val="FF6600"/>
                </a:solidFill>
                <a:latin typeface="Open Sans" panose="020B0606030504020204" pitchFamily="34" charset="0"/>
                <a:ea typeface="Open Sans" panose="020B0606030504020204" pitchFamily="34" charset="0"/>
                <a:cs typeface="Open Sans" panose="020B0606030504020204" pitchFamily="34" charset="0"/>
              </a:rPr>
              <a:t>Intelligence Safety 2.0</a:t>
            </a:r>
          </a:p>
          <a:p>
            <a:pPr defTabSz="914377" eaLnBrk="1" fontAlgn="auto" hangingPunct="1">
              <a:spcBef>
                <a:spcPts val="0"/>
              </a:spcBef>
              <a:spcAft>
                <a:spcPts val="0"/>
              </a:spcAft>
              <a:defRPr/>
            </a:pPr>
            <a:r>
              <a:rPr lang="en-US" sz="2400" b="1">
                <a:solidFill>
                  <a:srgbClr val="FF6600"/>
                </a:solidFill>
                <a:latin typeface="Open Sans" panose="020B0606030504020204" pitchFamily="34" charset="0"/>
                <a:ea typeface="Open Sans" panose="020B0606030504020204" pitchFamily="34" charset="0"/>
                <a:cs typeface="Open Sans" panose="020B0606030504020204" pitchFamily="34" charset="0"/>
              </a:rPr>
              <a:t>- Integration to reinforce impact</a:t>
            </a:r>
            <a:endParaRPr lang="en-US" sz="2400" b="1" dirty="0">
              <a:solidFill>
                <a:srgbClr val="FF66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9A588BA-4A2A-40C1-B27F-63CA4A79BC11}"/>
              </a:ext>
            </a:extLst>
          </p:cNvPr>
          <p:cNvSpPr txBox="1"/>
          <p:nvPr/>
        </p:nvSpPr>
        <p:spPr>
          <a:xfrm>
            <a:off x="2260248" y="3209060"/>
            <a:ext cx="2511799" cy="420045"/>
          </a:xfrm>
          <a:prstGeom prst="roundRect">
            <a:avLst/>
          </a:prstGeom>
          <a:solidFill>
            <a:srgbClr val="FF6600"/>
          </a:solidFill>
          <a:ln>
            <a:no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System D</a:t>
            </a:r>
          </a:p>
        </p:txBody>
      </p:sp>
      <p:sp>
        <p:nvSpPr>
          <p:cNvPr id="8" name="Arrow: Down 7">
            <a:extLst>
              <a:ext uri="{FF2B5EF4-FFF2-40B4-BE49-F238E27FC236}">
                <a16:creationId xmlns:a16="http://schemas.microsoft.com/office/drawing/2014/main" id="{5830FF9B-4FD5-4EAB-B49F-3F398DB82F37}"/>
              </a:ext>
            </a:extLst>
          </p:cNvPr>
          <p:cNvSpPr/>
          <p:nvPr/>
        </p:nvSpPr>
        <p:spPr bwMode="auto">
          <a:xfrm>
            <a:off x="3411663" y="2648930"/>
            <a:ext cx="304800" cy="434340"/>
          </a:xfrm>
          <a:prstGeom prst="downArrow">
            <a:avLst/>
          </a:prstGeom>
          <a:solidFill>
            <a:srgbClr val="FF66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9" name="Arrow: Down 8">
            <a:extLst>
              <a:ext uri="{FF2B5EF4-FFF2-40B4-BE49-F238E27FC236}">
                <a16:creationId xmlns:a16="http://schemas.microsoft.com/office/drawing/2014/main" id="{0A4BBE1A-DF7E-4E05-A451-E8E87B55D949}"/>
              </a:ext>
            </a:extLst>
          </p:cNvPr>
          <p:cNvSpPr/>
          <p:nvPr/>
        </p:nvSpPr>
        <p:spPr bwMode="auto">
          <a:xfrm>
            <a:off x="6846526" y="2655042"/>
            <a:ext cx="304800" cy="434340"/>
          </a:xfrm>
          <a:prstGeom prst="downArrow">
            <a:avLst/>
          </a:prstGeom>
          <a:solidFill>
            <a:srgbClr val="FF66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10" name="TextBox 9">
            <a:extLst>
              <a:ext uri="{FF2B5EF4-FFF2-40B4-BE49-F238E27FC236}">
                <a16:creationId xmlns:a16="http://schemas.microsoft.com/office/drawing/2014/main" id="{7F13F549-5D1D-462D-AC10-879398E6A7DB}"/>
              </a:ext>
            </a:extLst>
          </p:cNvPr>
          <p:cNvSpPr txBox="1"/>
          <p:nvPr/>
        </p:nvSpPr>
        <p:spPr>
          <a:xfrm>
            <a:off x="2260249" y="1979560"/>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A </a:t>
            </a:r>
          </a:p>
        </p:txBody>
      </p:sp>
      <p:sp>
        <p:nvSpPr>
          <p:cNvPr id="11" name="TextBox 10">
            <a:extLst>
              <a:ext uri="{FF2B5EF4-FFF2-40B4-BE49-F238E27FC236}">
                <a16:creationId xmlns:a16="http://schemas.microsoft.com/office/drawing/2014/main" id="{F271E2E7-672D-4C00-9E07-00BF8F5263DD}"/>
              </a:ext>
            </a:extLst>
          </p:cNvPr>
          <p:cNvSpPr txBox="1"/>
          <p:nvPr/>
        </p:nvSpPr>
        <p:spPr>
          <a:xfrm>
            <a:off x="5627325" y="1979560"/>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B </a:t>
            </a:r>
          </a:p>
        </p:txBody>
      </p:sp>
      <p:sp>
        <p:nvSpPr>
          <p:cNvPr id="12" name="TextBox 11">
            <a:extLst>
              <a:ext uri="{FF2B5EF4-FFF2-40B4-BE49-F238E27FC236}">
                <a16:creationId xmlns:a16="http://schemas.microsoft.com/office/drawing/2014/main" id="{C949486D-5D0A-45FA-B6D0-5411E9205727}"/>
              </a:ext>
            </a:extLst>
          </p:cNvPr>
          <p:cNvSpPr txBox="1"/>
          <p:nvPr/>
        </p:nvSpPr>
        <p:spPr>
          <a:xfrm>
            <a:off x="8994401" y="1979559"/>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C</a:t>
            </a:r>
          </a:p>
        </p:txBody>
      </p:sp>
      <p:sp>
        <p:nvSpPr>
          <p:cNvPr id="13" name="TextBox 12">
            <a:extLst>
              <a:ext uri="{FF2B5EF4-FFF2-40B4-BE49-F238E27FC236}">
                <a16:creationId xmlns:a16="http://schemas.microsoft.com/office/drawing/2014/main" id="{209E54BC-936A-4F2B-83FB-045F7EADF840}"/>
              </a:ext>
            </a:extLst>
          </p:cNvPr>
          <p:cNvSpPr txBox="1"/>
          <p:nvPr/>
        </p:nvSpPr>
        <p:spPr>
          <a:xfrm>
            <a:off x="5627324" y="3209060"/>
            <a:ext cx="2511799" cy="420045"/>
          </a:xfrm>
          <a:prstGeom prst="roundRect">
            <a:avLst/>
          </a:prstGeom>
          <a:solidFill>
            <a:srgbClr val="FF6600"/>
          </a:solidFill>
          <a:ln>
            <a:no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System E</a:t>
            </a:r>
          </a:p>
        </p:txBody>
      </p:sp>
      <p:sp>
        <p:nvSpPr>
          <p:cNvPr id="14" name="Arrow: Down 13">
            <a:extLst>
              <a:ext uri="{FF2B5EF4-FFF2-40B4-BE49-F238E27FC236}">
                <a16:creationId xmlns:a16="http://schemas.microsoft.com/office/drawing/2014/main" id="{1E48EB7B-9F7E-4D3D-AE8D-986C2A5A9981}"/>
              </a:ext>
            </a:extLst>
          </p:cNvPr>
          <p:cNvSpPr/>
          <p:nvPr/>
        </p:nvSpPr>
        <p:spPr bwMode="auto">
          <a:xfrm>
            <a:off x="6846526" y="3808362"/>
            <a:ext cx="304800" cy="434340"/>
          </a:xfrm>
          <a:prstGeom prst="downArrow">
            <a:avLst/>
          </a:prstGeom>
          <a:solidFill>
            <a:srgbClr val="FF66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15" name="TextBox 14">
            <a:extLst>
              <a:ext uri="{FF2B5EF4-FFF2-40B4-BE49-F238E27FC236}">
                <a16:creationId xmlns:a16="http://schemas.microsoft.com/office/drawing/2014/main" id="{49F493F3-D273-4509-A9AE-9DBD728201D2}"/>
              </a:ext>
            </a:extLst>
          </p:cNvPr>
          <p:cNvSpPr txBox="1"/>
          <p:nvPr/>
        </p:nvSpPr>
        <p:spPr>
          <a:xfrm>
            <a:off x="5627324" y="4362380"/>
            <a:ext cx="2511799" cy="420045"/>
          </a:xfrm>
          <a:prstGeom prst="roundRect">
            <a:avLst/>
          </a:prstGeom>
          <a:solidFill>
            <a:srgbClr val="FF6600"/>
          </a:solidFill>
          <a:ln>
            <a:no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System F</a:t>
            </a:r>
          </a:p>
        </p:txBody>
      </p:sp>
      <p:sp>
        <p:nvSpPr>
          <p:cNvPr id="16" name="Arrow: Down 15">
            <a:extLst>
              <a:ext uri="{FF2B5EF4-FFF2-40B4-BE49-F238E27FC236}">
                <a16:creationId xmlns:a16="http://schemas.microsoft.com/office/drawing/2014/main" id="{33D22ED6-E167-4B6E-BF0A-7F9FF2407ADF}"/>
              </a:ext>
            </a:extLst>
          </p:cNvPr>
          <p:cNvSpPr/>
          <p:nvPr/>
        </p:nvSpPr>
        <p:spPr bwMode="auto">
          <a:xfrm>
            <a:off x="10171975" y="2662822"/>
            <a:ext cx="304800" cy="434340"/>
          </a:xfrm>
          <a:prstGeom prst="downArrow">
            <a:avLst/>
          </a:prstGeom>
          <a:solidFill>
            <a:srgbClr val="FF66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17" name="TextBox 16">
            <a:extLst>
              <a:ext uri="{FF2B5EF4-FFF2-40B4-BE49-F238E27FC236}">
                <a16:creationId xmlns:a16="http://schemas.microsoft.com/office/drawing/2014/main" id="{B10C873A-A322-4CF1-A8F6-7082380BD2FD}"/>
              </a:ext>
            </a:extLst>
          </p:cNvPr>
          <p:cNvSpPr txBox="1"/>
          <p:nvPr/>
        </p:nvSpPr>
        <p:spPr>
          <a:xfrm>
            <a:off x="8994400" y="3216840"/>
            <a:ext cx="2511799" cy="420045"/>
          </a:xfrm>
          <a:prstGeom prst="roundRect">
            <a:avLst/>
          </a:prstGeom>
          <a:solidFill>
            <a:srgbClr val="FF6600"/>
          </a:solidFill>
          <a:ln>
            <a:no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System G</a:t>
            </a:r>
          </a:p>
        </p:txBody>
      </p:sp>
      <p:sp>
        <p:nvSpPr>
          <p:cNvPr id="18" name="TextBox 17">
            <a:extLst>
              <a:ext uri="{FF2B5EF4-FFF2-40B4-BE49-F238E27FC236}">
                <a16:creationId xmlns:a16="http://schemas.microsoft.com/office/drawing/2014/main" id="{3277E6FC-9546-4B1F-837F-3134A8ED8A66}"/>
              </a:ext>
            </a:extLst>
          </p:cNvPr>
          <p:cNvSpPr txBox="1"/>
          <p:nvPr/>
        </p:nvSpPr>
        <p:spPr>
          <a:xfrm>
            <a:off x="141161" y="3025406"/>
            <a:ext cx="1800361" cy="707886"/>
          </a:xfrm>
          <a:prstGeom prst="rect">
            <a:avLst/>
          </a:prstGeom>
          <a:noFill/>
        </p:spPr>
        <p:txBody>
          <a:bodyPr wrap="square">
            <a:spAutoFit/>
          </a:bodyPr>
          <a:lstStyle/>
          <a:p>
            <a:pPr algn="ctr"/>
            <a:r>
              <a:rPr lang="en-US" sz="2000" b="1" dirty="0">
                <a:solidFill>
                  <a:srgbClr val="FF6600"/>
                </a:solidFill>
                <a:latin typeface="Open Sans" panose="020B0606030504020204" pitchFamily="34" charset="0"/>
                <a:ea typeface="Open Sans" panose="020B0606030504020204" pitchFamily="34" charset="0"/>
                <a:cs typeface="Open Sans" panose="020B0606030504020204" pitchFamily="34" charset="0"/>
              </a:rPr>
              <a:t>Enhanced</a:t>
            </a:r>
          </a:p>
          <a:p>
            <a:pPr algn="ctr"/>
            <a:r>
              <a:rPr lang="en-US" sz="2000" b="1" dirty="0">
                <a:solidFill>
                  <a:srgbClr val="FF6600"/>
                </a:solidFill>
                <a:latin typeface="Open Sans" panose="020B0606030504020204" pitchFamily="34" charset="0"/>
                <a:ea typeface="Open Sans" panose="020B0606030504020204" pitchFamily="34" charset="0"/>
                <a:cs typeface="Open Sans" panose="020B0606030504020204" pitchFamily="34" charset="0"/>
              </a:rPr>
              <a:t> Impact</a:t>
            </a:r>
          </a:p>
        </p:txBody>
      </p:sp>
      <p:sp>
        <p:nvSpPr>
          <p:cNvPr id="19" name="Arrow: Down 18">
            <a:extLst>
              <a:ext uri="{FF2B5EF4-FFF2-40B4-BE49-F238E27FC236}">
                <a16:creationId xmlns:a16="http://schemas.microsoft.com/office/drawing/2014/main" id="{F0949DD1-839C-4AEF-8317-81AB58441C36}"/>
              </a:ext>
            </a:extLst>
          </p:cNvPr>
          <p:cNvSpPr/>
          <p:nvPr/>
        </p:nvSpPr>
        <p:spPr bwMode="auto">
          <a:xfrm>
            <a:off x="1934458" y="1600200"/>
            <a:ext cx="189776" cy="4165600"/>
          </a:xfrm>
          <a:prstGeom prst="downArrow">
            <a:avLst>
              <a:gd name="adj1" fmla="val 50000"/>
              <a:gd name="adj2" fmla="val 205538"/>
            </a:avLst>
          </a:prstGeom>
          <a:solidFill>
            <a:srgbClr val="FF66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20" name="TextBox 19">
            <a:extLst>
              <a:ext uri="{FF2B5EF4-FFF2-40B4-BE49-F238E27FC236}">
                <a16:creationId xmlns:a16="http://schemas.microsoft.com/office/drawing/2014/main" id="{AA9BD886-22C8-4E69-8D14-AB5598209861}"/>
              </a:ext>
            </a:extLst>
          </p:cNvPr>
          <p:cNvSpPr txBox="1"/>
          <p:nvPr/>
        </p:nvSpPr>
        <p:spPr>
          <a:xfrm>
            <a:off x="3716463" y="4878236"/>
            <a:ext cx="7051640" cy="830997"/>
          </a:xfrm>
          <a:prstGeom prst="rect">
            <a:avLst/>
          </a:prstGeom>
          <a:solidFill>
            <a:schemeClr val="bg2"/>
          </a:solidFill>
        </p:spPr>
        <p:txBody>
          <a:bodyPr wrap="square">
            <a:spAutoFit/>
          </a:bodyPr>
          <a:lstStyle/>
          <a:p>
            <a:r>
              <a:rPr lang="en-GB" sz="1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Reinforce impact of the engineering solution, </a:t>
            </a:r>
          </a:p>
          <a:p>
            <a:pPr marL="285750" indent="-285750">
              <a:buFont typeface="Arial" panose="020B0604020202020204" pitchFamily="34" charset="0"/>
              <a:buChar char="•"/>
            </a:pPr>
            <a:r>
              <a:rPr lang="en-GB" sz="16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system </a:t>
            </a:r>
            <a:r>
              <a:rPr lang="en-GB" sz="1600" dirty="0">
                <a:effectLst/>
                <a:latin typeface="Open Sans" panose="020B0606030504020204" pitchFamily="34" charset="0"/>
                <a:ea typeface="Open Sans" panose="020B0606030504020204" pitchFamily="34" charset="0"/>
                <a:cs typeface="Open Sans" panose="020B0606030504020204" pitchFamily="34" charset="0"/>
              </a:rPr>
              <a:t>integration to maximize the effect by linkage with the similar mitigation across different systems. </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4739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3" name="文字方塊 8">
            <a:extLst>
              <a:ext uri="{FF2B5EF4-FFF2-40B4-BE49-F238E27FC236}">
                <a16:creationId xmlns:a16="http://schemas.microsoft.com/office/drawing/2014/main" id="{24FCAB18-962E-46DA-8E5A-1465404F8126}"/>
              </a:ext>
            </a:extLst>
          </p:cNvPr>
          <p:cNvSpPr txBox="1"/>
          <p:nvPr/>
        </p:nvSpPr>
        <p:spPr>
          <a:xfrm>
            <a:off x="625557" y="482600"/>
            <a:ext cx="8315244" cy="892552"/>
          </a:xfrm>
          <a:prstGeom prst="rect">
            <a:avLst/>
          </a:prstGeom>
          <a:noFill/>
        </p:spPr>
        <p:txBody>
          <a:bodyPr wrap="square">
            <a:spAutoFit/>
          </a:bodyPr>
          <a:lstStyle/>
          <a:p>
            <a:pPr defTabSz="914377" eaLnBrk="1" fontAlgn="auto" hangingPunct="1">
              <a:spcBef>
                <a:spcPts val="0"/>
              </a:spcBef>
              <a:spcAft>
                <a:spcPts val="0"/>
              </a:spcAft>
              <a:defRPr/>
            </a:pPr>
            <a:r>
              <a:rPr lang="en-US" altLang="zh-HK" sz="28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Intelligence Safety 3.0</a:t>
            </a:r>
          </a:p>
          <a:p>
            <a:pPr defTabSz="914377" eaLnBrk="1" fontAlgn="auto" hangingPunct="1">
              <a:spcBef>
                <a:spcPts val="0"/>
              </a:spcBef>
              <a:spcAft>
                <a:spcPts val="0"/>
              </a:spcAft>
              <a:defRPr/>
            </a:pPr>
            <a:r>
              <a:rPr lang="en-US" sz="24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 Anticipative prevention with intelligence</a:t>
            </a:r>
          </a:p>
        </p:txBody>
      </p:sp>
      <p:sp>
        <p:nvSpPr>
          <p:cNvPr id="5" name="TextBox 4">
            <a:extLst>
              <a:ext uri="{FF2B5EF4-FFF2-40B4-BE49-F238E27FC236}">
                <a16:creationId xmlns:a16="http://schemas.microsoft.com/office/drawing/2014/main" id="{61B45CE5-D889-4C77-99DA-AA7781827E36}"/>
              </a:ext>
            </a:extLst>
          </p:cNvPr>
          <p:cNvSpPr txBox="1"/>
          <p:nvPr/>
        </p:nvSpPr>
        <p:spPr>
          <a:xfrm>
            <a:off x="3657600" y="4069123"/>
            <a:ext cx="6477000" cy="400110"/>
          </a:xfrm>
          <a:prstGeom prst="rect">
            <a:avLst/>
          </a:prstGeom>
          <a:noFill/>
        </p:spPr>
        <p:txBody>
          <a:bodyPr wrap="square">
            <a:spAutoFit/>
          </a:bodyPr>
          <a:lstStyle/>
          <a:p>
            <a:pPr algn="ctr"/>
            <a:r>
              <a:rPr lang="en-US" sz="20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Early Warning/Action  &amp; Anticipative Prevention</a:t>
            </a:r>
          </a:p>
        </p:txBody>
      </p:sp>
      <p:sp>
        <p:nvSpPr>
          <p:cNvPr id="6" name="Arrow: Up-Down 5">
            <a:extLst>
              <a:ext uri="{FF2B5EF4-FFF2-40B4-BE49-F238E27FC236}">
                <a16:creationId xmlns:a16="http://schemas.microsoft.com/office/drawing/2014/main" id="{E495B9E5-11F5-4417-B1BA-D62C9BBFDAEC}"/>
              </a:ext>
            </a:extLst>
          </p:cNvPr>
          <p:cNvSpPr/>
          <p:nvPr/>
        </p:nvSpPr>
        <p:spPr bwMode="auto">
          <a:xfrm rot="5400000">
            <a:off x="6923426" y="-872766"/>
            <a:ext cx="326351" cy="9757569"/>
          </a:xfrm>
          <a:prstGeom prst="upDownArrow">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7" name="Rectangle: Rounded Corners 6">
            <a:extLst>
              <a:ext uri="{FF2B5EF4-FFF2-40B4-BE49-F238E27FC236}">
                <a16:creationId xmlns:a16="http://schemas.microsoft.com/office/drawing/2014/main" id="{264D14AB-8DD6-4F8B-9E73-0174C47BD446}"/>
              </a:ext>
            </a:extLst>
          </p:cNvPr>
          <p:cNvSpPr/>
          <p:nvPr/>
        </p:nvSpPr>
        <p:spPr bwMode="auto">
          <a:xfrm>
            <a:off x="2295360" y="1771637"/>
            <a:ext cx="2650519" cy="717467"/>
          </a:xfrm>
          <a:prstGeom prst="roundRect">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8" name="Rectangle: Rounded Corners 7">
            <a:extLst>
              <a:ext uri="{FF2B5EF4-FFF2-40B4-BE49-F238E27FC236}">
                <a16:creationId xmlns:a16="http://schemas.microsoft.com/office/drawing/2014/main" id="{3AE55C19-1EB4-46A7-8B1D-546E1ABA7594}"/>
              </a:ext>
            </a:extLst>
          </p:cNvPr>
          <p:cNvSpPr/>
          <p:nvPr/>
        </p:nvSpPr>
        <p:spPr bwMode="auto">
          <a:xfrm>
            <a:off x="9029512" y="1771637"/>
            <a:ext cx="2650519" cy="717467"/>
          </a:xfrm>
          <a:prstGeom prst="roundRect">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9" name="Rectangle: Rounded Corners 8">
            <a:extLst>
              <a:ext uri="{FF2B5EF4-FFF2-40B4-BE49-F238E27FC236}">
                <a16:creationId xmlns:a16="http://schemas.microsoft.com/office/drawing/2014/main" id="{773E9079-D40D-4418-906E-72B29AFB0061}"/>
              </a:ext>
            </a:extLst>
          </p:cNvPr>
          <p:cNvSpPr/>
          <p:nvPr/>
        </p:nvSpPr>
        <p:spPr bwMode="auto">
          <a:xfrm>
            <a:off x="5662437" y="1771637"/>
            <a:ext cx="2650519" cy="717467"/>
          </a:xfrm>
          <a:prstGeom prst="roundRect">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10" name="TextBox 9">
            <a:extLst>
              <a:ext uri="{FF2B5EF4-FFF2-40B4-BE49-F238E27FC236}">
                <a16:creationId xmlns:a16="http://schemas.microsoft.com/office/drawing/2014/main" id="{802F07E6-6D36-429B-B982-966AADF0E5BB}"/>
              </a:ext>
            </a:extLst>
          </p:cNvPr>
          <p:cNvSpPr txBox="1"/>
          <p:nvPr/>
        </p:nvSpPr>
        <p:spPr>
          <a:xfrm>
            <a:off x="2364721" y="1903360"/>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A </a:t>
            </a:r>
          </a:p>
        </p:txBody>
      </p:sp>
      <p:sp>
        <p:nvSpPr>
          <p:cNvPr id="11" name="TextBox 10">
            <a:extLst>
              <a:ext uri="{FF2B5EF4-FFF2-40B4-BE49-F238E27FC236}">
                <a16:creationId xmlns:a16="http://schemas.microsoft.com/office/drawing/2014/main" id="{A6696828-ECF1-44B4-A4E9-663F80D30066}"/>
              </a:ext>
            </a:extLst>
          </p:cNvPr>
          <p:cNvSpPr txBox="1"/>
          <p:nvPr/>
        </p:nvSpPr>
        <p:spPr>
          <a:xfrm>
            <a:off x="5731797" y="1903360"/>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B </a:t>
            </a:r>
          </a:p>
        </p:txBody>
      </p:sp>
      <p:sp>
        <p:nvSpPr>
          <p:cNvPr id="12" name="TextBox 11">
            <a:extLst>
              <a:ext uri="{FF2B5EF4-FFF2-40B4-BE49-F238E27FC236}">
                <a16:creationId xmlns:a16="http://schemas.microsoft.com/office/drawing/2014/main" id="{33F5C05D-BCD6-4E04-BD22-28DA4F7A8030}"/>
              </a:ext>
            </a:extLst>
          </p:cNvPr>
          <p:cNvSpPr txBox="1"/>
          <p:nvPr/>
        </p:nvSpPr>
        <p:spPr>
          <a:xfrm>
            <a:off x="9098873" y="1903360"/>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C</a:t>
            </a:r>
          </a:p>
        </p:txBody>
      </p:sp>
      <p:sp>
        <p:nvSpPr>
          <p:cNvPr id="13" name="Arrow: Left-Right 12">
            <a:extLst>
              <a:ext uri="{FF2B5EF4-FFF2-40B4-BE49-F238E27FC236}">
                <a16:creationId xmlns:a16="http://schemas.microsoft.com/office/drawing/2014/main" id="{0C69A8F3-B90C-4C45-99DC-0F90592034A6}"/>
              </a:ext>
            </a:extLst>
          </p:cNvPr>
          <p:cNvSpPr/>
          <p:nvPr/>
        </p:nvSpPr>
        <p:spPr bwMode="auto">
          <a:xfrm>
            <a:off x="5029752" y="2035744"/>
            <a:ext cx="548813" cy="291469"/>
          </a:xfrm>
          <a:prstGeom prst="leftRightArrow">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endParaRPr lang="en-US" sz="3200">
              <a:latin typeface="Arial" pitchFamily="-107" charset="0"/>
              <a:ea typeface="ＭＳ Ｐゴシック" pitchFamily="-107" charset="-128"/>
            </a:endParaRPr>
          </a:p>
        </p:txBody>
      </p:sp>
      <p:sp>
        <p:nvSpPr>
          <p:cNvPr id="14" name="Arrow: Left-Right 13">
            <a:extLst>
              <a:ext uri="{FF2B5EF4-FFF2-40B4-BE49-F238E27FC236}">
                <a16:creationId xmlns:a16="http://schemas.microsoft.com/office/drawing/2014/main" id="{053A56EA-8800-4157-917C-3EDE9708CC17}"/>
              </a:ext>
            </a:extLst>
          </p:cNvPr>
          <p:cNvSpPr/>
          <p:nvPr/>
        </p:nvSpPr>
        <p:spPr bwMode="auto">
          <a:xfrm>
            <a:off x="8396828" y="2035744"/>
            <a:ext cx="548813" cy="291469"/>
          </a:xfrm>
          <a:prstGeom prst="leftRightArrow">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endParaRPr lang="en-US" sz="3200">
              <a:latin typeface="Arial" pitchFamily="-107" charset="0"/>
              <a:ea typeface="ＭＳ Ｐゴシック" pitchFamily="-107" charset="-128"/>
            </a:endParaRPr>
          </a:p>
        </p:txBody>
      </p:sp>
      <p:sp>
        <p:nvSpPr>
          <p:cNvPr id="15" name="TextBox 14">
            <a:extLst>
              <a:ext uri="{FF2B5EF4-FFF2-40B4-BE49-F238E27FC236}">
                <a16:creationId xmlns:a16="http://schemas.microsoft.com/office/drawing/2014/main" id="{B91721C7-6397-4187-9A82-F806C04DADEF}"/>
              </a:ext>
            </a:extLst>
          </p:cNvPr>
          <p:cNvSpPr txBox="1"/>
          <p:nvPr/>
        </p:nvSpPr>
        <p:spPr>
          <a:xfrm>
            <a:off x="1941117" y="4530788"/>
            <a:ext cx="9231708" cy="861774"/>
          </a:xfrm>
          <a:prstGeom prst="rect">
            <a:avLst/>
          </a:prstGeom>
          <a:solidFill>
            <a:schemeClr val="bg2"/>
          </a:solidFill>
        </p:spPr>
        <p:txBody>
          <a:bodyPr wrap="square">
            <a:spAutoFit/>
          </a:bodyPr>
          <a:lstStyle/>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Advancement of digitation and connectivity across different systems</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System intelligence could be interchanged and collaborated </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600" dirty="0">
                <a:effectLst/>
                <a:latin typeface="Open Sans" panose="020B0606030504020204" pitchFamily="34" charset="0"/>
                <a:ea typeface="Open Sans" panose="020B0606030504020204" pitchFamily="34" charset="0"/>
                <a:cs typeface="Open Sans" panose="020B0606030504020204" pitchFamily="34" charset="0"/>
              </a:rPr>
              <a:t>New era of anticipating prevention with intelligence to </a:t>
            </a:r>
            <a:r>
              <a:rPr lang="en-GB" sz="1600" dirty="0">
                <a:latin typeface="Open Sans" panose="020B0606030504020204" pitchFamily="34" charset="0"/>
                <a:ea typeface="Open Sans" panose="020B0606030504020204" pitchFamily="34" charset="0"/>
                <a:cs typeface="Open Sans" panose="020B0606030504020204" pitchFamily="34" charset="0"/>
              </a:rPr>
              <a:t>provide multi dimension insight</a:t>
            </a:r>
            <a:r>
              <a:rPr lang="en-GB" sz="1600" dirty="0">
                <a:effectLst/>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94567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3" name="Rectangle: Rounded Corners 2">
            <a:extLst>
              <a:ext uri="{FF2B5EF4-FFF2-40B4-BE49-F238E27FC236}">
                <a16:creationId xmlns:a16="http://schemas.microsoft.com/office/drawing/2014/main" id="{1D2D9A69-FDE1-42F6-9853-F0F505070549}"/>
              </a:ext>
            </a:extLst>
          </p:cNvPr>
          <p:cNvSpPr/>
          <p:nvPr/>
        </p:nvSpPr>
        <p:spPr bwMode="auto">
          <a:xfrm>
            <a:off x="5662437" y="4173383"/>
            <a:ext cx="2650519" cy="700823"/>
          </a:xfrm>
          <a:prstGeom prst="roundRect">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5" name="Rectangle: Rounded Corners 4">
            <a:extLst>
              <a:ext uri="{FF2B5EF4-FFF2-40B4-BE49-F238E27FC236}">
                <a16:creationId xmlns:a16="http://schemas.microsoft.com/office/drawing/2014/main" id="{023AA36E-22E3-4EEC-A981-F9B3DF00E914}"/>
              </a:ext>
            </a:extLst>
          </p:cNvPr>
          <p:cNvSpPr/>
          <p:nvPr/>
        </p:nvSpPr>
        <p:spPr bwMode="auto">
          <a:xfrm>
            <a:off x="9029511" y="3020962"/>
            <a:ext cx="2650519" cy="700823"/>
          </a:xfrm>
          <a:prstGeom prst="roundRect">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6" name="Rectangle: Rounded Corners 5">
            <a:extLst>
              <a:ext uri="{FF2B5EF4-FFF2-40B4-BE49-F238E27FC236}">
                <a16:creationId xmlns:a16="http://schemas.microsoft.com/office/drawing/2014/main" id="{F1AE1C46-0C69-4439-B494-7007567D820F}"/>
              </a:ext>
            </a:extLst>
          </p:cNvPr>
          <p:cNvSpPr/>
          <p:nvPr/>
        </p:nvSpPr>
        <p:spPr bwMode="auto">
          <a:xfrm>
            <a:off x="5667825" y="3020962"/>
            <a:ext cx="2650519" cy="700823"/>
          </a:xfrm>
          <a:prstGeom prst="roundRect">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7" name="Rectangle: Rounded Corners 6">
            <a:extLst>
              <a:ext uri="{FF2B5EF4-FFF2-40B4-BE49-F238E27FC236}">
                <a16:creationId xmlns:a16="http://schemas.microsoft.com/office/drawing/2014/main" id="{10040E6D-88AC-4D52-8D11-CCFB7E623DD5}"/>
              </a:ext>
            </a:extLst>
          </p:cNvPr>
          <p:cNvSpPr/>
          <p:nvPr/>
        </p:nvSpPr>
        <p:spPr bwMode="auto">
          <a:xfrm>
            <a:off x="2295360" y="3020962"/>
            <a:ext cx="2650519" cy="700823"/>
          </a:xfrm>
          <a:prstGeom prst="roundRect">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8" name="文字方塊 8">
            <a:extLst>
              <a:ext uri="{FF2B5EF4-FFF2-40B4-BE49-F238E27FC236}">
                <a16:creationId xmlns:a16="http://schemas.microsoft.com/office/drawing/2014/main" id="{63BF17E0-26C7-4CB3-9011-3E5DEAEB0700}"/>
              </a:ext>
            </a:extLst>
          </p:cNvPr>
          <p:cNvSpPr txBox="1"/>
          <p:nvPr/>
        </p:nvSpPr>
        <p:spPr>
          <a:xfrm>
            <a:off x="625557" y="482600"/>
            <a:ext cx="8315244" cy="892552"/>
          </a:xfrm>
          <a:prstGeom prst="rect">
            <a:avLst/>
          </a:prstGeom>
          <a:noFill/>
        </p:spPr>
        <p:txBody>
          <a:bodyPr wrap="square">
            <a:spAutoFit/>
          </a:bodyPr>
          <a:lstStyle/>
          <a:p>
            <a:pPr defTabSz="914377" eaLnBrk="1" fontAlgn="auto" hangingPunct="1">
              <a:spcBef>
                <a:spcPts val="0"/>
              </a:spcBef>
              <a:spcAft>
                <a:spcPts val="0"/>
              </a:spcAft>
              <a:defRPr/>
            </a:pPr>
            <a:r>
              <a:rPr lang="en-US" altLang="zh-HK" sz="28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Intelligence Safety 3.0</a:t>
            </a:r>
          </a:p>
          <a:p>
            <a:pPr defTabSz="914377" eaLnBrk="1" fontAlgn="auto" hangingPunct="1">
              <a:spcBef>
                <a:spcPts val="0"/>
              </a:spcBef>
              <a:spcAft>
                <a:spcPts val="0"/>
              </a:spcAft>
              <a:defRPr/>
            </a:pPr>
            <a:r>
              <a:rPr lang="en-US" sz="24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 Anticipative prevention with intelligence</a:t>
            </a:r>
          </a:p>
        </p:txBody>
      </p:sp>
      <p:sp>
        <p:nvSpPr>
          <p:cNvPr id="9" name="TextBox 8">
            <a:extLst>
              <a:ext uri="{FF2B5EF4-FFF2-40B4-BE49-F238E27FC236}">
                <a16:creationId xmlns:a16="http://schemas.microsoft.com/office/drawing/2014/main" id="{F71F9240-F88B-4C9E-A5CC-D7E4EF49A2A8}"/>
              </a:ext>
            </a:extLst>
          </p:cNvPr>
          <p:cNvSpPr txBox="1"/>
          <p:nvPr/>
        </p:nvSpPr>
        <p:spPr>
          <a:xfrm>
            <a:off x="2364720" y="3132860"/>
            <a:ext cx="2511799" cy="420045"/>
          </a:xfrm>
          <a:prstGeom prst="roundRect">
            <a:avLst/>
          </a:prstGeom>
          <a:solidFill>
            <a:srgbClr val="FF6600"/>
          </a:solidFill>
          <a:ln>
            <a:solidFill>
              <a:schemeClr val="bg1"/>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System D</a:t>
            </a:r>
          </a:p>
        </p:txBody>
      </p:sp>
      <p:sp>
        <p:nvSpPr>
          <p:cNvPr id="10" name="Arrow: Down 9">
            <a:extLst>
              <a:ext uri="{FF2B5EF4-FFF2-40B4-BE49-F238E27FC236}">
                <a16:creationId xmlns:a16="http://schemas.microsoft.com/office/drawing/2014/main" id="{92065CC6-F72C-4BF9-B273-E9E55915A740}"/>
              </a:ext>
            </a:extLst>
          </p:cNvPr>
          <p:cNvSpPr/>
          <p:nvPr/>
        </p:nvSpPr>
        <p:spPr bwMode="auto">
          <a:xfrm>
            <a:off x="3516135" y="2572730"/>
            <a:ext cx="304800" cy="434340"/>
          </a:xfrm>
          <a:prstGeom prst="downArrow">
            <a:avLst/>
          </a:prstGeom>
          <a:solidFill>
            <a:srgbClr val="FF66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11" name="Arrow: Down 10">
            <a:extLst>
              <a:ext uri="{FF2B5EF4-FFF2-40B4-BE49-F238E27FC236}">
                <a16:creationId xmlns:a16="http://schemas.microsoft.com/office/drawing/2014/main" id="{2E4E4884-36CC-423E-9796-D775B2ECC2BE}"/>
              </a:ext>
            </a:extLst>
          </p:cNvPr>
          <p:cNvSpPr/>
          <p:nvPr/>
        </p:nvSpPr>
        <p:spPr bwMode="auto">
          <a:xfrm>
            <a:off x="6950998" y="2578842"/>
            <a:ext cx="304800" cy="434340"/>
          </a:xfrm>
          <a:prstGeom prst="downArrow">
            <a:avLst/>
          </a:prstGeom>
          <a:solidFill>
            <a:srgbClr val="FF66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12" name="TextBox 11">
            <a:extLst>
              <a:ext uri="{FF2B5EF4-FFF2-40B4-BE49-F238E27FC236}">
                <a16:creationId xmlns:a16="http://schemas.microsoft.com/office/drawing/2014/main" id="{98189C3F-D932-41A3-AFC9-83DDCAB738C9}"/>
              </a:ext>
            </a:extLst>
          </p:cNvPr>
          <p:cNvSpPr txBox="1"/>
          <p:nvPr/>
        </p:nvSpPr>
        <p:spPr>
          <a:xfrm>
            <a:off x="5731796" y="3132860"/>
            <a:ext cx="2511799" cy="420045"/>
          </a:xfrm>
          <a:prstGeom prst="roundRect">
            <a:avLst/>
          </a:prstGeom>
          <a:solidFill>
            <a:srgbClr val="FF6600"/>
          </a:solidFill>
          <a:ln>
            <a:solidFill>
              <a:schemeClr val="bg1"/>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System E</a:t>
            </a:r>
          </a:p>
        </p:txBody>
      </p:sp>
      <p:sp>
        <p:nvSpPr>
          <p:cNvPr id="13" name="Arrow: Down 12">
            <a:extLst>
              <a:ext uri="{FF2B5EF4-FFF2-40B4-BE49-F238E27FC236}">
                <a16:creationId xmlns:a16="http://schemas.microsoft.com/office/drawing/2014/main" id="{3C57799B-3AA9-444E-BFD0-6E8AA70E2591}"/>
              </a:ext>
            </a:extLst>
          </p:cNvPr>
          <p:cNvSpPr/>
          <p:nvPr/>
        </p:nvSpPr>
        <p:spPr bwMode="auto">
          <a:xfrm>
            <a:off x="6950998" y="3732162"/>
            <a:ext cx="304800" cy="434340"/>
          </a:xfrm>
          <a:prstGeom prst="downArrow">
            <a:avLst/>
          </a:prstGeom>
          <a:solidFill>
            <a:srgbClr val="FF66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14" name="TextBox 13">
            <a:extLst>
              <a:ext uri="{FF2B5EF4-FFF2-40B4-BE49-F238E27FC236}">
                <a16:creationId xmlns:a16="http://schemas.microsoft.com/office/drawing/2014/main" id="{5E87DB07-A835-42F3-82E9-03A1DAC89FE4}"/>
              </a:ext>
            </a:extLst>
          </p:cNvPr>
          <p:cNvSpPr txBox="1"/>
          <p:nvPr/>
        </p:nvSpPr>
        <p:spPr>
          <a:xfrm>
            <a:off x="5731796" y="4286180"/>
            <a:ext cx="2511799" cy="420045"/>
          </a:xfrm>
          <a:prstGeom prst="roundRect">
            <a:avLst/>
          </a:prstGeom>
          <a:solidFill>
            <a:srgbClr val="FF6600"/>
          </a:solidFill>
          <a:ln>
            <a:solidFill>
              <a:schemeClr val="bg1"/>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System F</a:t>
            </a:r>
          </a:p>
        </p:txBody>
      </p:sp>
      <p:sp>
        <p:nvSpPr>
          <p:cNvPr id="15" name="Arrow: Down 14">
            <a:extLst>
              <a:ext uri="{FF2B5EF4-FFF2-40B4-BE49-F238E27FC236}">
                <a16:creationId xmlns:a16="http://schemas.microsoft.com/office/drawing/2014/main" id="{8167A024-8CBD-40BE-AE40-2B948D7FA6ED}"/>
              </a:ext>
            </a:extLst>
          </p:cNvPr>
          <p:cNvSpPr/>
          <p:nvPr/>
        </p:nvSpPr>
        <p:spPr bwMode="auto">
          <a:xfrm>
            <a:off x="10276447" y="2586622"/>
            <a:ext cx="304800" cy="434340"/>
          </a:xfrm>
          <a:prstGeom prst="downArrow">
            <a:avLst/>
          </a:prstGeom>
          <a:solidFill>
            <a:srgbClr val="FF66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16" name="TextBox 15">
            <a:extLst>
              <a:ext uri="{FF2B5EF4-FFF2-40B4-BE49-F238E27FC236}">
                <a16:creationId xmlns:a16="http://schemas.microsoft.com/office/drawing/2014/main" id="{80936AF7-8984-45D7-BA08-A63A0E2CCF1A}"/>
              </a:ext>
            </a:extLst>
          </p:cNvPr>
          <p:cNvSpPr txBox="1"/>
          <p:nvPr/>
        </p:nvSpPr>
        <p:spPr>
          <a:xfrm>
            <a:off x="9098872" y="3140640"/>
            <a:ext cx="2511799" cy="420045"/>
          </a:xfrm>
          <a:prstGeom prst="roundRect">
            <a:avLst/>
          </a:prstGeom>
          <a:solidFill>
            <a:srgbClr val="FF6600"/>
          </a:solidFill>
          <a:ln>
            <a:solidFill>
              <a:schemeClr val="bg1"/>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System G</a:t>
            </a:r>
          </a:p>
        </p:txBody>
      </p:sp>
      <p:sp>
        <p:nvSpPr>
          <p:cNvPr id="17" name="Rectangle: Rounded Corners 16">
            <a:extLst>
              <a:ext uri="{FF2B5EF4-FFF2-40B4-BE49-F238E27FC236}">
                <a16:creationId xmlns:a16="http://schemas.microsoft.com/office/drawing/2014/main" id="{8DAC7639-FFF6-435E-9040-715604781988}"/>
              </a:ext>
            </a:extLst>
          </p:cNvPr>
          <p:cNvSpPr/>
          <p:nvPr/>
        </p:nvSpPr>
        <p:spPr bwMode="auto">
          <a:xfrm>
            <a:off x="2295360" y="1771637"/>
            <a:ext cx="2650519" cy="717467"/>
          </a:xfrm>
          <a:prstGeom prst="roundRect">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18" name="Rectangle: Rounded Corners 17">
            <a:extLst>
              <a:ext uri="{FF2B5EF4-FFF2-40B4-BE49-F238E27FC236}">
                <a16:creationId xmlns:a16="http://schemas.microsoft.com/office/drawing/2014/main" id="{3D9D373F-847B-4254-902B-9ED4800ACD50}"/>
              </a:ext>
            </a:extLst>
          </p:cNvPr>
          <p:cNvSpPr/>
          <p:nvPr/>
        </p:nvSpPr>
        <p:spPr bwMode="auto">
          <a:xfrm>
            <a:off x="9029512" y="1771637"/>
            <a:ext cx="2650519" cy="717467"/>
          </a:xfrm>
          <a:prstGeom prst="roundRect">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19" name="Rectangle: Rounded Corners 18">
            <a:extLst>
              <a:ext uri="{FF2B5EF4-FFF2-40B4-BE49-F238E27FC236}">
                <a16:creationId xmlns:a16="http://schemas.microsoft.com/office/drawing/2014/main" id="{4505A3B7-F269-467A-B6C0-1ECACA160B6E}"/>
              </a:ext>
            </a:extLst>
          </p:cNvPr>
          <p:cNvSpPr/>
          <p:nvPr/>
        </p:nvSpPr>
        <p:spPr bwMode="auto">
          <a:xfrm>
            <a:off x="5662437" y="1771637"/>
            <a:ext cx="2650519" cy="717467"/>
          </a:xfrm>
          <a:prstGeom prst="roundRect">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20" name="TextBox 19">
            <a:extLst>
              <a:ext uri="{FF2B5EF4-FFF2-40B4-BE49-F238E27FC236}">
                <a16:creationId xmlns:a16="http://schemas.microsoft.com/office/drawing/2014/main" id="{B05569DF-D02E-42DE-B4C5-9C9934963D4D}"/>
              </a:ext>
            </a:extLst>
          </p:cNvPr>
          <p:cNvSpPr txBox="1"/>
          <p:nvPr/>
        </p:nvSpPr>
        <p:spPr>
          <a:xfrm>
            <a:off x="2364721" y="1903360"/>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A </a:t>
            </a:r>
          </a:p>
        </p:txBody>
      </p:sp>
      <p:sp>
        <p:nvSpPr>
          <p:cNvPr id="21" name="TextBox 20">
            <a:extLst>
              <a:ext uri="{FF2B5EF4-FFF2-40B4-BE49-F238E27FC236}">
                <a16:creationId xmlns:a16="http://schemas.microsoft.com/office/drawing/2014/main" id="{CE1093F1-452B-427D-BB5A-7055CB1A0E37}"/>
              </a:ext>
            </a:extLst>
          </p:cNvPr>
          <p:cNvSpPr txBox="1"/>
          <p:nvPr/>
        </p:nvSpPr>
        <p:spPr>
          <a:xfrm>
            <a:off x="5731797" y="1903360"/>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B </a:t>
            </a:r>
          </a:p>
        </p:txBody>
      </p:sp>
      <p:sp>
        <p:nvSpPr>
          <p:cNvPr id="22" name="TextBox 21">
            <a:extLst>
              <a:ext uri="{FF2B5EF4-FFF2-40B4-BE49-F238E27FC236}">
                <a16:creationId xmlns:a16="http://schemas.microsoft.com/office/drawing/2014/main" id="{29291AFC-A53D-49DF-8AD3-553673DF077C}"/>
              </a:ext>
            </a:extLst>
          </p:cNvPr>
          <p:cNvSpPr txBox="1"/>
          <p:nvPr/>
        </p:nvSpPr>
        <p:spPr>
          <a:xfrm>
            <a:off x="9098873" y="1903360"/>
            <a:ext cx="2511799"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Individual System C</a:t>
            </a:r>
          </a:p>
        </p:txBody>
      </p:sp>
      <p:sp>
        <p:nvSpPr>
          <p:cNvPr id="23" name="Arrow: Left-Right 22">
            <a:extLst>
              <a:ext uri="{FF2B5EF4-FFF2-40B4-BE49-F238E27FC236}">
                <a16:creationId xmlns:a16="http://schemas.microsoft.com/office/drawing/2014/main" id="{334146A8-F5A2-4A09-B526-1E0DD6A5E8E1}"/>
              </a:ext>
            </a:extLst>
          </p:cNvPr>
          <p:cNvSpPr/>
          <p:nvPr/>
        </p:nvSpPr>
        <p:spPr bwMode="auto">
          <a:xfrm>
            <a:off x="5029752" y="2035744"/>
            <a:ext cx="548813" cy="291469"/>
          </a:xfrm>
          <a:prstGeom prst="leftRightArrow">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endParaRPr lang="en-US" sz="3200">
              <a:latin typeface="Arial" pitchFamily="-107" charset="0"/>
              <a:ea typeface="ＭＳ Ｐゴシック" pitchFamily="-107" charset="-128"/>
            </a:endParaRPr>
          </a:p>
        </p:txBody>
      </p:sp>
      <p:sp>
        <p:nvSpPr>
          <p:cNvPr id="24" name="Arrow: Left-Right 23">
            <a:extLst>
              <a:ext uri="{FF2B5EF4-FFF2-40B4-BE49-F238E27FC236}">
                <a16:creationId xmlns:a16="http://schemas.microsoft.com/office/drawing/2014/main" id="{33E07C95-4C0E-40B5-AE61-BA250D1084C5}"/>
              </a:ext>
            </a:extLst>
          </p:cNvPr>
          <p:cNvSpPr/>
          <p:nvPr/>
        </p:nvSpPr>
        <p:spPr bwMode="auto">
          <a:xfrm>
            <a:off x="8396828" y="2035744"/>
            <a:ext cx="548813" cy="291469"/>
          </a:xfrm>
          <a:prstGeom prst="leftRightArrow">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endParaRPr lang="en-US" sz="3200">
              <a:latin typeface="Arial" pitchFamily="-107" charset="0"/>
              <a:ea typeface="ＭＳ Ｐゴシック" pitchFamily="-107" charset="-128"/>
            </a:endParaRPr>
          </a:p>
        </p:txBody>
      </p:sp>
      <p:sp>
        <p:nvSpPr>
          <p:cNvPr id="25" name="Arrow: Up-Down 24">
            <a:extLst>
              <a:ext uri="{FF2B5EF4-FFF2-40B4-BE49-F238E27FC236}">
                <a16:creationId xmlns:a16="http://schemas.microsoft.com/office/drawing/2014/main" id="{34DFF9DE-AFFD-4CC1-B56D-42070BA814FF}"/>
              </a:ext>
            </a:extLst>
          </p:cNvPr>
          <p:cNvSpPr/>
          <p:nvPr/>
        </p:nvSpPr>
        <p:spPr bwMode="auto">
          <a:xfrm rot="5400000">
            <a:off x="6845240" y="845353"/>
            <a:ext cx="326351" cy="9757569"/>
          </a:xfrm>
          <a:prstGeom prst="upDownArrow">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
        <p:nvSpPr>
          <p:cNvPr id="26" name="TextBox 25">
            <a:extLst>
              <a:ext uri="{FF2B5EF4-FFF2-40B4-BE49-F238E27FC236}">
                <a16:creationId xmlns:a16="http://schemas.microsoft.com/office/drawing/2014/main" id="{409DDE48-4392-409F-AB4B-06DDEC407A4E}"/>
              </a:ext>
            </a:extLst>
          </p:cNvPr>
          <p:cNvSpPr txBox="1"/>
          <p:nvPr/>
        </p:nvSpPr>
        <p:spPr>
          <a:xfrm>
            <a:off x="232977" y="2698240"/>
            <a:ext cx="1800361" cy="1631216"/>
          </a:xfrm>
          <a:prstGeom prst="rect">
            <a:avLst/>
          </a:prstGeom>
          <a:noFill/>
        </p:spPr>
        <p:txBody>
          <a:bodyPr wrap="square">
            <a:spAutoFit/>
          </a:bodyPr>
          <a:lstStyle/>
          <a:p>
            <a:pPr algn="ctr"/>
            <a:r>
              <a:rPr lang="en-US" sz="20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Anticipative Prevention with Enhanced</a:t>
            </a:r>
          </a:p>
          <a:p>
            <a:pPr algn="ctr"/>
            <a:r>
              <a:rPr lang="en-US" sz="20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 Impact</a:t>
            </a:r>
          </a:p>
        </p:txBody>
      </p:sp>
      <p:sp>
        <p:nvSpPr>
          <p:cNvPr id="27" name="Arrow: Down 26">
            <a:extLst>
              <a:ext uri="{FF2B5EF4-FFF2-40B4-BE49-F238E27FC236}">
                <a16:creationId xmlns:a16="http://schemas.microsoft.com/office/drawing/2014/main" id="{C766F06E-9B60-437A-BD1F-0F650729C438}"/>
              </a:ext>
            </a:extLst>
          </p:cNvPr>
          <p:cNvSpPr/>
          <p:nvPr/>
        </p:nvSpPr>
        <p:spPr bwMode="auto">
          <a:xfrm>
            <a:off x="2006689" y="1524000"/>
            <a:ext cx="189776" cy="4165600"/>
          </a:xfrm>
          <a:prstGeom prst="downArrow">
            <a:avLst>
              <a:gd name="adj1" fmla="val 50000"/>
              <a:gd name="adj2" fmla="val 205538"/>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94522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3" name="文字方塊 8">
            <a:extLst>
              <a:ext uri="{FF2B5EF4-FFF2-40B4-BE49-F238E27FC236}">
                <a16:creationId xmlns:a16="http://schemas.microsoft.com/office/drawing/2014/main" id="{B519A009-5506-4722-B988-F2BD80C6AE42}"/>
              </a:ext>
            </a:extLst>
          </p:cNvPr>
          <p:cNvSpPr txBox="1"/>
          <p:nvPr/>
        </p:nvSpPr>
        <p:spPr>
          <a:xfrm>
            <a:off x="625557" y="355937"/>
            <a:ext cx="8315244" cy="892552"/>
          </a:xfrm>
          <a:prstGeom prst="rect">
            <a:avLst/>
          </a:prstGeom>
          <a:noFill/>
        </p:spPr>
        <p:txBody>
          <a:bodyPr wrap="square">
            <a:spAutoFit/>
          </a:bodyPr>
          <a:lstStyle/>
          <a:p>
            <a:pPr defTabSz="914377" eaLnBrk="1" fontAlgn="auto" hangingPunct="1">
              <a:spcBef>
                <a:spcPts val="0"/>
              </a:spcBef>
              <a:spcAft>
                <a:spcPts val="0"/>
              </a:spcAft>
              <a:defRPr/>
            </a:pPr>
            <a:r>
              <a:rPr lang="en-US" altLang="zh-HK" sz="28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Intelligence Safety 1.0</a:t>
            </a:r>
          </a:p>
          <a:p>
            <a:pPr defTabSz="914377" eaLnBrk="1" fontAlgn="auto" hangingPunct="1">
              <a:spcBef>
                <a:spcPts val="0"/>
              </a:spcBef>
              <a:spcAft>
                <a:spcPts val="0"/>
              </a:spcAft>
              <a:defRPr/>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Functional based technology application</a:t>
            </a:r>
          </a:p>
        </p:txBody>
      </p:sp>
      <p:sp>
        <p:nvSpPr>
          <p:cNvPr id="5" name="TextBox 4">
            <a:extLst>
              <a:ext uri="{FF2B5EF4-FFF2-40B4-BE49-F238E27FC236}">
                <a16:creationId xmlns:a16="http://schemas.microsoft.com/office/drawing/2014/main" id="{BDADB010-40E1-4B1D-9129-2D641F5A5B0D}"/>
              </a:ext>
            </a:extLst>
          </p:cNvPr>
          <p:cNvSpPr txBox="1"/>
          <p:nvPr/>
        </p:nvSpPr>
        <p:spPr>
          <a:xfrm>
            <a:off x="12700" y="1459159"/>
            <a:ext cx="7112000" cy="442674"/>
          </a:xfrm>
          <a:prstGeom prst="roundRect">
            <a:avLst/>
          </a:prstGeom>
          <a:solidFill>
            <a:srgbClr val="FFC000"/>
          </a:solidFill>
          <a:ln>
            <a:solidFill>
              <a:srgbClr val="FFC000"/>
            </a:solidFill>
          </a:ln>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Integrated Speed &amp; Position Supervision System (iSPS)</a:t>
            </a:r>
          </a:p>
        </p:txBody>
      </p:sp>
      <p:pic>
        <p:nvPicPr>
          <p:cNvPr id="6" name="Picture 5">
            <a:extLst>
              <a:ext uri="{FF2B5EF4-FFF2-40B4-BE49-F238E27FC236}">
                <a16:creationId xmlns:a16="http://schemas.microsoft.com/office/drawing/2014/main" id="{D88202FF-4914-47EE-93BD-576D5E005F3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432604"/>
            <a:ext cx="3048000" cy="251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A461AB7E-E7B5-4814-8A5D-3C5BE1802D8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14308" y="2432604"/>
            <a:ext cx="3048000" cy="251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Phase 1 LRV 1044 arrives at San Hui on route 614P">
            <a:extLst>
              <a:ext uri="{FF2B5EF4-FFF2-40B4-BE49-F238E27FC236}">
                <a16:creationId xmlns:a16="http://schemas.microsoft.com/office/drawing/2014/main" id="{7A08CEF9-9F69-42DE-BBBD-4BA1D33A396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060700" y="2432604"/>
            <a:ext cx="3048000" cy="25130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D2E009D-D033-417C-A349-D42F4DFC36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
          <a:stretch/>
        </p:blipFill>
        <p:spPr>
          <a:xfrm>
            <a:off x="9176055" y="2432604"/>
            <a:ext cx="3048000" cy="2513048"/>
          </a:xfrm>
          <a:prstGeom prst="rect">
            <a:avLst/>
          </a:prstGeom>
        </p:spPr>
      </p:pic>
      <p:sp>
        <p:nvSpPr>
          <p:cNvPr id="10" name="Rectangle 9">
            <a:extLst>
              <a:ext uri="{FF2B5EF4-FFF2-40B4-BE49-F238E27FC236}">
                <a16:creationId xmlns:a16="http://schemas.microsoft.com/office/drawing/2014/main" id="{D571F164-1BED-4620-B0EB-B4942D86BC3E}"/>
              </a:ext>
            </a:extLst>
          </p:cNvPr>
          <p:cNvSpPr/>
          <p:nvPr/>
        </p:nvSpPr>
        <p:spPr>
          <a:xfrm>
            <a:off x="0" y="1981200"/>
            <a:ext cx="12220261" cy="400110"/>
          </a:xfrm>
          <a:prstGeom prst="rect">
            <a:avLst/>
          </a:prstGeom>
          <a:solidFill>
            <a:srgbClr val="2C3E50"/>
          </a:solidFill>
        </p:spPr>
        <p:txBody>
          <a:bodyPr wrap="square">
            <a:spAutoFit/>
          </a:bodyPr>
          <a:lstStyle/>
          <a:p>
            <a:pPr algn="ctr" eaLnBrk="1" fontAlgn="auto" hangingPunct="1">
              <a:spcBef>
                <a:spcPts val="0"/>
              </a:spcBef>
              <a:spcAft>
                <a:spcPts val="0"/>
              </a:spcAft>
            </a:pPr>
            <a:r>
              <a:rPr lang="en-GB" sz="2000"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Provide </a:t>
            </a:r>
            <a:r>
              <a:rPr lang="en-GB" sz="2000" b="1" kern="0" dirty="0">
                <a:solidFill>
                  <a:srgbClr val="F39C12"/>
                </a:solidFill>
                <a:latin typeface="Open Sans" panose="020B0606030504020204" pitchFamily="34" charset="0"/>
                <a:ea typeface="Open Sans" panose="020B0606030504020204" pitchFamily="34" charset="0"/>
                <a:cs typeface="Open Sans" panose="020B0606030504020204" pitchFamily="34" charset="0"/>
              </a:rPr>
              <a:t>intelligent &amp; integrated digital solution </a:t>
            </a:r>
            <a:r>
              <a:rPr lang="en-GB" sz="2000"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to enhance driving safety of Light Rail with</a:t>
            </a:r>
          </a:p>
        </p:txBody>
      </p:sp>
      <p:grpSp>
        <p:nvGrpSpPr>
          <p:cNvPr id="11" name="Group 10">
            <a:extLst>
              <a:ext uri="{FF2B5EF4-FFF2-40B4-BE49-F238E27FC236}">
                <a16:creationId xmlns:a16="http://schemas.microsoft.com/office/drawing/2014/main" id="{A84C0D74-D00B-4594-9ECC-BC5A3C1A7149}"/>
              </a:ext>
            </a:extLst>
          </p:cNvPr>
          <p:cNvGrpSpPr/>
          <p:nvPr/>
        </p:nvGrpSpPr>
        <p:grpSpPr>
          <a:xfrm>
            <a:off x="96060" y="5021774"/>
            <a:ext cx="2855881" cy="773651"/>
            <a:chOff x="487701" y="1974419"/>
            <a:chExt cx="2275890" cy="580238"/>
          </a:xfrm>
        </p:grpSpPr>
        <p:sp>
          <p:nvSpPr>
            <p:cNvPr id="12" name="Rounded Rectangle 3">
              <a:extLst>
                <a:ext uri="{FF2B5EF4-FFF2-40B4-BE49-F238E27FC236}">
                  <a16:creationId xmlns:a16="http://schemas.microsoft.com/office/drawing/2014/main" id="{1C569CB8-EFE6-4431-97AF-8111870BF9D0}"/>
                </a:ext>
              </a:extLst>
            </p:cNvPr>
            <p:cNvSpPr/>
            <p:nvPr/>
          </p:nvSpPr>
          <p:spPr>
            <a:xfrm>
              <a:off x="487701" y="1974420"/>
              <a:ext cx="2275890" cy="580237"/>
            </a:xfrm>
            <a:prstGeom prst="roundRect">
              <a:avLst/>
            </a:prstGeom>
            <a:solidFill>
              <a:srgbClr val="2C3E5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HK" altLang="en-US" sz="2000" dirty="0">
                <a:latin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04B8EB75-B4FA-43A4-A51B-80FAF5238A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2533" y="2037163"/>
              <a:ext cx="462832" cy="462833"/>
            </a:xfrm>
            <a:prstGeom prst="rect">
              <a:avLst/>
            </a:prstGeom>
          </p:spPr>
        </p:pic>
        <p:sp>
          <p:nvSpPr>
            <p:cNvPr id="14" name="TextBox 5">
              <a:extLst>
                <a:ext uri="{FF2B5EF4-FFF2-40B4-BE49-F238E27FC236}">
                  <a16:creationId xmlns:a16="http://schemas.microsoft.com/office/drawing/2014/main" id="{5FC5B4AA-4B74-4BAD-A354-1EA11C9FD8F7}"/>
                </a:ext>
              </a:extLst>
            </p:cNvPr>
            <p:cNvSpPr txBox="1"/>
            <p:nvPr/>
          </p:nvSpPr>
          <p:spPr>
            <a:xfrm>
              <a:off x="1178748" y="1974419"/>
              <a:ext cx="1505540" cy="5309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Speed </a:t>
              </a:r>
              <a:b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Supervision</a:t>
              </a:r>
              <a:endParaRPr lang="zh-HK" altLang="en-US" sz="2000" b="1" dirty="0">
                <a:solidFill>
                  <a:schemeClr val="bg1"/>
                </a:solidFill>
                <a:latin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6041EEF5-07FF-4C62-B600-AE647E623CE6}"/>
              </a:ext>
            </a:extLst>
          </p:cNvPr>
          <p:cNvGrpSpPr/>
          <p:nvPr/>
        </p:nvGrpSpPr>
        <p:grpSpPr>
          <a:xfrm>
            <a:off x="6202330" y="5002880"/>
            <a:ext cx="2871956" cy="782391"/>
            <a:chOff x="465612" y="2648638"/>
            <a:chExt cx="2308446" cy="586793"/>
          </a:xfrm>
        </p:grpSpPr>
        <p:sp>
          <p:nvSpPr>
            <p:cNvPr id="16" name="Rounded Rectangle 13">
              <a:extLst>
                <a:ext uri="{FF2B5EF4-FFF2-40B4-BE49-F238E27FC236}">
                  <a16:creationId xmlns:a16="http://schemas.microsoft.com/office/drawing/2014/main" id="{686A9684-CA2C-49F5-B44E-F25113D7E556}"/>
                </a:ext>
              </a:extLst>
            </p:cNvPr>
            <p:cNvSpPr/>
            <p:nvPr/>
          </p:nvSpPr>
          <p:spPr>
            <a:xfrm>
              <a:off x="465612" y="2652596"/>
              <a:ext cx="2277380" cy="582835"/>
            </a:xfrm>
            <a:prstGeom prst="roundRect">
              <a:avLst/>
            </a:prstGeom>
            <a:solidFill>
              <a:srgbClr val="2C3E5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HK" altLang="en-US" sz="2000" dirty="0">
                <a:latin typeface="Open Sans" panose="020B0606030504020204" pitchFamily="34" charset="0"/>
                <a:cs typeface="Open Sans" panose="020B0606030504020204" pitchFamily="34" charset="0"/>
              </a:endParaRPr>
            </a:p>
          </p:txBody>
        </p:sp>
        <p:sp>
          <p:nvSpPr>
            <p:cNvPr id="17" name="TextBox 7">
              <a:extLst>
                <a:ext uri="{FF2B5EF4-FFF2-40B4-BE49-F238E27FC236}">
                  <a16:creationId xmlns:a16="http://schemas.microsoft.com/office/drawing/2014/main" id="{B9E4F800-90B1-460D-90CD-B5929E99B546}"/>
                </a:ext>
              </a:extLst>
            </p:cNvPr>
            <p:cNvSpPr txBox="1"/>
            <p:nvPr/>
          </p:nvSpPr>
          <p:spPr>
            <a:xfrm>
              <a:off x="1178749" y="2648638"/>
              <a:ext cx="1595309" cy="5309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Turnout </a:t>
              </a:r>
              <a:b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endParaRPr lang="zh-HK" altLang="en-US" sz="2000" b="1" dirty="0">
                <a:solidFill>
                  <a:schemeClr val="bg1"/>
                </a:solidFill>
                <a:latin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D03FCB40-9C59-409D-B246-B69E489C65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5587" y="2734786"/>
              <a:ext cx="467262" cy="467262"/>
            </a:xfrm>
            <a:prstGeom prst="rect">
              <a:avLst/>
            </a:prstGeom>
          </p:spPr>
        </p:pic>
      </p:grpSp>
      <p:grpSp>
        <p:nvGrpSpPr>
          <p:cNvPr id="19" name="Group 18">
            <a:extLst>
              <a:ext uri="{FF2B5EF4-FFF2-40B4-BE49-F238E27FC236}">
                <a16:creationId xmlns:a16="http://schemas.microsoft.com/office/drawing/2014/main" id="{70904CF5-7083-40FB-817C-DB4ABCCF6ED5}"/>
              </a:ext>
            </a:extLst>
          </p:cNvPr>
          <p:cNvGrpSpPr/>
          <p:nvPr/>
        </p:nvGrpSpPr>
        <p:grpSpPr>
          <a:xfrm>
            <a:off x="3162133" y="5015727"/>
            <a:ext cx="2872580" cy="777114"/>
            <a:chOff x="465111" y="3315604"/>
            <a:chExt cx="2308948" cy="582835"/>
          </a:xfrm>
        </p:grpSpPr>
        <p:sp>
          <p:nvSpPr>
            <p:cNvPr id="20" name="Rounded Rectangle 10">
              <a:extLst>
                <a:ext uri="{FF2B5EF4-FFF2-40B4-BE49-F238E27FC236}">
                  <a16:creationId xmlns:a16="http://schemas.microsoft.com/office/drawing/2014/main" id="{9B7B1E67-FC19-4F5B-815A-3240E09FE775}"/>
                </a:ext>
              </a:extLst>
            </p:cNvPr>
            <p:cNvSpPr/>
            <p:nvPr/>
          </p:nvSpPr>
          <p:spPr>
            <a:xfrm>
              <a:off x="465111" y="3315604"/>
              <a:ext cx="2308948" cy="582835"/>
            </a:xfrm>
            <a:prstGeom prst="roundRect">
              <a:avLst/>
            </a:prstGeom>
            <a:solidFill>
              <a:srgbClr val="2C3E5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HK" altLang="en-US" sz="2000" dirty="0">
                <a:latin typeface="Open Sans" panose="020B0606030504020204" pitchFamily="34" charset="0"/>
                <a:cs typeface="Open Sans" panose="020B0606030504020204" pitchFamily="34" charset="0"/>
              </a:endParaRPr>
            </a:p>
          </p:txBody>
        </p:sp>
        <p:sp>
          <p:nvSpPr>
            <p:cNvPr id="21" name="TextBox 10">
              <a:extLst>
                <a:ext uri="{FF2B5EF4-FFF2-40B4-BE49-F238E27FC236}">
                  <a16:creationId xmlns:a16="http://schemas.microsoft.com/office/drawing/2014/main" id="{CEDEB022-AED7-4553-A93B-9C1B0C80BAE7}"/>
                </a:ext>
              </a:extLst>
            </p:cNvPr>
            <p:cNvSpPr txBox="1"/>
            <p:nvPr/>
          </p:nvSpPr>
          <p:spPr>
            <a:xfrm>
              <a:off x="1178749" y="3315604"/>
              <a:ext cx="1595309" cy="5309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Platform </a:t>
              </a:r>
              <a:b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endParaRPr lang="zh-HK" altLang="en-US" sz="2000" b="1" dirty="0">
                <a:solidFill>
                  <a:schemeClr val="bg1"/>
                </a:solidFill>
                <a:latin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9839D8D9-95DB-44AB-9D18-F23BC9D490F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4838" y="3386621"/>
              <a:ext cx="459097" cy="459097"/>
            </a:xfrm>
            <a:prstGeom prst="rect">
              <a:avLst/>
            </a:prstGeom>
          </p:spPr>
        </p:pic>
      </p:grpSp>
      <p:grpSp>
        <p:nvGrpSpPr>
          <p:cNvPr id="23" name="Group 22">
            <a:extLst>
              <a:ext uri="{FF2B5EF4-FFF2-40B4-BE49-F238E27FC236}">
                <a16:creationId xmlns:a16="http://schemas.microsoft.com/office/drawing/2014/main" id="{64941874-26ED-410D-BB07-C1CF730EA22B}"/>
              </a:ext>
            </a:extLst>
          </p:cNvPr>
          <p:cNvGrpSpPr/>
          <p:nvPr/>
        </p:nvGrpSpPr>
        <p:grpSpPr>
          <a:xfrm>
            <a:off x="9283402" y="5000900"/>
            <a:ext cx="2833305" cy="780620"/>
            <a:chOff x="494065" y="3978512"/>
            <a:chExt cx="2277379" cy="585465"/>
          </a:xfrm>
        </p:grpSpPr>
        <p:sp>
          <p:nvSpPr>
            <p:cNvPr id="24" name="Rounded Rectangle 9">
              <a:extLst>
                <a:ext uri="{FF2B5EF4-FFF2-40B4-BE49-F238E27FC236}">
                  <a16:creationId xmlns:a16="http://schemas.microsoft.com/office/drawing/2014/main" id="{CC871C7D-70B8-4C39-ACFB-287E580A6F76}"/>
                </a:ext>
              </a:extLst>
            </p:cNvPr>
            <p:cNvSpPr/>
            <p:nvPr/>
          </p:nvSpPr>
          <p:spPr>
            <a:xfrm>
              <a:off x="494065" y="3981142"/>
              <a:ext cx="2277379" cy="582835"/>
            </a:xfrm>
            <a:prstGeom prst="roundRect">
              <a:avLst/>
            </a:prstGeom>
            <a:solidFill>
              <a:srgbClr val="2C3E5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HK" altLang="en-US" sz="2000" dirty="0">
                <a:latin typeface="Open Sans" panose="020B0606030504020204" pitchFamily="34" charset="0"/>
                <a:cs typeface="Open Sans" panose="020B0606030504020204" pitchFamily="34" charset="0"/>
              </a:endParaRPr>
            </a:p>
          </p:txBody>
        </p:sp>
        <p:sp>
          <p:nvSpPr>
            <p:cNvPr id="25" name="TextBox 13">
              <a:extLst>
                <a:ext uri="{FF2B5EF4-FFF2-40B4-BE49-F238E27FC236}">
                  <a16:creationId xmlns:a16="http://schemas.microsoft.com/office/drawing/2014/main" id="{7040D9AB-CEBA-40C3-AFC0-8C9A564DAC72}"/>
                </a:ext>
              </a:extLst>
            </p:cNvPr>
            <p:cNvSpPr txBox="1"/>
            <p:nvPr/>
          </p:nvSpPr>
          <p:spPr>
            <a:xfrm>
              <a:off x="1142850" y="3978512"/>
              <a:ext cx="1595309" cy="5309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Fleet</a:t>
              </a:r>
              <a:b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altLang="zh-HK"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endParaRPr lang="zh-HK" altLang="en-US" sz="2000" b="1" dirty="0">
                <a:solidFill>
                  <a:schemeClr val="bg1"/>
                </a:solidFill>
                <a:latin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5831FA48-868F-4A7B-B44E-142F8DFDFEC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1993" y="4059241"/>
              <a:ext cx="472192" cy="472192"/>
            </a:xfrm>
            <a:prstGeom prst="rect">
              <a:avLst/>
            </a:prstGeom>
          </p:spPr>
        </p:pic>
      </p:grpSp>
    </p:spTree>
    <p:extLst>
      <p:ext uri="{BB962C8B-B14F-4D97-AF65-F5344CB8AC3E}">
        <p14:creationId xmlns:p14="http://schemas.microsoft.com/office/powerpoint/2010/main" val="2934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3" name="文字方塊 8">
            <a:extLst>
              <a:ext uri="{FF2B5EF4-FFF2-40B4-BE49-F238E27FC236}">
                <a16:creationId xmlns:a16="http://schemas.microsoft.com/office/drawing/2014/main" id="{3E7A7B5B-D02E-4D1D-8750-41675815CF37}"/>
              </a:ext>
            </a:extLst>
          </p:cNvPr>
          <p:cNvSpPr txBox="1"/>
          <p:nvPr/>
        </p:nvSpPr>
        <p:spPr>
          <a:xfrm>
            <a:off x="625557" y="355600"/>
            <a:ext cx="8315244" cy="892552"/>
          </a:xfrm>
          <a:prstGeom prst="rect">
            <a:avLst/>
          </a:prstGeom>
          <a:noFill/>
        </p:spPr>
        <p:txBody>
          <a:bodyPr wrap="square">
            <a:spAutoFit/>
          </a:bodyPr>
          <a:lstStyle/>
          <a:p>
            <a:pPr defTabSz="914377" eaLnBrk="1" fontAlgn="auto" hangingPunct="1">
              <a:spcBef>
                <a:spcPts val="0"/>
              </a:spcBef>
              <a:spcAft>
                <a:spcPts val="0"/>
              </a:spcAft>
              <a:defRPr/>
            </a:pPr>
            <a:r>
              <a:rPr lang="en-US" altLang="zh-HK" sz="2800" b="1" dirty="0">
                <a:solidFill>
                  <a:srgbClr val="FF6600"/>
                </a:solidFill>
                <a:latin typeface="Open Sans" panose="020B0606030504020204" pitchFamily="34" charset="0"/>
                <a:ea typeface="Open Sans" panose="020B0606030504020204" pitchFamily="34" charset="0"/>
                <a:cs typeface="Open Sans" panose="020B0606030504020204" pitchFamily="34" charset="0"/>
              </a:rPr>
              <a:t>Intelligence Safety 2.0</a:t>
            </a:r>
          </a:p>
          <a:p>
            <a:pPr defTabSz="914377" eaLnBrk="1" fontAlgn="auto" hangingPunct="1">
              <a:spcBef>
                <a:spcPts val="0"/>
              </a:spcBef>
              <a:spcAft>
                <a:spcPts val="0"/>
              </a:spcAft>
              <a:defRPr/>
            </a:pPr>
            <a:r>
              <a:rPr lang="en-US" sz="2400" b="1" dirty="0">
                <a:solidFill>
                  <a:srgbClr val="FF6600"/>
                </a:solidFill>
                <a:latin typeface="Open Sans" panose="020B0606030504020204" pitchFamily="34" charset="0"/>
                <a:ea typeface="Open Sans" panose="020B0606030504020204" pitchFamily="34" charset="0"/>
                <a:cs typeface="Open Sans" panose="020B0606030504020204" pitchFamily="34" charset="0"/>
              </a:rPr>
              <a:t>- Integration to reinforce impact</a:t>
            </a:r>
          </a:p>
        </p:txBody>
      </p:sp>
      <p:grpSp>
        <p:nvGrpSpPr>
          <p:cNvPr id="5" name="Group 4">
            <a:extLst>
              <a:ext uri="{FF2B5EF4-FFF2-40B4-BE49-F238E27FC236}">
                <a16:creationId xmlns:a16="http://schemas.microsoft.com/office/drawing/2014/main" id="{286899D3-CE44-4480-80E9-11B5BEF018E1}"/>
              </a:ext>
            </a:extLst>
          </p:cNvPr>
          <p:cNvGrpSpPr/>
          <p:nvPr/>
        </p:nvGrpSpPr>
        <p:grpSpPr>
          <a:xfrm>
            <a:off x="4155946" y="2018526"/>
            <a:ext cx="2684217" cy="780446"/>
            <a:chOff x="5478745" y="3761970"/>
            <a:chExt cx="2282789" cy="585334"/>
          </a:xfrm>
        </p:grpSpPr>
        <p:sp>
          <p:nvSpPr>
            <p:cNvPr id="6" name="Rounded Rectangle 1">
              <a:extLst>
                <a:ext uri="{FF2B5EF4-FFF2-40B4-BE49-F238E27FC236}">
                  <a16:creationId xmlns:a16="http://schemas.microsoft.com/office/drawing/2014/main" id="{EA11CE3D-BE2D-40FA-91D6-BFD7F603AF37}"/>
                </a:ext>
              </a:extLst>
            </p:cNvPr>
            <p:cNvSpPr/>
            <p:nvPr/>
          </p:nvSpPr>
          <p:spPr>
            <a:xfrm>
              <a:off x="5478745" y="3761970"/>
              <a:ext cx="2282789" cy="585334"/>
            </a:xfrm>
            <a:prstGeom prst="roundRect">
              <a:avLst/>
            </a:prstGeom>
            <a:solidFill>
              <a:srgbClr val="2C3E5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HK" altLang="en-US" dirty="0">
                <a:latin typeface="Open Sans" panose="020B0606030504020204" pitchFamily="34" charset="0"/>
                <a:cs typeface="Open Sans" panose="020B0606030504020204" pitchFamily="34" charset="0"/>
              </a:endParaRPr>
            </a:p>
          </p:txBody>
        </p:sp>
        <p:sp>
          <p:nvSpPr>
            <p:cNvPr id="7" name="TextBox 16">
              <a:extLst>
                <a:ext uri="{FF2B5EF4-FFF2-40B4-BE49-F238E27FC236}">
                  <a16:creationId xmlns:a16="http://schemas.microsoft.com/office/drawing/2014/main" id="{93304278-20D0-41BF-9063-A6ED24866539}"/>
                </a:ext>
              </a:extLst>
            </p:cNvPr>
            <p:cNvSpPr txBox="1"/>
            <p:nvPr/>
          </p:nvSpPr>
          <p:spPr>
            <a:xfrm>
              <a:off x="6145738" y="3761970"/>
              <a:ext cx="1541958" cy="4847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HK" b="1" dirty="0">
                  <a:solidFill>
                    <a:schemeClr val="bg1"/>
                  </a:solidFill>
                  <a:latin typeface="Open Sans" panose="020B0606030504020204" pitchFamily="34" charset="0"/>
                  <a:ea typeface="Open Sans" panose="020B0606030504020204" pitchFamily="34" charset="0"/>
                  <a:cs typeface="Open Sans" panose="020B0606030504020204" pitchFamily="34" charset="0"/>
                </a:rPr>
                <a:t>Close-up Monitoring</a:t>
              </a:r>
              <a:endParaRPr lang="zh-HK" altLang="en-US" b="1" dirty="0">
                <a:solidFill>
                  <a:schemeClr val="bg1"/>
                </a:solidFill>
                <a:latin typeface="Open Sans" panose="020B0606030504020204" pitchFamily="34" charset="0"/>
                <a:cs typeface="Open Sans" panose="020B0606030504020204" pitchFamily="34" charset="0"/>
              </a:endParaRPr>
            </a:p>
          </p:txBody>
        </p:sp>
        <p:pic>
          <p:nvPicPr>
            <p:cNvPr id="8" name="Picture 7" descr="D:\Users\BENNYNG\Downloads\tram (1).png">
              <a:extLst>
                <a:ext uri="{FF2B5EF4-FFF2-40B4-BE49-F238E27FC236}">
                  <a16:creationId xmlns:a16="http://schemas.microsoft.com/office/drawing/2014/main" id="{FB33B059-0956-4A49-8997-9603E3A213F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3471"/>
            <a:stretch/>
          </p:blipFill>
          <p:spPr bwMode="auto">
            <a:xfrm>
              <a:off x="5559715" y="3907150"/>
              <a:ext cx="211589" cy="3743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Users\BENNYNG\Downloads\tram (1).png">
              <a:extLst>
                <a:ext uri="{FF2B5EF4-FFF2-40B4-BE49-F238E27FC236}">
                  <a16:creationId xmlns:a16="http://schemas.microsoft.com/office/drawing/2014/main" id="{34800D20-2841-4F96-99C1-A1859AFC29B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2252"/>
            <a:stretch/>
          </p:blipFill>
          <p:spPr bwMode="auto">
            <a:xfrm>
              <a:off x="5794424" y="3907150"/>
              <a:ext cx="253581" cy="3743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FBEB5BC1-5043-4A55-8B22-C7CF17465D80}"/>
              </a:ext>
            </a:extLst>
          </p:cNvPr>
          <p:cNvGrpSpPr/>
          <p:nvPr/>
        </p:nvGrpSpPr>
        <p:grpSpPr>
          <a:xfrm>
            <a:off x="8123330" y="2018519"/>
            <a:ext cx="2692147" cy="777113"/>
            <a:chOff x="5472001" y="4426630"/>
            <a:chExt cx="2289533" cy="582835"/>
          </a:xfrm>
        </p:grpSpPr>
        <p:sp>
          <p:nvSpPr>
            <p:cNvPr id="11" name="Rounded Rectangle 1">
              <a:extLst>
                <a:ext uri="{FF2B5EF4-FFF2-40B4-BE49-F238E27FC236}">
                  <a16:creationId xmlns:a16="http://schemas.microsoft.com/office/drawing/2014/main" id="{D9211BB7-C865-42E2-B3DA-9AB210AD74D2}"/>
                </a:ext>
              </a:extLst>
            </p:cNvPr>
            <p:cNvSpPr/>
            <p:nvPr/>
          </p:nvSpPr>
          <p:spPr>
            <a:xfrm>
              <a:off x="5472001" y="4426630"/>
              <a:ext cx="2289533" cy="582835"/>
            </a:xfrm>
            <a:prstGeom prst="roundRect">
              <a:avLst/>
            </a:prstGeom>
            <a:solidFill>
              <a:srgbClr val="2C3E5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HK" altLang="en-US" dirty="0">
                <a:latin typeface="Open Sans" panose="020B0606030504020204" pitchFamily="34" charset="0"/>
                <a:cs typeface="Open Sans" panose="020B0606030504020204" pitchFamily="34" charset="0"/>
              </a:endParaRPr>
            </a:p>
          </p:txBody>
        </p:sp>
        <p:sp>
          <p:nvSpPr>
            <p:cNvPr id="12" name="TextBox 21">
              <a:extLst>
                <a:ext uri="{FF2B5EF4-FFF2-40B4-BE49-F238E27FC236}">
                  <a16:creationId xmlns:a16="http://schemas.microsoft.com/office/drawing/2014/main" id="{9DF2936F-FC0E-43E6-A277-9091D84342E7}"/>
                </a:ext>
              </a:extLst>
            </p:cNvPr>
            <p:cNvSpPr txBox="1"/>
            <p:nvPr/>
          </p:nvSpPr>
          <p:spPr>
            <a:xfrm>
              <a:off x="6164625" y="4426630"/>
              <a:ext cx="1454244" cy="4847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HK"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Conflicting </a:t>
              </a:r>
              <a:br>
                <a:rPr lang="en-US" altLang="zh-HK"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altLang="zh-HK" b="1" dirty="0">
                  <a:solidFill>
                    <a:schemeClr val="bg1"/>
                  </a:solidFill>
                  <a:latin typeface="Open Sans" panose="020B0606030504020204" pitchFamily="34" charset="0"/>
                  <a:ea typeface="Open Sans" panose="020B0606030504020204" pitchFamily="34" charset="0"/>
                  <a:cs typeface="Open Sans" panose="020B0606030504020204" pitchFamily="34" charset="0"/>
                </a:rPr>
                <a:t>Movement</a:t>
              </a:r>
              <a:endParaRPr lang="zh-HK" altLang="en-US" b="1" dirty="0">
                <a:solidFill>
                  <a:schemeClr val="bg1"/>
                </a:solidFill>
                <a:latin typeface="Open Sans" panose="020B0606030504020204" pitchFamily="34" charset="0"/>
                <a:cs typeface="Open Sans" panose="020B0606030504020204" pitchFamily="34" charset="0"/>
              </a:endParaRPr>
            </a:p>
          </p:txBody>
        </p:sp>
        <p:pic>
          <p:nvPicPr>
            <p:cNvPr id="13" name="Picture 12" descr="D:\Users\BENNYNG\Downloads\tram (1).png">
              <a:extLst>
                <a:ext uri="{FF2B5EF4-FFF2-40B4-BE49-F238E27FC236}">
                  <a16:creationId xmlns:a16="http://schemas.microsoft.com/office/drawing/2014/main" id="{B7DAA385-BEFD-44CA-B777-00331BC432C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3471"/>
            <a:stretch/>
          </p:blipFill>
          <p:spPr bwMode="auto">
            <a:xfrm>
              <a:off x="5632855" y="4599140"/>
              <a:ext cx="210686" cy="3727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Users\BENNYNG\Downloads\tram (1).png">
              <a:extLst>
                <a:ext uri="{FF2B5EF4-FFF2-40B4-BE49-F238E27FC236}">
                  <a16:creationId xmlns:a16="http://schemas.microsoft.com/office/drawing/2014/main" id="{F22E3B97-44A9-4FE4-96DC-FB4BC22B5A5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2252"/>
            <a:stretch/>
          </p:blipFill>
          <p:spPr bwMode="auto">
            <a:xfrm>
              <a:off x="5865077" y="4489784"/>
              <a:ext cx="252498" cy="37270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FE9C2345-7A17-41EE-9E4B-C61F219EDC8A}"/>
              </a:ext>
            </a:extLst>
          </p:cNvPr>
          <p:cNvSpPr txBox="1"/>
          <p:nvPr/>
        </p:nvSpPr>
        <p:spPr>
          <a:xfrm>
            <a:off x="454377" y="1905000"/>
            <a:ext cx="3269768" cy="369332"/>
          </a:xfrm>
          <a:prstGeom prst="rect">
            <a:avLst/>
          </a:prstGeom>
          <a:noFill/>
        </p:spPr>
        <p:txBody>
          <a:bodyPr wrap="square">
            <a:spAutoFit/>
          </a:bodyPr>
          <a:lstStyle/>
          <a:p>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Intra-system Integration</a:t>
            </a:r>
          </a:p>
        </p:txBody>
      </p:sp>
      <p:sp>
        <p:nvSpPr>
          <p:cNvPr id="16" name="TextBox 15">
            <a:extLst>
              <a:ext uri="{FF2B5EF4-FFF2-40B4-BE49-F238E27FC236}">
                <a16:creationId xmlns:a16="http://schemas.microsoft.com/office/drawing/2014/main" id="{EE5163B7-91EF-4AE3-9BAB-8E6166FBAF40}"/>
              </a:ext>
            </a:extLst>
          </p:cNvPr>
          <p:cNvSpPr txBox="1"/>
          <p:nvPr/>
        </p:nvSpPr>
        <p:spPr>
          <a:xfrm>
            <a:off x="475250" y="3885031"/>
            <a:ext cx="2997463" cy="369332"/>
          </a:xfrm>
          <a:prstGeom prst="rect">
            <a:avLst/>
          </a:prstGeom>
          <a:noFill/>
        </p:spPr>
        <p:txBody>
          <a:bodyPr wrap="square">
            <a:spAutoFit/>
          </a:bodyPr>
          <a:lstStyle/>
          <a:p>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Inter-system Integration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65D75EBF-DCC7-4F08-BD4C-B6ED26FFCEAE}"/>
              </a:ext>
            </a:extLst>
          </p:cNvPr>
          <p:cNvSpPr txBox="1"/>
          <p:nvPr/>
        </p:nvSpPr>
        <p:spPr>
          <a:xfrm>
            <a:off x="12700" y="1402039"/>
            <a:ext cx="7112000" cy="442674"/>
          </a:xfrm>
          <a:prstGeom prst="roundRect">
            <a:avLst/>
          </a:prstGeom>
          <a:solidFill>
            <a:srgbClr val="FFC000"/>
          </a:solidFill>
          <a:ln>
            <a:solidFill>
              <a:srgbClr val="FFC000"/>
            </a:solidFill>
          </a:ln>
        </p:spPr>
        <p:txBody>
          <a:bodyPr wrap="square"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Integrated Speed &amp; Position Supervision System (iSPS)</a:t>
            </a:r>
          </a:p>
        </p:txBody>
      </p:sp>
      <p:pic>
        <p:nvPicPr>
          <p:cNvPr id="18" name="Picture 17">
            <a:extLst>
              <a:ext uri="{FF2B5EF4-FFF2-40B4-BE49-F238E27FC236}">
                <a16:creationId xmlns:a16="http://schemas.microsoft.com/office/drawing/2014/main" id="{B9B95188-9800-4C64-9E78-DA0DFBEFBA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8697" y="2914043"/>
            <a:ext cx="5742355" cy="915056"/>
          </a:xfrm>
          <a:prstGeom prst="roundRect">
            <a:avLst>
              <a:gd name="adj" fmla="val 8594"/>
            </a:avLst>
          </a:prstGeom>
          <a:solidFill>
            <a:srgbClr val="FFFFFF">
              <a:shade val="85000"/>
            </a:srgbClr>
          </a:solidFill>
          <a:ln>
            <a:solidFill>
              <a:schemeClr val="tx1"/>
            </a:solidFill>
          </a:ln>
          <a:effectLst/>
        </p:spPr>
      </p:pic>
      <p:pic>
        <p:nvPicPr>
          <p:cNvPr id="19" name="Picture 5">
            <a:extLst>
              <a:ext uri="{FF2B5EF4-FFF2-40B4-BE49-F238E27FC236}">
                <a16:creationId xmlns:a16="http://schemas.microsoft.com/office/drawing/2014/main" id="{A2AEAB90-7683-421A-B933-9F7A4614D6E6}"/>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942069" y="2914042"/>
            <a:ext cx="1564131" cy="915057"/>
          </a:xfrm>
          <a:prstGeom prst="roundRect">
            <a:avLst>
              <a:gd name="adj" fmla="val 8594"/>
            </a:avLst>
          </a:prstGeom>
          <a:solidFill>
            <a:srgbClr val="FFFFFF">
              <a:shade val="85000"/>
            </a:srgb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extLst>
              <a:ext uri="{FF2B5EF4-FFF2-40B4-BE49-F238E27FC236}">
                <a16:creationId xmlns:a16="http://schemas.microsoft.com/office/drawing/2014/main" id="{ECB631D6-BFF6-41D6-B832-B49F13C6BBF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52746" y="4457574"/>
            <a:ext cx="3232487" cy="1443145"/>
          </a:xfrm>
          <a:prstGeom prst="roundRect">
            <a:avLst>
              <a:gd name="adj" fmla="val 8594"/>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15EB9250-F6B5-4AFD-B7E6-D170B66C109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40279" y="4326788"/>
            <a:ext cx="2351020" cy="1743079"/>
          </a:xfrm>
          <a:prstGeom prst="rect">
            <a:avLst/>
          </a:prstGeom>
        </p:spPr>
      </p:pic>
      <p:sp>
        <p:nvSpPr>
          <p:cNvPr id="22" name="TextBox 16">
            <a:extLst>
              <a:ext uri="{FF2B5EF4-FFF2-40B4-BE49-F238E27FC236}">
                <a16:creationId xmlns:a16="http://schemas.microsoft.com/office/drawing/2014/main" id="{5153C9F1-24DE-4EA2-88AF-7344C9CBADEB}"/>
              </a:ext>
            </a:extLst>
          </p:cNvPr>
          <p:cNvSpPr txBox="1"/>
          <p:nvPr/>
        </p:nvSpPr>
        <p:spPr>
          <a:xfrm>
            <a:off x="4220298" y="3970621"/>
            <a:ext cx="2927612" cy="416117"/>
          </a:xfrm>
          <a:prstGeom prst="roundRect">
            <a:avLst/>
          </a:prstGeom>
          <a:solidFill>
            <a:srgbClr val="2C3E5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ctr" defTabSz="914400" eaLnBrk="1" latinLnBrk="0" hangingPunct="1">
              <a:defRPr sz="1800">
                <a:solidFill>
                  <a:schemeClr val="lt1"/>
                </a:solidFill>
                <a:latin typeface="Bahnschrift SemiBold" panose="020B0502040204020203" pitchFamily="34" charset="0"/>
                <a:ea typeface="+mn-ea"/>
                <a:cs typeface="+mn-cs"/>
              </a:defRPr>
            </a:lvl1pPr>
            <a:lvl2pPr marL="457200" defTabSz="914400" eaLnBrk="1" latinLnBrk="0" hangingPunct="1">
              <a:defRPr sz="1800">
                <a:solidFill>
                  <a:schemeClr val="lt1"/>
                </a:solidFill>
                <a:latin typeface="+mn-lt"/>
                <a:ea typeface="+mn-ea"/>
                <a:cs typeface="+mn-cs"/>
              </a:defRPr>
            </a:lvl2pPr>
            <a:lvl3pPr marL="914400" defTabSz="914400" eaLnBrk="1" latinLnBrk="0" hangingPunct="1">
              <a:defRPr sz="1800">
                <a:solidFill>
                  <a:schemeClr val="lt1"/>
                </a:solidFill>
                <a:latin typeface="+mn-lt"/>
                <a:ea typeface="+mn-ea"/>
                <a:cs typeface="+mn-cs"/>
              </a:defRPr>
            </a:lvl3pPr>
            <a:lvl4pPr marL="1371600" defTabSz="914400" eaLnBrk="1" latinLnBrk="0" hangingPunct="1">
              <a:defRPr sz="1800">
                <a:solidFill>
                  <a:schemeClr val="lt1"/>
                </a:solidFill>
                <a:latin typeface="+mn-lt"/>
                <a:ea typeface="+mn-ea"/>
                <a:cs typeface="+mn-cs"/>
              </a:defRPr>
            </a:lvl4pPr>
            <a:lvl5pPr marL="1828800" defTabSz="914400" eaLnBrk="1" latinLnBrk="0" hangingPunct="1">
              <a:defRPr sz="1800">
                <a:solidFill>
                  <a:schemeClr val="lt1"/>
                </a:solidFill>
                <a:latin typeface="+mn-lt"/>
                <a:ea typeface="+mn-ea"/>
                <a:cs typeface="+mn-cs"/>
              </a:defRPr>
            </a:lvl5pPr>
            <a:lvl6pPr marL="2286000" defTabSz="914400">
              <a:defRPr sz="1800">
                <a:solidFill>
                  <a:schemeClr val="lt1"/>
                </a:solidFill>
                <a:latin typeface="+mn-lt"/>
                <a:ea typeface="+mn-ea"/>
                <a:cs typeface="+mn-cs"/>
              </a:defRPr>
            </a:lvl6pPr>
            <a:lvl7pPr marL="2743200" defTabSz="914400">
              <a:defRPr sz="1800">
                <a:solidFill>
                  <a:schemeClr val="lt1"/>
                </a:solidFill>
                <a:latin typeface="+mn-lt"/>
                <a:ea typeface="+mn-ea"/>
                <a:cs typeface="+mn-cs"/>
              </a:defRPr>
            </a:lvl7pPr>
            <a:lvl8pPr marL="3200400" defTabSz="914400">
              <a:defRPr sz="1800">
                <a:solidFill>
                  <a:schemeClr val="lt1"/>
                </a:solidFill>
                <a:latin typeface="+mn-lt"/>
                <a:ea typeface="+mn-ea"/>
                <a:cs typeface="+mn-cs"/>
              </a:defRPr>
            </a:lvl8pPr>
            <a:lvl9pPr marL="3657600" defTabSz="914400">
              <a:defRPr sz="1800">
                <a:solidFill>
                  <a:schemeClr val="lt1"/>
                </a:solidFill>
                <a:latin typeface="+mn-lt"/>
                <a:ea typeface="+mn-ea"/>
                <a:cs typeface="+mn-cs"/>
              </a:defRPr>
            </a:lvl9pPr>
          </a:lstStyle>
          <a:p>
            <a:r>
              <a:rPr lang="en-US" altLang="zh-HK" dirty="0">
                <a:latin typeface="Open Sans" panose="020B0606030504020204" pitchFamily="34" charset="0"/>
                <a:ea typeface="Open Sans" panose="020B0606030504020204" pitchFamily="34" charset="0"/>
                <a:cs typeface="Open Sans" panose="020B0606030504020204" pitchFamily="34" charset="0"/>
              </a:rPr>
              <a:t>Automatic Train Bell</a:t>
            </a:r>
            <a:endParaRPr lang="zh-HK" altLang="en-US" dirty="0">
              <a:latin typeface="Open Sans" panose="020B0606030504020204" pitchFamily="34" charset="0"/>
              <a:cs typeface="Open Sans" panose="020B0606030504020204" pitchFamily="34" charset="0"/>
            </a:endParaRPr>
          </a:p>
        </p:txBody>
      </p:sp>
      <p:sp>
        <p:nvSpPr>
          <p:cNvPr id="23" name="TextBox 16">
            <a:extLst>
              <a:ext uri="{FF2B5EF4-FFF2-40B4-BE49-F238E27FC236}">
                <a16:creationId xmlns:a16="http://schemas.microsoft.com/office/drawing/2014/main" id="{E88A3143-2531-4267-AE06-D25CFA2CBAE5}"/>
              </a:ext>
            </a:extLst>
          </p:cNvPr>
          <p:cNvSpPr txBox="1"/>
          <p:nvPr/>
        </p:nvSpPr>
        <p:spPr>
          <a:xfrm>
            <a:off x="8123330" y="3970620"/>
            <a:ext cx="2719667" cy="416117"/>
          </a:xfrm>
          <a:prstGeom prst="roundRect">
            <a:avLst/>
          </a:prstGeom>
          <a:solidFill>
            <a:srgbClr val="2C3E5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ctr" defTabSz="914400" eaLnBrk="1" latinLnBrk="0" hangingPunct="1">
              <a:defRPr sz="1600">
                <a:solidFill>
                  <a:schemeClr val="lt1"/>
                </a:solidFill>
                <a:latin typeface="Bahnschrift SemiBold" panose="020B0502040204020203" pitchFamily="34" charset="0"/>
                <a:ea typeface="+mn-ea"/>
                <a:cs typeface="+mn-cs"/>
              </a:defRPr>
            </a:lvl1pPr>
            <a:lvl2pPr marL="457200" defTabSz="914400" eaLnBrk="1" latinLnBrk="0" hangingPunct="1">
              <a:defRPr sz="1800">
                <a:solidFill>
                  <a:schemeClr val="lt1"/>
                </a:solidFill>
                <a:latin typeface="+mn-lt"/>
                <a:ea typeface="+mn-ea"/>
                <a:cs typeface="+mn-cs"/>
              </a:defRPr>
            </a:lvl2pPr>
            <a:lvl3pPr marL="914400" defTabSz="914400" eaLnBrk="1" latinLnBrk="0" hangingPunct="1">
              <a:defRPr sz="1800">
                <a:solidFill>
                  <a:schemeClr val="lt1"/>
                </a:solidFill>
                <a:latin typeface="+mn-lt"/>
                <a:ea typeface="+mn-ea"/>
                <a:cs typeface="+mn-cs"/>
              </a:defRPr>
            </a:lvl3pPr>
            <a:lvl4pPr marL="1371600" defTabSz="914400" eaLnBrk="1" latinLnBrk="0" hangingPunct="1">
              <a:defRPr sz="1800">
                <a:solidFill>
                  <a:schemeClr val="lt1"/>
                </a:solidFill>
                <a:latin typeface="+mn-lt"/>
                <a:ea typeface="+mn-ea"/>
                <a:cs typeface="+mn-cs"/>
              </a:defRPr>
            </a:lvl4pPr>
            <a:lvl5pPr marL="1828800" defTabSz="914400" eaLnBrk="1" latinLnBrk="0" hangingPunct="1">
              <a:defRPr sz="1800">
                <a:solidFill>
                  <a:schemeClr val="lt1"/>
                </a:solidFill>
                <a:latin typeface="+mn-lt"/>
                <a:ea typeface="+mn-ea"/>
                <a:cs typeface="+mn-cs"/>
              </a:defRPr>
            </a:lvl5pPr>
            <a:lvl6pPr marL="2286000" defTabSz="914400">
              <a:defRPr sz="1800">
                <a:solidFill>
                  <a:schemeClr val="lt1"/>
                </a:solidFill>
                <a:latin typeface="+mn-lt"/>
                <a:ea typeface="+mn-ea"/>
                <a:cs typeface="+mn-cs"/>
              </a:defRPr>
            </a:lvl6pPr>
            <a:lvl7pPr marL="2743200" defTabSz="914400">
              <a:defRPr sz="1800">
                <a:solidFill>
                  <a:schemeClr val="lt1"/>
                </a:solidFill>
                <a:latin typeface="+mn-lt"/>
                <a:ea typeface="+mn-ea"/>
                <a:cs typeface="+mn-cs"/>
              </a:defRPr>
            </a:lvl7pPr>
            <a:lvl8pPr marL="3200400" defTabSz="914400">
              <a:defRPr sz="1800">
                <a:solidFill>
                  <a:schemeClr val="lt1"/>
                </a:solidFill>
                <a:latin typeface="+mn-lt"/>
                <a:ea typeface="+mn-ea"/>
                <a:cs typeface="+mn-cs"/>
              </a:defRPr>
            </a:lvl8pPr>
            <a:lvl9pPr marL="3657600" defTabSz="914400">
              <a:defRPr sz="1800">
                <a:solidFill>
                  <a:schemeClr val="lt1"/>
                </a:solidFill>
                <a:latin typeface="+mn-lt"/>
                <a:ea typeface="+mn-ea"/>
                <a:cs typeface="+mn-cs"/>
              </a:defRPr>
            </a:lvl9pPr>
          </a:lstStyle>
          <a:p>
            <a:r>
              <a:rPr lang="en-US" altLang="zh-HK" sz="1800" dirty="0">
                <a:latin typeface="Open Sans" panose="020B0606030504020204" pitchFamily="34" charset="0"/>
                <a:ea typeface="Open Sans" panose="020B0606030504020204" pitchFamily="34" charset="0"/>
                <a:cs typeface="Open Sans" panose="020B0606030504020204" pitchFamily="34" charset="0"/>
              </a:rPr>
              <a:t>Automatic Braking</a:t>
            </a:r>
            <a:endParaRPr lang="zh-HK" altLang="en-US" sz="1800" dirty="0">
              <a:latin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2C51F0B5-2451-41A2-859E-F03FD5099A98}"/>
              </a:ext>
            </a:extLst>
          </p:cNvPr>
          <p:cNvSpPr txBox="1"/>
          <p:nvPr/>
        </p:nvSpPr>
        <p:spPr>
          <a:xfrm>
            <a:off x="454378" y="2348530"/>
            <a:ext cx="3229015" cy="830997"/>
          </a:xfrm>
          <a:prstGeom prst="rect">
            <a:avLst/>
          </a:prstGeom>
          <a:noFill/>
        </p:spPr>
        <p:txBody>
          <a:bodyPr wrap="square">
            <a:spAutoFit/>
          </a:bodyPr>
          <a:lstStyle/>
          <a:p>
            <a:pPr marL="380990" indent="-380990">
              <a:buFont typeface="Arial" panose="020B0604020202020204" pitchFamily="34" charset="0"/>
              <a:buChar char="•"/>
            </a:pPr>
            <a:r>
              <a:rPr lang="en-US"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Integrating iSPS data from multiple LRVs to provide enhanced functions</a:t>
            </a:r>
            <a:endParaRPr lang="en-US" sz="1600" i="1" dirty="0">
              <a:solidFill>
                <a:srgbClr val="2C3E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B0E4B993-139D-4916-8ED2-F1041F776438}"/>
              </a:ext>
            </a:extLst>
          </p:cNvPr>
          <p:cNvSpPr txBox="1"/>
          <p:nvPr/>
        </p:nvSpPr>
        <p:spPr>
          <a:xfrm>
            <a:off x="475250" y="4326787"/>
            <a:ext cx="3124951" cy="830997"/>
          </a:xfrm>
          <a:prstGeom prst="rect">
            <a:avLst/>
          </a:prstGeom>
          <a:noFill/>
        </p:spPr>
        <p:txBody>
          <a:bodyPr wrap="square">
            <a:spAutoFit/>
          </a:bodyPr>
          <a:lstStyle/>
          <a:p>
            <a:pPr marL="380990" indent="-380990">
              <a:buFont typeface="Arial" panose="020B0604020202020204" pitchFamily="34" charset="0"/>
              <a:buChar char="•"/>
            </a:pPr>
            <a:r>
              <a:rPr lang="en-US"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System integration to provide enhanced functions</a:t>
            </a:r>
            <a:endParaRPr lang="en-US" sz="1600" i="1" dirty="0">
              <a:solidFill>
                <a:srgbClr val="2C3E5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0751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3" name="文字方塊 8">
            <a:extLst>
              <a:ext uri="{FF2B5EF4-FFF2-40B4-BE49-F238E27FC236}">
                <a16:creationId xmlns:a16="http://schemas.microsoft.com/office/drawing/2014/main" id="{4F21DA7C-E231-44BA-9E7F-F01C8E55C392}"/>
              </a:ext>
            </a:extLst>
          </p:cNvPr>
          <p:cNvSpPr txBox="1"/>
          <p:nvPr/>
        </p:nvSpPr>
        <p:spPr>
          <a:xfrm>
            <a:off x="625557" y="209372"/>
            <a:ext cx="8315244" cy="892552"/>
          </a:xfrm>
          <a:prstGeom prst="rect">
            <a:avLst/>
          </a:prstGeom>
          <a:noFill/>
        </p:spPr>
        <p:txBody>
          <a:bodyPr wrap="square">
            <a:spAutoFit/>
          </a:bodyPr>
          <a:lstStyle/>
          <a:p>
            <a:pPr defTabSz="914377" eaLnBrk="1" fontAlgn="auto" hangingPunct="1">
              <a:spcBef>
                <a:spcPts val="0"/>
              </a:spcBef>
              <a:spcAft>
                <a:spcPts val="0"/>
              </a:spcAft>
              <a:defRPr/>
            </a:pPr>
            <a:r>
              <a:rPr lang="en-US" altLang="zh-HK" sz="28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Intelligence Safety 3.0</a:t>
            </a:r>
          </a:p>
          <a:p>
            <a:pPr defTabSz="914377" eaLnBrk="1" fontAlgn="auto" hangingPunct="1">
              <a:spcBef>
                <a:spcPts val="0"/>
              </a:spcBef>
              <a:spcAft>
                <a:spcPts val="0"/>
              </a:spcAft>
              <a:defRPr/>
            </a:pPr>
            <a:r>
              <a:rPr lang="en-US" sz="24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 Anticipative prevention with intelligence</a:t>
            </a:r>
          </a:p>
        </p:txBody>
      </p:sp>
      <p:sp>
        <p:nvSpPr>
          <p:cNvPr id="5" name="TextBox 4">
            <a:extLst>
              <a:ext uri="{FF2B5EF4-FFF2-40B4-BE49-F238E27FC236}">
                <a16:creationId xmlns:a16="http://schemas.microsoft.com/office/drawing/2014/main" id="{FA39CA77-3DA0-42FC-80EA-D2079E85C203}"/>
              </a:ext>
            </a:extLst>
          </p:cNvPr>
          <p:cNvSpPr txBox="1"/>
          <p:nvPr/>
        </p:nvSpPr>
        <p:spPr>
          <a:xfrm>
            <a:off x="5255659" y="1244761"/>
            <a:ext cx="2216591"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iSPS</a:t>
            </a:r>
          </a:p>
        </p:txBody>
      </p:sp>
      <p:sp>
        <p:nvSpPr>
          <p:cNvPr id="6" name="TextBox 5">
            <a:extLst>
              <a:ext uri="{FF2B5EF4-FFF2-40B4-BE49-F238E27FC236}">
                <a16:creationId xmlns:a16="http://schemas.microsoft.com/office/drawing/2014/main" id="{1D599D41-D4C8-4F3F-AE02-4C620E136D2D}"/>
              </a:ext>
            </a:extLst>
          </p:cNvPr>
          <p:cNvSpPr txBox="1"/>
          <p:nvPr/>
        </p:nvSpPr>
        <p:spPr>
          <a:xfrm>
            <a:off x="438436" y="1252394"/>
            <a:ext cx="4132213" cy="408623"/>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Smart Junction &amp; Platform Analytics</a:t>
            </a:r>
          </a:p>
        </p:txBody>
      </p:sp>
      <p:sp>
        <p:nvSpPr>
          <p:cNvPr id="7" name="TextBox 6">
            <a:extLst>
              <a:ext uri="{FF2B5EF4-FFF2-40B4-BE49-F238E27FC236}">
                <a16:creationId xmlns:a16="http://schemas.microsoft.com/office/drawing/2014/main" id="{EEF652C6-CDC1-4998-8651-55BDC86BD609}"/>
              </a:ext>
            </a:extLst>
          </p:cNvPr>
          <p:cNvSpPr txBox="1"/>
          <p:nvPr/>
        </p:nvSpPr>
        <p:spPr>
          <a:xfrm>
            <a:off x="8200892" y="1257907"/>
            <a:ext cx="3552672" cy="420045"/>
          </a:xfrm>
          <a:prstGeom prst="roundRect">
            <a:avLst/>
          </a:prstGeom>
          <a:solidFill>
            <a:srgbClr val="FFC000"/>
          </a:solidFill>
          <a:ln>
            <a:solidFill>
              <a:srgbClr val="FFC000"/>
            </a:solidFill>
          </a:ln>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Pedestrian Flashing Bollard</a:t>
            </a:r>
          </a:p>
        </p:txBody>
      </p:sp>
      <p:pic>
        <p:nvPicPr>
          <p:cNvPr id="8" name="Picture 7">
            <a:extLst>
              <a:ext uri="{FF2B5EF4-FFF2-40B4-BE49-F238E27FC236}">
                <a16:creationId xmlns:a16="http://schemas.microsoft.com/office/drawing/2014/main" id="{BF4FF749-E428-4BC1-89C5-5366269E38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5567" y="2522603"/>
            <a:ext cx="2295284" cy="111869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34A47519-39AF-4FD6-9480-021A1DBE8D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5152" y="2522601"/>
            <a:ext cx="1528099" cy="2286000"/>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0E806D61-9874-4A98-B717-2E8BC9CFB4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45567" y="3747335"/>
            <a:ext cx="2001419" cy="1630087"/>
          </a:xfrm>
          <a:prstGeom prst="roundRect">
            <a:avLst>
              <a:gd name="adj" fmla="val 8594"/>
            </a:avLst>
          </a:prstGeom>
          <a:solidFill>
            <a:srgbClr val="FFFFFF">
              <a:shade val="85000"/>
            </a:srgbClr>
          </a:solidFill>
          <a:ln>
            <a:noFill/>
          </a:ln>
          <a:effectLst/>
        </p:spPr>
      </p:pic>
      <p:sp>
        <p:nvSpPr>
          <p:cNvPr id="11" name="TextBox 10">
            <a:extLst>
              <a:ext uri="{FF2B5EF4-FFF2-40B4-BE49-F238E27FC236}">
                <a16:creationId xmlns:a16="http://schemas.microsoft.com/office/drawing/2014/main" id="{6B28D530-DF3B-457B-A674-8DE5863586EB}"/>
              </a:ext>
            </a:extLst>
          </p:cNvPr>
          <p:cNvSpPr txBox="1"/>
          <p:nvPr/>
        </p:nvSpPr>
        <p:spPr>
          <a:xfrm>
            <a:off x="431059" y="1721355"/>
            <a:ext cx="4092380" cy="584775"/>
          </a:xfrm>
          <a:prstGeom prst="rect">
            <a:avLst/>
          </a:prstGeom>
          <a:noFill/>
        </p:spPr>
        <p:txBody>
          <a:bodyPr wrap="square">
            <a:spAutoFit/>
          </a:bodyPr>
          <a:lstStyle/>
          <a:p>
            <a:pPr marL="380990" indent="-380990">
              <a:buFont typeface="Arial" panose="020B0604020202020204" pitchFamily="34" charset="0"/>
              <a:buChar char="•"/>
            </a:pPr>
            <a:r>
              <a:rPr lang="en-US"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Video analytics to detect track intrusion</a:t>
            </a:r>
            <a:endParaRPr lang="en-US" sz="1600" i="1" dirty="0">
              <a:solidFill>
                <a:srgbClr val="2C3E5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2D3A4E1-22F7-4929-ADBA-E8BFA474CD52}"/>
              </a:ext>
            </a:extLst>
          </p:cNvPr>
          <p:cNvSpPr txBox="1"/>
          <p:nvPr/>
        </p:nvSpPr>
        <p:spPr>
          <a:xfrm>
            <a:off x="4758457" y="1711931"/>
            <a:ext cx="3001167" cy="1569660"/>
          </a:xfrm>
          <a:prstGeom prst="rect">
            <a:avLst/>
          </a:prstGeom>
          <a:noFill/>
        </p:spPr>
        <p:txBody>
          <a:bodyPr wrap="square">
            <a:spAutoFit/>
          </a:bodyPr>
          <a:lstStyle/>
          <a:p>
            <a:pPr marL="380990" indent="-380990">
              <a:buFont typeface="Arial" panose="020B0604020202020204" pitchFamily="34" charset="0"/>
              <a:buChar char="•"/>
            </a:pPr>
            <a:r>
              <a:rPr lang="en-US"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Multiple driving alerts enhancing safety</a:t>
            </a:r>
          </a:p>
          <a:p>
            <a:pPr marL="380990" indent="-380990">
              <a:buFont typeface="Arial" panose="020B0604020202020204" pitchFamily="34" charset="0"/>
              <a:buChar char="•"/>
            </a:pPr>
            <a:r>
              <a:rPr lang="en-US" sz="1600" b="1" i="1" dirty="0">
                <a:solidFill>
                  <a:srgbClr val="FF6699"/>
                </a:solidFill>
                <a:latin typeface="Open Sans" panose="020B0606030504020204" pitchFamily="34" charset="0"/>
                <a:ea typeface="Open Sans" panose="020B0606030504020204" pitchFamily="34" charset="0"/>
                <a:cs typeface="Open Sans" panose="020B0606030504020204" pitchFamily="34" charset="0"/>
              </a:rPr>
              <a:t>Early warning and anticipative prevention against track intrusion with analytics results</a:t>
            </a:r>
            <a:endParaRPr lang="en-US" sz="1600" i="1" dirty="0">
              <a:solidFill>
                <a:srgbClr val="FF669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2464AA51-4733-4F3D-9A49-77DF85511082}"/>
              </a:ext>
            </a:extLst>
          </p:cNvPr>
          <p:cNvSpPr txBox="1"/>
          <p:nvPr/>
        </p:nvSpPr>
        <p:spPr>
          <a:xfrm>
            <a:off x="8076396" y="1711933"/>
            <a:ext cx="3677168" cy="1569660"/>
          </a:xfrm>
          <a:prstGeom prst="rect">
            <a:avLst/>
          </a:prstGeom>
          <a:noFill/>
        </p:spPr>
        <p:txBody>
          <a:bodyPr wrap="square">
            <a:spAutoFit/>
          </a:bodyPr>
          <a:lstStyle/>
          <a:p>
            <a:pPr marL="380990" indent="-380990">
              <a:buFont typeface="Arial" panose="020B0604020202020204" pitchFamily="34" charset="0"/>
              <a:buChar char="•"/>
            </a:pPr>
            <a:r>
              <a:rPr lang="en-US"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Visual and audio alert, with on-ground LED strip to enhance pedestrian awareness</a:t>
            </a:r>
          </a:p>
          <a:p>
            <a:pPr marL="380990" indent="-380990">
              <a:buFont typeface="Arial" panose="020B0604020202020204" pitchFamily="34" charset="0"/>
              <a:buChar char="•"/>
            </a:pPr>
            <a:r>
              <a:rPr lang="en-US" sz="1600" b="1" i="1" dirty="0">
                <a:solidFill>
                  <a:srgbClr val="FF6699"/>
                </a:solidFill>
                <a:latin typeface="Open Sans" panose="020B0606030504020204" pitchFamily="34" charset="0"/>
                <a:ea typeface="Open Sans" panose="020B0606030504020204" pitchFamily="34" charset="0"/>
                <a:cs typeface="Open Sans" panose="020B0606030504020204" pitchFamily="34" charset="0"/>
              </a:rPr>
              <a:t>Early warning and anticipative prevention of pedestrian dashing out with iSPS LRV data</a:t>
            </a:r>
            <a:endParaRPr lang="en-US" sz="1600" i="1" dirty="0">
              <a:solidFill>
                <a:srgbClr val="FF669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2F74B262-258C-4515-B65F-2AD20AC73C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85355" y="3732478"/>
            <a:ext cx="3677168" cy="2181812"/>
          </a:xfrm>
          <a:prstGeom prst="roundRect">
            <a:avLst>
              <a:gd name="adj" fmla="val 8594"/>
            </a:avLst>
          </a:prstGeom>
          <a:solidFill>
            <a:srgbClr val="FFFFFF">
              <a:shade val="85000"/>
            </a:srgbClr>
          </a:solidFill>
          <a:ln>
            <a:noFill/>
          </a:ln>
          <a:effectLst/>
        </p:spPr>
      </p:pic>
      <p:pic>
        <p:nvPicPr>
          <p:cNvPr id="15" name="Picture 14">
            <a:extLst>
              <a:ext uri="{FF2B5EF4-FFF2-40B4-BE49-F238E27FC236}">
                <a16:creationId xmlns:a16="http://schemas.microsoft.com/office/drawing/2014/main" id="{3BEB83A2-6110-4442-9A6E-3AC27EDEDD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00893" y="3589368"/>
            <a:ext cx="3710353" cy="1826925"/>
          </a:xfrm>
          <a:prstGeom prst="roundRect">
            <a:avLst>
              <a:gd name="adj" fmla="val 8594"/>
            </a:avLst>
          </a:prstGeom>
          <a:solidFill>
            <a:srgbClr val="FFFFFF">
              <a:shade val="85000"/>
            </a:srgbClr>
          </a:solidFill>
          <a:ln>
            <a:noFill/>
          </a:ln>
          <a:effectLst/>
        </p:spPr>
      </p:pic>
      <p:sp>
        <p:nvSpPr>
          <p:cNvPr id="16" name="Arrow: Left-Right 15">
            <a:extLst>
              <a:ext uri="{FF2B5EF4-FFF2-40B4-BE49-F238E27FC236}">
                <a16:creationId xmlns:a16="http://schemas.microsoft.com/office/drawing/2014/main" id="{67997F88-2C7F-456C-AF4D-9C6068DD2EDD}"/>
              </a:ext>
            </a:extLst>
          </p:cNvPr>
          <p:cNvSpPr/>
          <p:nvPr/>
        </p:nvSpPr>
        <p:spPr bwMode="auto">
          <a:xfrm>
            <a:off x="4666874" y="1352059"/>
            <a:ext cx="548813" cy="291469"/>
          </a:xfrm>
          <a:prstGeom prst="leftRightArrow">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endParaRPr lang="en-US" sz="3200">
              <a:latin typeface="Arial" pitchFamily="-107" charset="0"/>
              <a:ea typeface="ＭＳ Ｐゴシック" pitchFamily="-107" charset="-128"/>
            </a:endParaRPr>
          </a:p>
        </p:txBody>
      </p:sp>
      <p:sp>
        <p:nvSpPr>
          <p:cNvPr id="17" name="Arrow: Left-Right 16">
            <a:extLst>
              <a:ext uri="{FF2B5EF4-FFF2-40B4-BE49-F238E27FC236}">
                <a16:creationId xmlns:a16="http://schemas.microsoft.com/office/drawing/2014/main" id="{66A63784-5428-41C1-94F9-B910A38EEEE6}"/>
              </a:ext>
            </a:extLst>
          </p:cNvPr>
          <p:cNvSpPr/>
          <p:nvPr/>
        </p:nvSpPr>
        <p:spPr bwMode="auto">
          <a:xfrm>
            <a:off x="7532974" y="1353464"/>
            <a:ext cx="548813" cy="291469"/>
          </a:xfrm>
          <a:prstGeom prst="leftRightArrow">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endParaRPr lang="en-US" sz="3200">
              <a:latin typeface="Arial" pitchFamily="-107" charset="0"/>
              <a:ea typeface="ＭＳ Ｐゴシック" pitchFamily="-107" charset="-128"/>
            </a:endParaRPr>
          </a:p>
        </p:txBody>
      </p:sp>
    </p:spTree>
    <p:extLst>
      <p:ext uri="{BB962C8B-B14F-4D97-AF65-F5344CB8AC3E}">
        <p14:creationId xmlns:p14="http://schemas.microsoft.com/office/powerpoint/2010/main" val="375577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pic>
        <p:nvPicPr>
          <p:cNvPr id="3" name="Picture 4">
            <a:extLst>
              <a:ext uri="{FF2B5EF4-FFF2-40B4-BE49-F238E27FC236}">
                <a16:creationId xmlns:a16="http://schemas.microsoft.com/office/drawing/2014/main" id="{C3DE7D87-B6BE-4861-8D62-D60E2EE556F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97853" y="1069984"/>
            <a:ext cx="8415099" cy="345074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5" name="Freeform: Shape 4">
            <a:extLst>
              <a:ext uri="{FF2B5EF4-FFF2-40B4-BE49-F238E27FC236}">
                <a16:creationId xmlns:a16="http://schemas.microsoft.com/office/drawing/2014/main" id="{4292989C-CFF1-4B7D-A394-8A27337514CD}"/>
              </a:ext>
            </a:extLst>
          </p:cNvPr>
          <p:cNvSpPr/>
          <p:nvPr/>
        </p:nvSpPr>
        <p:spPr bwMode="auto">
          <a:xfrm>
            <a:off x="5181600" y="2322399"/>
            <a:ext cx="3617520" cy="2087889"/>
          </a:xfrm>
          <a:custGeom>
            <a:avLst/>
            <a:gdLst>
              <a:gd name="connsiteX0" fmla="*/ 809625 w 3086100"/>
              <a:gd name="connsiteY0" fmla="*/ 457200 h 1781175"/>
              <a:gd name="connsiteX1" fmla="*/ 1600200 w 3086100"/>
              <a:gd name="connsiteY1" fmla="*/ 0 h 1781175"/>
              <a:gd name="connsiteX2" fmla="*/ 3086100 w 3086100"/>
              <a:gd name="connsiteY2" fmla="*/ 838200 h 1781175"/>
              <a:gd name="connsiteX3" fmla="*/ 2647950 w 3086100"/>
              <a:gd name="connsiteY3" fmla="*/ 1133475 h 1781175"/>
              <a:gd name="connsiteX4" fmla="*/ 2019300 w 3086100"/>
              <a:gd name="connsiteY4" fmla="*/ 1209675 h 1781175"/>
              <a:gd name="connsiteX5" fmla="*/ 1743075 w 3086100"/>
              <a:gd name="connsiteY5" fmla="*/ 1219200 h 1781175"/>
              <a:gd name="connsiteX6" fmla="*/ 1571625 w 3086100"/>
              <a:gd name="connsiteY6" fmla="*/ 1238250 h 1781175"/>
              <a:gd name="connsiteX7" fmla="*/ 1323975 w 3086100"/>
              <a:gd name="connsiteY7" fmla="*/ 1285875 h 1781175"/>
              <a:gd name="connsiteX8" fmla="*/ 1181100 w 3086100"/>
              <a:gd name="connsiteY8" fmla="*/ 1323975 h 1781175"/>
              <a:gd name="connsiteX9" fmla="*/ 981075 w 3086100"/>
              <a:gd name="connsiteY9" fmla="*/ 1390650 h 1781175"/>
              <a:gd name="connsiteX10" fmla="*/ 885825 w 3086100"/>
              <a:gd name="connsiteY10" fmla="*/ 1543050 h 1781175"/>
              <a:gd name="connsiteX11" fmla="*/ 838200 w 3086100"/>
              <a:gd name="connsiteY11" fmla="*/ 1781175 h 1781175"/>
              <a:gd name="connsiteX12" fmla="*/ 304800 w 3086100"/>
              <a:gd name="connsiteY12" fmla="*/ 1419225 h 1781175"/>
              <a:gd name="connsiteX13" fmla="*/ 0 w 3086100"/>
              <a:gd name="connsiteY13" fmla="*/ 1228725 h 1781175"/>
              <a:gd name="connsiteX14" fmla="*/ 361950 w 3086100"/>
              <a:gd name="connsiteY14" fmla="*/ 981075 h 1781175"/>
              <a:gd name="connsiteX15" fmla="*/ 676275 w 3086100"/>
              <a:gd name="connsiteY15" fmla="*/ 762000 h 1781175"/>
              <a:gd name="connsiteX16" fmla="*/ 781050 w 3086100"/>
              <a:gd name="connsiteY16" fmla="*/ 609600 h 1781175"/>
              <a:gd name="connsiteX17" fmla="*/ 809625 w 3086100"/>
              <a:gd name="connsiteY17" fmla="*/ 457200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86100" h="1781175">
                <a:moveTo>
                  <a:pt x="809625" y="457200"/>
                </a:moveTo>
                <a:lnTo>
                  <a:pt x="1600200" y="0"/>
                </a:lnTo>
                <a:lnTo>
                  <a:pt x="3086100" y="838200"/>
                </a:lnTo>
                <a:lnTo>
                  <a:pt x="2647950" y="1133475"/>
                </a:lnTo>
                <a:lnTo>
                  <a:pt x="2019300" y="1209675"/>
                </a:lnTo>
                <a:lnTo>
                  <a:pt x="1743075" y="1219200"/>
                </a:lnTo>
                <a:lnTo>
                  <a:pt x="1571625" y="1238250"/>
                </a:lnTo>
                <a:lnTo>
                  <a:pt x="1323975" y="1285875"/>
                </a:lnTo>
                <a:lnTo>
                  <a:pt x="1181100" y="1323975"/>
                </a:lnTo>
                <a:lnTo>
                  <a:pt x="981075" y="1390650"/>
                </a:lnTo>
                <a:lnTo>
                  <a:pt x="885825" y="1543050"/>
                </a:lnTo>
                <a:lnTo>
                  <a:pt x="838200" y="1781175"/>
                </a:lnTo>
                <a:lnTo>
                  <a:pt x="304800" y="1419225"/>
                </a:lnTo>
                <a:lnTo>
                  <a:pt x="0" y="1228725"/>
                </a:lnTo>
                <a:lnTo>
                  <a:pt x="361950" y="981075"/>
                </a:lnTo>
                <a:lnTo>
                  <a:pt x="676275" y="762000"/>
                </a:lnTo>
                <a:lnTo>
                  <a:pt x="781050" y="609600"/>
                </a:lnTo>
                <a:lnTo>
                  <a:pt x="809625" y="457200"/>
                </a:lnTo>
                <a:close/>
              </a:path>
            </a:pathLst>
          </a:custGeom>
          <a:solidFill>
            <a:srgbClr val="FFFF00">
              <a:alpha val="34902"/>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pic>
        <p:nvPicPr>
          <p:cNvPr id="6" name="Picture 5">
            <a:extLst>
              <a:ext uri="{FF2B5EF4-FFF2-40B4-BE49-F238E27FC236}">
                <a16:creationId xmlns:a16="http://schemas.microsoft.com/office/drawing/2014/main" id="{C7098FF5-26B4-481A-850D-B3C41268D527}"/>
              </a:ext>
            </a:extLst>
          </p:cNvPr>
          <p:cNvPicPr>
            <a:picLocks noChangeAspect="1"/>
          </p:cNvPicPr>
          <p:nvPr/>
        </p:nvPicPr>
        <p:blipFill>
          <a:blip r:embed="rId4"/>
          <a:stretch>
            <a:fillRect/>
          </a:stretch>
        </p:blipFill>
        <p:spPr>
          <a:xfrm>
            <a:off x="5664394" y="1652504"/>
            <a:ext cx="2318239" cy="1411601"/>
          </a:xfrm>
          <a:prstGeom prst="roundRect">
            <a:avLst>
              <a:gd name="adj" fmla="val 8594"/>
            </a:avLst>
          </a:prstGeom>
          <a:solidFill>
            <a:srgbClr val="FFFFFF">
              <a:shade val="85000"/>
            </a:srgbClr>
          </a:solidFill>
          <a:ln>
            <a:noFill/>
          </a:ln>
          <a:effectLst/>
        </p:spPr>
      </p:pic>
      <p:sp>
        <p:nvSpPr>
          <p:cNvPr id="7" name="TextBox 6">
            <a:extLst>
              <a:ext uri="{FF2B5EF4-FFF2-40B4-BE49-F238E27FC236}">
                <a16:creationId xmlns:a16="http://schemas.microsoft.com/office/drawing/2014/main" id="{00C1802A-75E6-4E38-A627-5EF42784558E}"/>
              </a:ext>
            </a:extLst>
          </p:cNvPr>
          <p:cNvSpPr txBox="1"/>
          <p:nvPr/>
        </p:nvSpPr>
        <p:spPr>
          <a:xfrm>
            <a:off x="5650199" y="1296485"/>
            <a:ext cx="2318237" cy="306467"/>
          </a:xfrm>
          <a:prstGeom prst="roundRect">
            <a:avLst/>
          </a:prstGeom>
          <a:solidFill>
            <a:srgbClr val="FFC000"/>
          </a:solidFill>
          <a:ln>
            <a:solidFill>
              <a:srgbClr val="FFC000"/>
            </a:solidFill>
          </a:ln>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Smart Junction</a:t>
            </a:r>
          </a:p>
        </p:txBody>
      </p:sp>
      <p:pic>
        <p:nvPicPr>
          <p:cNvPr id="8" name="Picture 7">
            <a:extLst>
              <a:ext uri="{FF2B5EF4-FFF2-40B4-BE49-F238E27FC236}">
                <a16:creationId xmlns:a16="http://schemas.microsoft.com/office/drawing/2014/main" id="{08DE9BCD-5448-4F87-9115-9382E4C2C55A}"/>
              </a:ext>
            </a:extLst>
          </p:cNvPr>
          <p:cNvPicPr>
            <a:picLocks noChangeAspect="1"/>
          </p:cNvPicPr>
          <p:nvPr/>
        </p:nvPicPr>
        <p:blipFill>
          <a:blip r:embed="rId5"/>
          <a:stretch>
            <a:fillRect/>
          </a:stretch>
        </p:blipFill>
        <p:spPr>
          <a:xfrm>
            <a:off x="197338" y="1055070"/>
            <a:ext cx="2037863" cy="1267328"/>
          </a:xfrm>
          <a:prstGeom prst="roundRect">
            <a:avLst>
              <a:gd name="adj" fmla="val 8594"/>
            </a:avLst>
          </a:prstGeom>
          <a:solidFill>
            <a:srgbClr val="FFFFFF">
              <a:shade val="85000"/>
            </a:srgbClr>
          </a:solidFill>
          <a:ln>
            <a:noFill/>
          </a:ln>
          <a:effectLst/>
        </p:spPr>
      </p:pic>
      <p:sp>
        <p:nvSpPr>
          <p:cNvPr id="9" name="TextBox 8">
            <a:extLst>
              <a:ext uri="{FF2B5EF4-FFF2-40B4-BE49-F238E27FC236}">
                <a16:creationId xmlns:a16="http://schemas.microsoft.com/office/drawing/2014/main" id="{4BD29BE3-99D2-41C0-A9D0-55D313CA6B32}"/>
              </a:ext>
            </a:extLst>
          </p:cNvPr>
          <p:cNvSpPr txBox="1"/>
          <p:nvPr/>
        </p:nvSpPr>
        <p:spPr>
          <a:xfrm>
            <a:off x="197337" y="2323794"/>
            <a:ext cx="2037863" cy="306467"/>
          </a:xfrm>
          <a:prstGeom prst="roundRect">
            <a:avLst/>
          </a:prstGeom>
          <a:solidFill>
            <a:srgbClr val="FFC000"/>
          </a:solidFill>
          <a:ln>
            <a:solidFill>
              <a:srgbClr val="FFC000"/>
            </a:solidFill>
          </a:ln>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Platform Analytics</a:t>
            </a:r>
          </a:p>
        </p:txBody>
      </p:sp>
      <p:sp>
        <p:nvSpPr>
          <p:cNvPr id="10" name="TextBox 9">
            <a:extLst>
              <a:ext uri="{FF2B5EF4-FFF2-40B4-BE49-F238E27FC236}">
                <a16:creationId xmlns:a16="http://schemas.microsoft.com/office/drawing/2014/main" id="{18D0EB47-322D-4644-829C-98EC3CF074F6}"/>
              </a:ext>
            </a:extLst>
          </p:cNvPr>
          <p:cNvSpPr txBox="1"/>
          <p:nvPr/>
        </p:nvSpPr>
        <p:spPr>
          <a:xfrm>
            <a:off x="197336" y="2739060"/>
            <a:ext cx="2387600" cy="306467"/>
          </a:xfrm>
          <a:prstGeom prst="roundRect">
            <a:avLst/>
          </a:prstGeom>
          <a:solidFill>
            <a:srgbClr val="FF6600"/>
          </a:solidFill>
          <a:ln>
            <a:noFill/>
          </a:ln>
        </p:spPr>
        <p:txBody>
          <a:bodyPr wrap="square" rtlCol="0">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Automatic PA reminder</a:t>
            </a:r>
          </a:p>
        </p:txBody>
      </p:sp>
      <p:sp>
        <p:nvSpPr>
          <p:cNvPr id="11" name="TextBox 10">
            <a:extLst>
              <a:ext uri="{FF2B5EF4-FFF2-40B4-BE49-F238E27FC236}">
                <a16:creationId xmlns:a16="http://schemas.microsoft.com/office/drawing/2014/main" id="{279D6D16-EA83-42D0-BC70-2BE70CB77C34}"/>
              </a:ext>
            </a:extLst>
          </p:cNvPr>
          <p:cNvSpPr txBox="1"/>
          <p:nvPr/>
        </p:nvSpPr>
        <p:spPr>
          <a:xfrm>
            <a:off x="7868496" y="3476316"/>
            <a:ext cx="3527289" cy="306467"/>
          </a:xfrm>
          <a:prstGeom prst="roundRect">
            <a:avLst/>
          </a:prstGeom>
          <a:solidFill>
            <a:srgbClr val="FF6600"/>
          </a:solidFill>
          <a:ln>
            <a:noFill/>
          </a:ln>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Automatic Bell Triggering &amp; Braking</a:t>
            </a:r>
          </a:p>
        </p:txBody>
      </p:sp>
      <p:sp>
        <p:nvSpPr>
          <p:cNvPr id="12" name="TextBox 11">
            <a:extLst>
              <a:ext uri="{FF2B5EF4-FFF2-40B4-BE49-F238E27FC236}">
                <a16:creationId xmlns:a16="http://schemas.microsoft.com/office/drawing/2014/main" id="{CA63BB27-12B0-460E-AE15-6939D626D499}"/>
              </a:ext>
            </a:extLst>
          </p:cNvPr>
          <p:cNvSpPr txBox="1"/>
          <p:nvPr/>
        </p:nvSpPr>
        <p:spPr>
          <a:xfrm>
            <a:off x="7868495" y="3049114"/>
            <a:ext cx="2514133" cy="306467"/>
          </a:xfrm>
          <a:prstGeom prst="roundRect">
            <a:avLst/>
          </a:prstGeom>
          <a:solidFill>
            <a:srgbClr val="FFC000"/>
          </a:solidFill>
          <a:ln>
            <a:solidFill>
              <a:srgbClr val="FFC000"/>
            </a:solidFill>
          </a:ln>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iSPS Driving Reminders</a:t>
            </a:r>
          </a:p>
        </p:txBody>
      </p:sp>
      <p:sp>
        <p:nvSpPr>
          <p:cNvPr id="13" name="TextBox 12">
            <a:extLst>
              <a:ext uri="{FF2B5EF4-FFF2-40B4-BE49-F238E27FC236}">
                <a16:creationId xmlns:a16="http://schemas.microsoft.com/office/drawing/2014/main" id="{9224A12E-ADD2-4201-9975-15F76073E1AF}"/>
              </a:ext>
            </a:extLst>
          </p:cNvPr>
          <p:cNvSpPr txBox="1"/>
          <p:nvPr/>
        </p:nvSpPr>
        <p:spPr>
          <a:xfrm>
            <a:off x="2011749" y="5527910"/>
            <a:ext cx="2748005" cy="306467"/>
          </a:xfrm>
          <a:prstGeom prst="roundRect">
            <a:avLst/>
          </a:prstGeom>
          <a:solidFill>
            <a:srgbClr val="FFC000"/>
          </a:solidFill>
          <a:ln>
            <a:solidFill>
              <a:srgbClr val="FFC000"/>
            </a:solidFill>
          </a:ln>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Pedestrian Warning Bollard</a:t>
            </a:r>
          </a:p>
        </p:txBody>
      </p:sp>
      <p:sp>
        <p:nvSpPr>
          <p:cNvPr id="14" name="TextBox 13">
            <a:extLst>
              <a:ext uri="{FF2B5EF4-FFF2-40B4-BE49-F238E27FC236}">
                <a16:creationId xmlns:a16="http://schemas.microsoft.com/office/drawing/2014/main" id="{E107FB6A-088F-48BD-ACF5-C1021BEDC584}"/>
              </a:ext>
            </a:extLst>
          </p:cNvPr>
          <p:cNvSpPr txBox="1"/>
          <p:nvPr/>
        </p:nvSpPr>
        <p:spPr>
          <a:xfrm>
            <a:off x="2011750" y="4893204"/>
            <a:ext cx="2748005" cy="510778"/>
          </a:xfrm>
          <a:prstGeom prst="roundRect">
            <a:avLst/>
          </a:prstGeom>
          <a:solidFill>
            <a:srgbClr val="FF6699"/>
          </a:solidFill>
          <a:ln>
            <a:noFill/>
          </a:ln>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Early warning based on iSPS LRV data</a:t>
            </a:r>
          </a:p>
        </p:txBody>
      </p:sp>
      <p:sp>
        <p:nvSpPr>
          <p:cNvPr id="15" name="TextBox 14">
            <a:extLst>
              <a:ext uri="{FF2B5EF4-FFF2-40B4-BE49-F238E27FC236}">
                <a16:creationId xmlns:a16="http://schemas.microsoft.com/office/drawing/2014/main" id="{1A7E6100-260C-4EEF-B0E5-EA8C13BFE65E}"/>
              </a:ext>
            </a:extLst>
          </p:cNvPr>
          <p:cNvSpPr txBox="1"/>
          <p:nvPr/>
        </p:nvSpPr>
        <p:spPr>
          <a:xfrm>
            <a:off x="7885299" y="2628409"/>
            <a:ext cx="3527289" cy="306467"/>
          </a:xfrm>
          <a:prstGeom prst="roundRect">
            <a:avLst/>
          </a:prstGeom>
          <a:solidFill>
            <a:srgbClr val="FF6699"/>
          </a:solidFill>
          <a:ln>
            <a:noFill/>
          </a:ln>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Early warning based on VA results</a:t>
            </a:r>
          </a:p>
        </p:txBody>
      </p:sp>
      <p:sp>
        <p:nvSpPr>
          <p:cNvPr id="16" name="文字方塊 8">
            <a:extLst>
              <a:ext uri="{FF2B5EF4-FFF2-40B4-BE49-F238E27FC236}">
                <a16:creationId xmlns:a16="http://schemas.microsoft.com/office/drawing/2014/main" id="{96B8DFAC-09A9-43D5-82D7-418306683CF6}"/>
              </a:ext>
            </a:extLst>
          </p:cNvPr>
          <p:cNvSpPr txBox="1"/>
          <p:nvPr/>
        </p:nvSpPr>
        <p:spPr>
          <a:xfrm>
            <a:off x="625557" y="216865"/>
            <a:ext cx="8315244" cy="769441"/>
          </a:xfrm>
          <a:prstGeom prst="rect">
            <a:avLst/>
          </a:prstGeom>
          <a:noFill/>
        </p:spPr>
        <p:txBody>
          <a:bodyPr wrap="square">
            <a:spAutoFit/>
          </a:bodyPr>
          <a:lstStyle/>
          <a:p>
            <a:pPr defTabSz="914377" eaLnBrk="1" fontAlgn="auto" hangingPunct="1">
              <a:spcBef>
                <a:spcPts val="0"/>
              </a:spcBef>
              <a:spcAft>
                <a:spcPts val="0"/>
              </a:spcAft>
              <a:defRPr/>
            </a:pPr>
            <a:r>
              <a:rPr lang="en-US" altLang="zh-HK" sz="24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Intelligence Safety 3.0</a:t>
            </a:r>
          </a:p>
          <a:p>
            <a:pPr defTabSz="914377" eaLnBrk="1" fontAlgn="auto" hangingPunct="1">
              <a:spcBef>
                <a:spcPts val="0"/>
              </a:spcBef>
              <a:spcAft>
                <a:spcPts val="0"/>
              </a:spcAft>
              <a:defRPr/>
            </a:pPr>
            <a:r>
              <a:rPr lang="en-US" sz="20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 Anticipative prevention with intelligence</a:t>
            </a:r>
          </a:p>
        </p:txBody>
      </p:sp>
      <p:pic>
        <p:nvPicPr>
          <p:cNvPr id="17" name="Picture 16" descr="Shape&#10;&#10;Description automatically generated with low confidence">
            <a:extLst>
              <a:ext uri="{FF2B5EF4-FFF2-40B4-BE49-F238E27FC236}">
                <a16:creationId xmlns:a16="http://schemas.microsoft.com/office/drawing/2014/main" id="{49A0E90C-BA62-46DF-B9B2-AA347CCDD19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13883" y="1131821"/>
            <a:ext cx="681268" cy="681268"/>
          </a:xfrm>
          <a:prstGeom prst="rect">
            <a:avLst/>
          </a:prstGeom>
          <a:solidFill>
            <a:schemeClr val="bg1"/>
          </a:solidFill>
          <a:ln w="38100">
            <a:solidFill>
              <a:srgbClr val="FF0000"/>
            </a:solidFill>
          </a:ln>
        </p:spPr>
      </p:pic>
      <p:pic>
        <p:nvPicPr>
          <p:cNvPr id="18" name="Picture 17" descr="Shape&#10;&#10;Description automatically generated with low confidence">
            <a:extLst>
              <a:ext uri="{FF2B5EF4-FFF2-40B4-BE49-F238E27FC236}">
                <a16:creationId xmlns:a16="http://schemas.microsoft.com/office/drawing/2014/main" id="{0F78F920-AC41-4F84-9DCD-ABC1C4F76F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6296829" y="3173981"/>
            <a:ext cx="686568" cy="549033"/>
          </a:xfrm>
          <a:prstGeom prst="rect">
            <a:avLst/>
          </a:prstGeom>
          <a:solidFill>
            <a:schemeClr val="bg1"/>
          </a:solidFill>
          <a:ln w="38100">
            <a:solidFill>
              <a:srgbClr val="FF0000"/>
            </a:solidFill>
          </a:ln>
        </p:spPr>
      </p:pic>
      <p:pic>
        <p:nvPicPr>
          <p:cNvPr id="19" name="Picture 18" descr="A toy train on a white background&#10;&#10;Description automatically generated with medium confidence">
            <a:extLst>
              <a:ext uri="{FF2B5EF4-FFF2-40B4-BE49-F238E27FC236}">
                <a16:creationId xmlns:a16="http://schemas.microsoft.com/office/drawing/2014/main" id="{2D52EC17-B97B-4D5F-B7A7-7EF49D4B568D}"/>
              </a:ext>
            </a:extLst>
          </p:cNvPr>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921012">
            <a:off x="6709821" y="3909760"/>
            <a:ext cx="1678916" cy="928217"/>
          </a:xfrm>
          <a:prstGeom prst="rect">
            <a:avLst/>
          </a:prstGeom>
        </p:spPr>
      </p:pic>
      <p:pic>
        <p:nvPicPr>
          <p:cNvPr id="20" name="Picture 19">
            <a:extLst>
              <a:ext uri="{FF2B5EF4-FFF2-40B4-BE49-F238E27FC236}">
                <a16:creationId xmlns:a16="http://schemas.microsoft.com/office/drawing/2014/main" id="{13BD8BEC-494A-42DC-BA60-5087686EEA0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70475" y="3903518"/>
            <a:ext cx="4114800" cy="1892909"/>
          </a:xfrm>
          <a:prstGeom prst="roundRect">
            <a:avLst>
              <a:gd name="adj" fmla="val 8594"/>
            </a:avLst>
          </a:prstGeom>
          <a:solidFill>
            <a:srgbClr val="FFFFFF">
              <a:shade val="85000"/>
            </a:srgbClr>
          </a:solidFill>
          <a:ln>
            <a:noFill/>
          </a:ln>
          <a:effectLst/>
        </p:spPr>
      </p:pic>
      <p:sp>
        <p:nvSpPr>
          <p:cNvPr id="21" name="Oval 20">
            <a:extLst>
              <a:ext uri="{FF2B5EF4-FFF2-40B4-BE49-F238E27FC236}">
                <a16:creationId xmlns:a16="http://schemas.microsoft.com/office/drawing/2014/main" id="{02F12A39-9E3E-4AD0-9DC8-CC7153954F98}"/>
              </a:ext>
            </a:extLst>
          </p:cNvPr>
          <p:cNvSpPr/>
          <p:nvPr/>
        </p:nvSpPr>
        <p:spPr bwMode="auto">
          <a:xfrm>
            <a:off x="4941281" y="3005868"/>
            <a:ext cx="260799" cy="260799"/>
          </a:xfrm>
          <a:prstGeom prst="ellipse">
            <a:avLst/>
          </a:prstGeom>
          <a:solidFill>
            <a:srgbClr val="00B05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cxnSp>
        <p:nvCxnSpPr>
          <p:cNvPr id="22" name="Straight Connector 21">
            <a:extLst>
              <a:ext uri="{FF2B5EF4-FFF2-40B4-BE49-F238E27FC236}">
                <a16:creationId xmlns:a16="http://schemas.microsoft.com/office/drawing/2014/main" id="{940D23BA-4BF9-46B3-ABE1-352A23C2E4A0}"/>
              </a:ext>
            </a:extLst>
          </p:cNvPr>
          <p:cNvCxnSpPr>
            <a:cxnSpLocks/>
            <a:endCxn id="21" idx="7"/>
          </p:cNvCxnSpPr>
          <p:nvPr/>
        </p:nvCxnSpPr>
        <p:spPr bwMode="auto">
          <a:xfrm flipV="1">
            <a:off x="4441138" y="3044061"/>
            <a:ext cx="722748" cy="526653"/>
          </a:xfrm>
          <a:prstGeom prst="line">
            <a:avLst/>
          </a:prstGeom>
          <a:solidFill>
            <a:schemeClr val="accent1"/>
          </a:solidFill>
          <a:ln w="38100" cap="flat" cmpd="sng" algn="ctr">
            <a:solidFill>
              <a:srgbClr val="00B050"/>
            </a:solidFill>
            <a:prstDash val="solid"/>
            <a:round/>
            <a:headEnd type="none" w="med" len="med"/>
            <a:tailEnd type="none" w="med" len="med"/>
          </a:ln>
          <a:effectLst/>
        </p:spPr>
      </p:cxnSp>
      <p:pic>
        <p:nvPicPr>
          <p:cNvPr id="23" name="Picture 22">
            <a:extLst>
              <a:ext uri="{FF2B5EF4-FFF2-40B4-BE49-F238E27FC236}">
                <a16:creationId xmlns:a16="http://schemas.microsoft.com/office/drawing/2014/main" id="{D7D772A6-46BE-43F0-AE43-7B6B466BED1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11750" y="3442540"/>
            <a:ext cx="2756317" cy="135717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10281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6" accel="46000" decel="4600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2000" fill="hold"/>
                                        <p:tgtEl>
                                          <p:spTgt spid="19"/>
                                        </p:tgtEl>
                                        <p:attrNameLst>
                                          <p:attrName>ppt_x</p:attrName>
                                        </p:attrNameLst>
                                      </p:cBhvr>
                                      <p:tavLst>
                                        <p:tav tm="0">
                                          <p:val>
                                            <p:strVal val="1+#ppt_w/2"/>
                                          </p:val>
                                        </p:tav>
                                        <p:tav tm="100000">
                                          <p:val>
                                            <p:strVal val="#ppt_x"/>
                                          </p:val>
                                        </p:tav>
                                      </p:tavLst>
                                    </p:anim>
                                    <p:anim calcmode="lin" valueType="num">
                                      <p:cBhvr additive="base">
                                        <p:cTn id="29" dur="20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1)">
                                      <p:cBhvr>
                                        <p:cTn id="52" dur="1000"/>
                                        <p:tgtEl>
                                          <p:spTgt spid="21"/>
                                        </p:tgtEl>
                                      </p:cBhvr>
                                    </p:animEffect>
                                  </p:childTnLst>
                                </p:cTn>
                              </p:par>
                              <p:par>
                                <p:cTn id="53" presetID="21" presetClass="entr" presetSubtype="1"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1000"/>
                                        <p:tgtEl>
                                          <p:spTgt spid="22"/>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3" name="文字方塊 8">
            <a:extLst>
              <a:ext uri="{FF2B5EF4-FFF2-40B4-BE49-F238E27FC236}">
                <a16:creationId xmlns:a16="http://schemas.microsoft.com/office/drawing/2014/main" id="{A83E1897-716D-4FEA-B25F-A6DEBEF0723A}"/>
              </a:ext>
            </a:extLst>
          </p:cNvPr>
          <p:cNvSpPr txBox="1"/>
          <p:nvPr/>
        </p:nvSpPr>
        <p:spPr>
          <a:xfrm>
            <a:off x="625557" y="310660"/>
            <a:ext cx="8315244" cy="892552"/>
          </a:xfrm>
          <a:prstGeom prst="rect">
            <a:avLst/>
          </a:prstGeom>
          <a:noFill/>
        </p:spPr>
        <p:txBody>
          <a:bodyPr wrap="square">
            <a:spAutoFit/>
          </a:bodyPr>
          <a:lstStyle/>
          <a:p>
            <a:pPr defTabSz="914377" eaLnBrk="1" fontAlgn="auto" hangingPunct="1">
              <a:spcBef>
                <a:spcPts val="0"/>
              </a:spcBef>
              <a:spcAft>
                <a:spcPts val="0"/>
              </a:spcAft>
              <a:defRPr/>
            </a:pPr>
            <a:r>
              <a:rPr lang="en-US" altLang="zh-HK" sz="28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Intelligence Safety 1.0</a:t>
            </a:r>
          </a:p>
          <a:p>
            <a:pPr defTabSz="914377" eaLnBrk="1" fontAlgn="auto" hangingPunct="1">
              <a:spcBef>
                <a:spcPts val="0"/>
              </a:spcBef>
              <a:spcAft>
                <a:spcPts val="0"/>
              </a:spcAft>
              <a:defRPr/>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Functional based technology application</a:t>
            </a:r>
          </a:p>
        </p:txBody>
      </p:sp>
      <p:graphicFrame>
        <p:nvGraphicFramePr>
          <p:cNvPr id="5" name="Object 4">
            <a:extLst>
              <a:ext uri="{FF2B5EF4-FFF2-40B4-BE49-F238E27FC236}">
                <a16:creationId xmlns:a16="http://schemas.microsoft.com/office/drawing/2014/main" id="{B32E257C-CADB-41CE-BDC2-D1E9E5F7A072}"/>
              </a:ext>
            </a:extLst>
          </p:cNvPr>
          <p:cNvGraphicFramePr>
            <a:graphicFrameLocks noChangeAspect="1"/>
          </p:cNvGraphicFramePr>
          <p:nvPr>
            <p:extLst>
              <p:ext uri="{D42A27DB-BD31-4B8C-83A1-F6EECF244321}">
                <p14:modId xmlns:p14="http://schemas.microsoft.com/office/powerpoint/2010/main" val="1694696171"/>
              </p:ext>
            </p:extLst>
          </p:nvPr>
        </p:nvGraphicFramePr>
        <p:xfrm>
          <a:off x="-3256" y="3690388"/>
          <a:ext cx="3015112" cy="1658312"/>
        </p:xfrm>
        <a:graphic>
          <a:graphicData uri="http://schemas.openxmlformats.org/presentationml/2006/ole">
            <mc:AlternateContent xmlns:mc="http://schemas.openxmlformats.org/markup-compatibility/2006">
              <mc:Choice xmlns:v="urn:schemas-microsoft-com:vml" Requires="v">
                <p:oleObj name="Bitmap Image" r:id="rId3" imgW="3400560" imgH="1876320" progId="Paint.Picture">
                  <p:embed/>
                </p:oleObj>
              </mc:Choice>
              <mc:Fallback>
                <p:oleObj name="Bitmap Image" r:id="rId3" imgW="3400560" imgH="1876320" progId="Paint.Picture">
                  <p:embed/>
                  <p:pic>
                    <p:nvPicPr>
                      <p:cNvPr id="37" name="Object 36">
                        <a:extLst>
                          <a:ext uri="{FF2B5EF4-FFF2-40B4-BE49-F238E27FC236}">
                            <a16:creationId xmlns:a16="http://schemas.microsoft.com/office/drawing/2014/main" id="{11EFF75F-8444-40A7-A631-E784F469C3BD}"/>
                          </a:ext>
                        </a:extLst>
                      </p:cNvPr>
                      <p:cNvPicPr>
                        <a:picLocks noChangeAspect="1" noChangeArrowheads="1"/>
                      </p:cNvPicPr>
                      <p:nvPr/>
                    </p:nvPicPr>
                    <p:blipFill>
                      <a:blip r:embed="rId4"/>
                      <a:srcRect/>
                      <a:stretch>
                        <a:fillRect/>
                      </a:stretch>
                    </p:blipFill>
                    <p:spPr bwMode="auto">
                      <a:xfrm>
                        <a:off x="-3256" y="3690388"/>
                        <a:ext cx="3015112" cy="1658312"/>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1DE6C7A5-3BD6-42A9-90EF-42C610779C19}"/>
              </a:ext>
            </a:extLst>
          </p:cNvPr>
          <p:cNvGraphicFramePr>
            <a:graphicFrameLocks noChangeAspect="1"/>
          </p:cNvGraphicFramePr>
          <p:nvPr>
            <p:extLst>
              <p:ext uri="{D42A27DB-BD31-4B8C-83A1-F6EECF244321}">
                <p14:modId xmlns:p14="http://schemas.microsoft.com/office/powerpoint/2010/main" val="1770368783"/>
              </p:ext>
            </p:extLst>
          </p:nvPr>
        </p:nvGraphicFramePr>
        <p:xfrm>
          <a:off x="2895600" y="4450408"/>
          <a:ext cx="2790123" cy="1422852"/>
        </p:xfrm>
        <a:graphic>
          <a:graphicData uri="http://schemas.openxmlformats.org/presentationml/2006/ole">
            <mc:AlternateContent xmlns:mc="http://schemas.openxmlformats.org/markup-compatibility/2006">
              <mc:Choice xmlns:v="urn:schemas-microsoft-com:vml" Requires="v">
                <p:oleObj name="Bitmap Image" r:id="rId5" imgW="4267080" imgH="2181240" progId="Paint.Picture">
                  <p:embed/>
                </p:oleObj>
              </mc:Choice>
              <mc:Fallback>
                <p:oleObj name="Bitmap Image" r:id="rId5" imgW="4267080" imgH="2181240" progId="Paint.Picture">
                  <p:embed/>
                  <p:pic>
                    <p:nvPicPr>
                      <p:cNvPr id="38" name="Object 37">
                        <a:extLst>
                          <a:ext uri="{FF2B5EF4-FFF2-40B4-BE49-F238E27FC236}">
                            <a16:creationId xmlns:a16="http://schemas.microsoft.com/office/drawing/2014/main" id="{3329A86D-0615-41B1-80D3-1769ADBFDAF4}"/>
                          </a:ext>
                        </a:extLst>
                      </p:cNvPr>
                      <p:cNvPicPr>
                        <a:picLocks noChangeAspect="1" noChangeArrowheads="1"/>
                      </p:cNvPicPr>
                      <p:nvPr/>
                    </p:nvPicPr>
                    <p:blipFill>
                      <a:blip r:embed="rId6"/>
                      <a:srcRect/>
                      <a:stretch>
                        <a:fillRect/>
                      </a:stretch>
                    </p:blipFill>
                    <p:spPr bwMode="auto">
                      <a:xfrm>
                        <a:off x="2895600" y="4450408"/>
                        <a:ext cx="2790123" cy="1422852"/>
                      </a:xfrm>
                      <a:prstGeom prst="rect">
                        <a:avLst/>
                      </a:prstGeom>
                      <a:noFill/>
                    </p:spPr>
                  </p:pic>
                </p:oleObj>
              </mc:Fallback>
            </mc:AlternateContent>
          </a:graphicData>
        </a:graphic>
      </p:graphicFrame>
      <p:pic>
        <p:nvPicPr>
          <p:cNvPr id="7" name="Picture 6">
            <a:extLst>
              <a:ext uri="{FF2B5EF4-FFF2-40B4-BE49-F238E27FC236}">
                <a16:creationId xmlns:a16="http://schemas.microsoft.com/office/drawing/2014/main" id="{99B68BC2-6B5C-4D75-8BA2-2211673AB0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01000" y="3710523"/>
            <a:ext cx="2990880" cy="1019737"/>
          </a:xfrm>
          <a:prstGeom prst="rect">
            <a:avLst/>
          </a:prstGeom>
        </p:spPr>
      </p:pic>
      <p:pic>
        <p:nvPicPr>
          <p:cNvPr id="8" name="Picture 7">
            <a:extLst>
              <a:ext uri="{FF2B5EF4-FFF2-40B4-BE49-F238E27FC236}">
                <a16:creationId xmlns:a16="http://schemas.microsoft.com/office/drawing/2014/main" id="{0C298EB3-BB92-4443-9EDC-8884CFB6D6C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02564" y="4645237"/>
            <a:ext cx="1851333" cy="1304223"/>
          </a:xfrm>
          <a:prstGeom prst="rect">
            <a:avLst/>
          </a:prstGeom>
        </p:spPr>
      </p:pic>
      <p:sp>
        <p:nvSpPr>
          <p:cNvPr id="9" name="矩形 48">
            <a:extLst>
              <a:ext uri="{FF2B5EF4-FFF2-40B4-BE49-F238E27FC236}">
                <a16:creationId xmlns:a16="http://schemas.microsoft.com/office/drawing/2014/main" id="{3C9155DC-ED99-454B-9CFD-94210B6888D8}"/>
              </a:ext>
            </a:extLst>
          </p:cNvPr>
          <p:cNvSpPr/>
          <p:nvPr/>
        </p:nvSpPr>
        <p:spPr>
          <a:xfrm>
            <a:off x="240404" y="2163700"/>
            <a:ext cx="3429283" cy="1323439"/>
          </a:xfrm>
          <a:prstGeom prst="rect">
            <a:avLst/>
          </a:prstGeom>
        </p:spPr>
        <p:txBody>
          <a:bodyPr wrap="square">
            <a:spAutoFit/>
          </a:bodyPr>
          <a:lstStyle/>
          <a:p>
            <a:pPr marL="380990" lvl="1" indent="-380990">
              <a:buSzPct val="60000"/>
              <a:buFont typeface="Arial" panose="020B0604020202020204" pitchFamily="34" charset="0"/>
              <a:buChar char="•"/>
              <a:defRPr/>
            </a:pPr>
            <a:r>
              <a:rPr lang="en-US" altLang="zh-HK"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Indoor positioning along Tunnel</a:t>
            </a:r>
            <a:endParaRPr lang="zh-HK" altLang="en-US" sz="1600" b="1" i="1" dirty="0">
              <a:solidFill>
                <a:srgbClr val="2C3E50"/>
              </a:solidFill>
              <a:latin typeface="Open Sans" panose="020B0606030504020204" pitchFamily="34" charset="0"/>
              <a:ea typeface="ＭＳ Ｐゴシック"/>
              <a:cs typeface="Open Sans" panose="020B0606030504020204" pitchFamily="34" charset="0"/>
            </a:endParaRPr>
          </a:p>
          <a:p>
            <a:pPr marL="380990" lvl="1" indent="-380990">
              <a:buSzPct val="60000"/>
              <a:buFont typeface="Arial" panose="020B0604020202020204" pitchFamily="34" charset="0"/>
              <a:buChar char="•"/>
              <a:defRPr/>
            </a:pPr>
            <a:r>
              <a:rPr lang="en-US" altLang="zh-HK"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Overview of real-time positions of all workers</a:t>
            </a:r>
          </a:p>
          <a:p>
            <a:pPr marL="380990" lvl="1" indent="-380990">
              <a:buSzPct val="60000"/>
              <a:buFont typeface="Arial" panose="020B0604020202020204" pitchFamily="34" charset="0"/>
              <a:buChar char="•"/>
              <a:defRPr/>
            </a:pPr>
            <a:r>
              <a:rPr lang="en-US" altLang="zh-HK"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Enhancing trackwork safety</a:t>
            </a:r>
          </a:p>
        </p:txBody>
      </p:sp>
      <p:sp>
        <p:nvSpPr>
          <p:cNvPr id="10" name="矩形 49">
            <a:extLst>
              <a:ext uri="{FF2B5EF4-FFF2-40B4-BE49-F238E27FC236}">
                <a16:creationId xmlns:a16="http://schemas.microsoft.com/office/drawing/2014/main" id="{5731C0D5-4586-48E9-924F-DE78AE76E938}"/>
              </a:ext>
            </a:extLst>
          </p:cNvPr>
          <p:cNvSpPr/>
          <p:nvPr/>
        </p:nvSpPr>
        <p:spPr>
          <a:xfrm>
            <a:off x="8127999" y="2160364"/>
            <a:ext cx="3768827" cy="1708160"/>
          </a:xfrm>
          <a:prstGeom prst="rect">
            <a:avLst/>
          </a:prstGeom>
        </p:spPr>
        <p:txBody>
          <a:bodyPr wrap="square">
            <a:spAutoFit/>
          </a:bodyPr>
          <a:lstStyle/>
          <a:p>
            <a:pPr marL="380990" lvl="1" indent="-380990">
              <a:lnSpc>
                <a:spcPts val="2100"/>
              </a:lnSpc>
              <a:buSzPct val="60000"/>
              <a:buFont typeface="Arial" panose="020B0604020202020204" pitchFamily="34" charset="0"/>
              <a:buChar char="•"/>
              <a:defRPr/>
            </a:pPr>
            <a:r>
              <a:rPr lang="en-US" altLang="zh-HK"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Enhancing efficiency and maximizing maintenance window with remote control of flashing light</a:t>
            </a:r>
          </a:p>
          <a:p>
            <a:pPr marL="380990" lvl="1" indent="-380990">
              <a:lnSpc>
                <a:spcPts val="2100"/>
              </a:lnSpc>
              <a:buSzPct val="60000"/>
              <a:buFont typeface="Arial" panose="020B0604020202020204" pitchFamily="34" charset="0"/>
              <a:buChar char="•"/>
              <a:defRPr/>
            </a:pPr>
            <a:r>
              <a:rPr lang="en-US" altLang="zh-HK"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Enhancing safety with real-time status of flashing light</a:t>
            </a:r>
          </a:p>
        </p:txBody>
      </p:sp>
      <p:sp>
        <p:nvSpPr>
          <p:cNvPr id="11" name="內容版面配置區 2">
            <a:extLst>
              <a:ext uri="{FF2B5EF4-FFF2-40B4-BE49-F238E27FC236}">
                <a16:creationId xmlns:a16="http://schemas.microsoft.com/office/drawing/2014/main" id="{1ACF5054-14A1-428F-AA23-145D272C29F6}"/>
              </a:ext>
            </a:extLst>
          </p:cNvPr>
          <p:cNvSpPr txBox="1">
            <a:spLocks/>
          </p:cNvSpPr>
          <p:nvPr/>
        </p:nvSpPr>
        <p:spPr bwMode="auto">
          <a:xfrm>
            <a:off x="914400" y="1301261"/>
            <a:ext cx="2097456" cy="737933"/>
          </a:xfrm>
          <a:prstGeom prst="roundRect">
            <a:avLst/>
          </a:prstGeom>
          <a:solidFill>
            <a:srgbClr val="FFC000"/>
          </a:solidFill>
          <a:ln>
            <a:solidFill>
              <a:srgbClr val="FFC000"/>
            </a:solidFill>
          </a:ln>
        </p:spPr>
        <p:txBody>
          <a:bodyPr wrap="square" rtlCol="0">
            <a:spAutoFit/>
          </a:bodyPr>
          <a:lstStyle>
            <a:defPPr>
              <a:defRPr lang="en-US"/>
            </a:defPPr>
            <a:lvl1pPr algn="ctr">
              <a:defRPr sz="1400"/>
            </a:lvl1pPr>
          </a:lstStyle>
          <a:p>
            <a:r>
              <a:rPr lang="en-US" altLang="zh-HK" sz="1800" dirty="0">
                <a:latin typeface="Open Sans" panose="020B0606030504020204" pitchFamily="34" charset="0"/>
                <a:ea typeface="Open Sans" panose="020B0606030504020204" pitchFamily="34" charset="0"/>
                <a:cs typeface="Open Sans" panose="020B0606030504020204" pitchFamily="34" charset="0"/>
              </a:rPr>
              <a:t>Smart </a:t>
            </a:r>
          </a:p>
          <a:p>
            <a:r>
              <a:rPr lang="en-US" altLang="zh-HK" sz="1800" dirty="0">
                <a:latin typeface="Open Sans" panose="020B0606030504020204" pitchFamily="34" charset="0"/>
                <a:ea typeface="Open Sans" panose="020B0606030504020204" pitchFamily="34" charset="0"/>
                <a:cs typeface="Open Sans" panose="020B0606030504020204" pitchFamily="34" charset="0"/>
              </a:rPr>
              <a:t>Tunnel</a:t>
            </a:r>
          </a:p>
        </p:txBody>
      </p:sp>
      <p:sp>
        <p:nvSpPr>
          <p:cNvPr id="12" name="內容版面配置區 2">
            <a:extLst>
              <a:ext uri="{FF2B5EF4-FFF2-40B4-BE49-F238E27FC236}">
                <a16:creationId xmlns:a16="http://schemas.microsoft.com/office/drawing/2014/main" id="{422EA6BF-B2EE-4BC2-B8D2-DF8C158B846F}"/>
              </a:ext>
            </a:extLst>
          </p:cNvPr>
          <p:cNvSpPr txBox="1">
            <a:spLocks/>
          </p:cNvSpPr>
          <p:nvPr/>
        </p:nvSpPr>
        <p:spPr bwMode="auto">
          <a:xfrm>
            <a:off x="4165600" y="1301260"/>
            <a:ext cx="3304568" cy="737933"/>
          </a:xfrm>
          <a:prstGeom prst="roundRect">
            <a:avLst/>
          </a:prstGeom>
          <a:solidFill>
            <a:srgbClr val="FFC000"/>
          </a:solidFill>
          <a:ln>
            <a:solidFill>
              <a:srgbClr val="FFC000"/>
            </a:solidFill>
          </a:ln>
        </p:spPr>
        <p:txBody>
          <a:bodyPr wrap="square" rtlCol="0">
            <a:spAutoFit/>
          </a:bodyPr>
          <a:lstStyle>
            <a:defPPr>
              <a:defRPr lang="en-US"/>
            </a:defPPr>
            <a:lvl1pPr algn="ctr">
              <a:defRPr sz="1400"/>
            </a:lvl1pPr>
          </a:lstStyle>
          <a:p>
            <a:r>
              <a:rPr lang="en-US" altLang="zh-HK" sz="1800" dirty="0">
                <a:latin typeface="Open Sans" panose="020B0606030504020204" pitchFamily="34" charset="0"/>
                <a:ea typeface="Open Sans" panose="020B0606030504020204" pitchFamily="34" charset="0"/>
                <a:cs typeface="Open Sans" panose="020B0606030504020204" pitchFamily="34" charset="0"/>
              </a:rPr>
              <a:t>Trackside Access Door Detection System (TADDS)</a:t>
            </a:r>
          </a:p>
        </p:txBody>
      </p:sp>
      <p:sp>
        <p:nvSpPr>
          <p:cNvPr id="13" name="矩形 48">
            <a:extLst>
              <a:ext uri="{FF2B5EF4-FFF2-40B4-BE49-F238E27FC236}">
                <a16:creationId xmlns:a16="http://schemas.microsoft.com/office/drawing/2014/main" id="{977C30DE-9F21-499E-8471-6ED7D0BCC3D7}"/>
              </a:ext>
            </a:extLst>
          </p:cNvPr>
          <p:cNvSpPr/>
          <p:nvPr/>
        </p:nvSpPr>
        <p:spPr>
          <a:xfrm>
            <a:off x="4165600" y="2172260"/>
            <a:ext cx="3304568" cy="1077218"/>
          </a:xfrm>
          <a:prstGeom prst="rect">
            <a:avLst/>
          </a:prstGeom>
        </p:spPr>
        <p:txBody>
          <a:bodyPr wrap="square">
            <a:spAutoFit/>
          </a:bodyPr>
          <a:lstStyle/>
          <a:p>
            <a:pPr marL="380990" lvl="1" indent="-380990">
              <a:buSzPct val="60000"/>
              <a:buFont typeface="Arial" panose="020B0604020202020204" pitchFamily="34" charset="0"/>
              <a:buChar char="•"/>
              <a:defRPr/>
            </a:pPr>
            <a:r>
              <a:rPr lang="en-US" altLang="zh-HK"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Real-time trackside door status</a:t>
            </a:r>
          </a:p>
          <a:p>
            <a:pPr marL="380990" lvl="1" indent="-380990">
              <a:buSzPct val="60000"/>
              <a:buFont typeface="Arial" panose="020B0604020202020204" pitchFamily="34" charset="0"/>
              <a:buChar char="•"/>
              <a:defRPr/>
            </a:pPr>
            <a:r>
              <a:rPr lang="en-US" altLang="zh-HK" sz="1600"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Intrusion detection and access control</a:t>
            </a:r>
          </a:p>
        </p:txBody>
      </p:sp>
      <p:sp>
        <p:nvSpPr>
          <p:cNvPr id="14" name="內容版面配置區 2">
            <a:extLst>
              <a:ext uri="{FF2B5EF4-FFF2-40B4-BE49-F238E27FC236}">
                <a16:creationId xmlns:a16="http://schemas.microsoft.com/office/drawing/2014/main" id="{0F18BB51-F427-4F2E-A870-EEF77EAF4693}"/>
              </a:ext>
            </a:extLst>
          </p:cNvPr>
          <p:cNvSpPr txBox="1">
            <a:spLocks/>
          </p:cNvSpPr>
          <p:nvPr/>
        </p:nvSpPr>
        <p:spPr bwMode="auto">
          <a:xfrm>
            <a:off x="8128001" y="1308421"/>
            <a:ext cx="3680044" cy="737933"/>
          </a:xfrm>
          <a:prstGeom prst="roundRect">
            <a:avLst/>
          </a:prstGeom>
          <a:solidFill>
            <a:srgbClr val="FFC000"/>
          </a:solidFill>
          <a:ln>
            <a:solidFill>
              <a:srgbClr val="FFC000"/>
            </a:solidFill>
          </a:ln>
        </p:spPr>
        <p:txBody>
          <a:bodyPr wrap="square" rtlCol="0">
            <a:spAutoFit/>
          </a:bodyPr>
          <a:lstStyle>
            <a:defPPr>
              <a:defRPr lang="en-US"/>
            </a:defPPr>
            <a:lvl1pPr algn="ctr">
              <a:defRPr sz="1400"/>
            </a:lvl1pPr>
          </a:lstStyle>
          <a:p>
            <a:r>
              <a:rPr lang="en-US" altLang="zh-HK" sz="1800" dirty="0">
                <a:latin typeface="Open Sans" panose="020B0606030504020204" pitchFamily="34" charset="0"/>
                <a:ea typeface="Open Sans" panose="020B0606030504020204" pitchFamily="34" charset="0"/>
                <a:cs typeface="Open Sans" panose="020B0606030504020204" pitchFamily="34" charset="0"/>
              </a:rPr>
              <a:t>Remote Flashing Light Remote-Control System (</a:t>
            </a:r>
            <a:r>
              <a:rPr lang="en-US" altLang="zh-HK" sz="1800" dirty="0" err="1">
                <a:latin typeface="Open Sans" panose="020B0606030504020204" pitchFamily="34" charset="0"/>
                <a:ea typeface="Open Sans" panose="020B0606030504020204" pitchFamily="34" charset="0"/>
                <a:cs typeface="Open Sans" panose="020B0606030504020204" pitchFamily="34" charset="0"/>
              </a:rPr>
              <a:t>eRFL</a:t>
            </a:r>
            <a:r>
              <a:rPr lang="en-US" altLang="zh-HK" sz="18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5" name="Picture 14">
            <a:extLst>
              <a:ext uri="{FF2B5EF4-FFF2-40B4-BE49-F238E27FC236}">
                <a16:creationId xmlns:a16="http://schemas.microsoft.com/office/drawing/2014/main" id="{D3AC5427-5A9F-4990-BB04-D450CD814FC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147"/>
          <a:stretch/>
        </p:blipFill>
        <p:spPr>
          <a:xfrm>
            <a:off x="5715000" y="3543562"/>
            <a:ext cx="2157780" cy="130232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1987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3" name="文字方塊 8">
            <a:extLst>
              <a:ext uri="{FF2B5EF4-FFF2-40B4-BE49-F238E27FC236}">
                <a16:creationId xmlns:a16="http://schemas.microsoft.com/office/drawing/2014/main" id="{2E7111BD-7CCB-4C8E-997B-F2CB525CBB63}"/>
              </a:ext>
            </a:extLst>
          </p:cNvPr>
          <p:cNvSpPr txBox="1"/>
          <p:nvPr/>
        </p:nvSpPr>
        <p:spPr>
          <a:xfrm>
            <a:off x="572802" y="248136"/>
            <a:ext cx="8315244" cy="769441"/>
          </a:xfrm>
          <a:prstGeom prst="rect">
            <a:avLst/>
          </a:prstGeom>
          <a:noFill/>
        </p:spPr>
        <p:txBody>
          <a:bodyPr wrap="square">
            <a:spAutoFit/>
          </a:bodyPr>
          <a:lstStyle/>
          <a:p>
            <a:pPr defTabSz="914377" eaLnBrk="1" fontAlgn="auto" hangingPunct="1">
              <a:spcBef>
                <a:spcPts val="0"/>
              </a:spcBef>
              <a:spcAft>
                <a:spcPts val="0"/>
              </a:spcAft>
              <a:defRPr/>
            </a:pPr>
            <a:r>
              <a:rPr lang="en-US" altLang="zh-HK" sz="2400" b="1" dirty="0">
                <a:solidFill>
                  <a:srgbClr val="FF6600"/>
                </a:solidFill>
                <a:latin typeface="Open Sans" panose="020B0606030504020204" pitchFamily="34" charset="0"/>
                <a:ea typeface="Open Sans" panose="020B0606030504020204" pitchFamily="34" charset="0"/>
                <a:cs typeface="Open Sans" panose="020B0606030504020204" pitchFamily="34" charset="0"/>
              </a:rPr>
              <a:t>Intelligence Safety 2.0</a:t>
            </a:r>
          </a:p>
          <a:p>
            <a:pPr defTabSz="914377" eaLnBrk="1" fontAlgn="auto" hangingPunct="1">
              <a:spcBef>
                <a:spcPts val="0"/>
              </a:spcBef>
              <a:spcAft>
                <a:spcPts val="0"/>
              </a:spcAft>
              <a:defRPr/>
            </a:pPr>
            <a:r>
              <a:rPr lang="en-US" sz="2000" b="1" dirty="0">
                <a:solidFill>
                  <a:srgbClr val="FF6600"/>
                </a:solidFill>
                <a:latin typeface="Open Sans" panose="020B0606030504020204" pitchFamily="34" charset="0"/>
                <a:ea typeface="Open Sans" panose="020B0606030504020204" pitchFamily="34" charset="0"/>
                <a:cs typeface="Open Sans" panose="020B0606030504020204" pitchFamily="34" charset="0"/>
              </a:rPr>
              <a:t>- Integration to reinforce impact</a:t>
            </a:r>
          </a:p>
        </p:txBody>
      </p:sp>
      <p:pic>
        <p:nvPicPr>
          <p:cNvPr id="5" name="Picture 4">
            <a:extLst>
              <a:ext uri="{FF2B5EF4-FFF2-40B4-BE49-F238E27FC236}">
                <a16:creationId xmlns:a16="http://schemas.microsoft.com/office/drawing/2014/main" id="{A140A37D-2624-4334-B585-115290FD88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775" y="1434995"/>
            <a:ext cx="1666223" cy="2069216"/>
          </a:xfrm>
          <a:prstGeom prst="roundRect">
            <a:avLst>
              <a:gd name="adj" fmla="val 8594"/>
            </a:avLst>
          </a:prstGeom>
          <a:solidFill>
            <a:srgbClr val="FFFFFF">
              <a:shade val="85000"/>
            </a:srgbClr>
          </a:solidFill>
          <a:ln>
            <a:noFill/>
          </a:ln>
          <a:effectLst/>
        </p:spPr>
      </p:pic>
      <p:grpSp>
        <p:nvGrpSpPr>
          <p:cNvPr id="6" name="Group 5">
            <a:extLst>
              <a:ext uri="{FF2B5EF4-FFF2-40B4-BE49-F238E27FC236}">
                <a16:creationId xmlns:a16="http://schemas.microsoft.com/office/drawing/2014/main" id="{6F41098B-FC61-467A-87BA-D54243B01412}"/>
              </a:ext>
            </a:extLst>
          </p:cNvPr>
          <p:cNvGrpSpPr/>
          <p:nvPr/>
        </p:nvGrpSpPr>
        <p:grpSpPr>
          <a:xfrm>
            <a:off x="2720367" y="1213335"/>
            <a:ext cx="2567052" cy="4648200"/>
            <a:chOff x="1659654" y="1202040"/>
            <a:chExt cx="1925289" cy="3486150"/>
          </a:xfrm>
        </p:grpSpPr>
        <p:pic>
          <p:nvPicPr>
            <p:cNvPr id="7" name="Picture 6">
              <a:extLst>
                <a:ext uri="{FF2B5EF4-FFF2-40B4-BE49-F238E27FC236}">
                  <a16:creationId xmlns:a16="http://schemas.microsoft.com/office/drawing/2014/main" id="{3589E384-65E6-4545-AAE3-BE2B56A13B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9654" y="1202040"/>
              <a:ext cx="1925289" cy="3486150"/>
            </a:xfrm>
            <a:prstGeom prst="rect">
              <a:avLst/>
            </a:prstGeom>
          </p:spPr>
        </p:pic>
        <p:sp>
          <p:nvSpPr>
            <p:cNvPr id="8" name="TextBox 7">
              <a:extLst>
                <a:ext uri="{FF2B5EF4-FFF2-40B4-BE49-F238E27FC236}">
                  <a16:creationId xmlns:a16="http://schemas.microsoft.com/office/drawing/2014/main" id="{85208472-F2E4-4151-89AA-425BA4708144}"/>
                </a:ext>
              </a:extLst>
            </p:cNvPr>
            <p:cNvSpPr txBox="1"/>
            <p:nvPr/>
          </p:nvSpPr>
          <p:spPr>
            <a:xfrm>
              <a:off x="1821213" y="3867150"/>
              <a:ext cx="1379187" cy="407900"/>
            </a:xfrm>
            <a:prstGeom prst="rect">
              <a:avLst/>
            </a:prstGeom>
            <a:solidFill>
              <a:schemeClr val="bg1"/>
            </a:solidFill>
          </p:spPr>
          <p:txBody>
            <a:bodyPr wrap="square" rtlCol="0">
              <a:spAutoFit/>
            </a:bodyPr>
            <a:lstStyle/>
            <a:p>
              <a:r>
                <a:rPr lang="en-US" sz="1400" b="1" dirty="0">
                  <a:solidFill>
                    <a:srgbClr val="2C3E50"/>
                  </a:solidFill>
                  <a:latin typeface="Open Sans" panose="020B0606030504020204" pitchFamily="34" charset="0"/>
                  <a:ea typeface="Open Sans" panose="020B0606030504020204" pitchFamily="34" charset="0"/>
                  <a:cs typeface="Open Sans" panose="020B0606030504020204" pitchFamily="34" charset="0"/>
                </a:rPr>
                <a:t>Trackside Access Door Detection</a:t>
              </a:r>
            </a:p>
          </p:txBody>
        </p:sp>
        <p:sp>
          <p:nvSpPr>
            <p:cNvPr id="9" name="TextBox 8">
              <a:extLst>
                <a:ext uri="{FF2B5EF4-FFF2-40B4-BE49-F238E27FC236}">
                  <a16:creationId xmlns:a16="http://schemas.microsoft.com/office/drawing/2014/main" id="{FEBC6F66-3774-4457-B4F8-ABC2F49D537F}"/>
                </a:ext>
              </a:extLst>
            </p:cNvPr>
            <p:cNvSpPr txBox="1"/>
            <p:nvPr/>
          </p:nvSpPr>
          <p:spPr>
            <a:xfrm>
              <a:off x="1812053" y="3181350"/>
              <a:ext cx="1464547" cy="407900"/>
            </a:xfrm>
            <a:prstGeom prst="rect">
              <a:avLst/>
            </a:prstGeom>
            <a:solidFill>
              <a:schemeClr val="bg1"/>
            </a:solidFill>
          </p:spPr>
          <p:txBody>
            <a:bodyPr wrap="square" rtlCol="0">
              <a:spAutoFit/>
            </a:bodyPr>
            <a:lstStyle/>
            <a:p>
              <a:r>
                <a:rPr lang="en-US" sz="1400" b="1" dirty="0">
                  <a:solidFill>
                    <a:srgbClr val="2C3E50"/>
                  </a:solidFill>
                  <a:latin typeface="Open Sans" panose="020B0606030504020204" pitchFamily="34" charset="0"/>
                  <a:ea typeface="Open Sans" panose="020B0606030504020204" pitchFamily="34" charset="0"/>
                  <a:cs typeface="Open Sans" panose="020B0606030504020204" pitchFamily="34" charset="0"/>
                </a:rPr>
                <a:t>Red Flashing Light Remote Control</a:t>
              </a:r>
            </a:p>
          </p:txBody>
        </p:sp>
        <p:sp>
          <p:nvSpPr>
            <p:cNvPr id="10" name="TextBox 9">
              <a:extLst>
                <a:ext uri="{FF2B5EF4-FFF2-40B4-BE49-F238E27FC236}">
                  <a16:creationId xmlns:a16="http://schemas.microsoft.com/office/drawing/2014/main" id="{B27FA565-C39A-46F3-BB90-6E67DF81E4DE}"/>
                </a:ext>
              </a:extLst>
            </p:cNvPr>
            <p:cNvSpPr txBox="1"/>
            <p:nvPr/>
          </p:nvSpPr>
          <p:spPr>
            <a:xfrm>
              <a:off x="1812053" y="2558534"/>
              <a:ext cx="1388348" cy="238575"/>
            </a:xfrm>
            <a:prstGeom prst="rect">
              <a:avLst/>
            </a:prstGeom>
            <a:solidFill>
              <a:schemeClr val="bg1"/>
            </a:solidFill>
          </p:spPr>
          <p:txBody>
            <a:bodyPr wrap="square" rtlCol="0">
              <a:spAutoFit/>
            </a:bodyPr>
            <a:lstStyle/>
            <a:p>
              <a:r>
                <a:rPr lang="en-US" sz="1400" b="1" dirty="0">
                  <a:solidFill>
                    <a:srgbClr val="2C3E50"/>
                  </a:solidFill>
                  <a:latin typeface="Open Sans" panose="020B0606030504020204" pitchFamily="34" charset="0"/>
                  <a:ea typeface="Open Sans" panose="020B0606030504020204" pitchFamily="34" charset="0"/>
                  <a:cs typeface="Open Sans" panose="020B0606030504020204" pitchFamily="34" charset="0"/>
                </a:rPr>
                <a:t>Smart Tunnel</a:t>
              </a:r>
            </a:p>
          </p:txBody>
        </p:sp>
        <p:sp>
          <p:nvSpPr>
            <p:cNvPr id="11" name="TextBox 10">
              <a:extLst>
                <a:ext uri="{FF2B5EF4-FFF2-40B4-BE49-F238E27FC236}">
                  <a16:creationId xmlns:a16="http://schemas.microsoft.com/office/drawing/2014/main" id="{FB5A182E-F93D-4826-B653-C73BC4956C2D}"/>
                </a:ext>
              </a:extLst>
            </p:cNvPr>
            <p:cNvSpPr txBox="1"/>
            <p:nvPr/>
          </p:nvSpPr>
          <p:spPr>
            <a:xfrm>
              <a:off x="1821213" y="1873106"/>
              <a:ext cx="1388348" cy="238575"/>
            </a:xfrm>
            <a:prstGeom prst="rect">
              <a:avLst/>
            </a:prstGeom>
            <a:solidFill>
              <a:schemeClr val="bg1"/>
            </a:solidFill>
          </p:spPr>
          <p:txBody>
            <a:bodyPr wrap="square" rtlCol="0">
              <a:spAutoFit/>
            </a:bodyPr>
            <a:lstStyle/>
            <a:p>
              <a:r>
                <a:rPr lang="en-US" sz="1400" b="1" dirty="0" err="1">
                  <a:solidFill>
                    <a:srgbClr val="2C3E50"/>
                  </a:solidFill>
                  <a:latin typeface="Open Sans" panose="020B0606030504020204" pitchFamily="34" charset="0"/>
                  <a:ea typeface="Open Sans" panose="020B0606030504020204" pitchFamily="34" charset="0"/>
                  <a:cs typeface="Open Sans" panose="020B0606030504020204" pitchFamily="34" charset="0"/>
                </a:rPr>
                <a:t>SafeTrack</a:t>
              </a:r>
              <a:endParaRPr lang="en-US" sz="1400" b="1" dirty="0">
                <a:solidFill>
                  <a:srgbClr val="2C3E5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TextBox 11">
            <a:extLst>
              <a:ext uri="{FF2B5EF4-FFF2-40B4-BE49-F238E27FC236}">
                <a16:creationId xmlns:a16="http://schemas.microsoft.com/office/drawing/2014/main" id="{C9ED1CE0-246F-4381-AD40-AF3A9C2F1A19}"/>
              </a:ext>
            </a:extLst>
          </p:cNvPr>
          <p:cNvSpPr txBox="1"/>
          <p:nvPr/>
        </p:nvSpPr>
        <p:spPr>
          <a:xfrm>
            <a:off x="5502830" y="1115220"/>
            <a:ext cx="2997463" cy="369332"/>
          </a:xfrm>
          <a:prstGeom prst="rect">
            <a:avLst/>
          </a:prstGeom>
          <a:noFill/>
        </p:spPr>
        <p:txBody>
          <a:bodyPr wrap="square">
            <a:spAutoFit/>
          </a:bodyPr>
          <a:lstStyle/>
          <a:p>
            <a:r>
              <a:rPr lang="en-US" b="1" dirty="0">
                <a:solidFill>
                  <a:srgbClr val="FF6600"/>
                </a:solidFill>
                <a:latin typeface="Open Sans" panose="020B0606030504020204" pitchFamily="34" charset="0"/>
                <a:ea typeface="Open Sans" panose="020B0606030504020204" pitchFamily="34" charset="0"/>
                <a:cs typeface="Open Sans" panose="020B0606030504020204" pitchFamily="34" charset="0"/>
              </a:rPr>
              <a:t>System Integration </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EB664679-A748-485C-B93E-37C9B68389F3}"/>
              </a:ext>
            </a:extLst>
          </p:cNvPr>
          <p:cNvSpPr txBox="1"/>
          <p:nvPr/>
        </p:nvSpPr>
        <p:spPr>
          <a:xfrm>
            <a:off x="5502829" y="1556977"/>
            <a:ext cx="6534817" cy="1477328"/>
          </a:xfrm>
          <a:prstGeom prst="rect">
            <a:avLst/>
          </a:prstGeom>
          <a:noFill/>
        </p:spPr>
        <p:txBody>
          <a:bodyPr wrap="square">
            <a:spAutoFit/>
          </a:bodyPr>
          <a:lstStyle/>
          <a:p>
            <a:pPr marL="380990" indent="-380990">
              <a:buFont typeface="Arial" panose="020B0604020202020204" pitchFamily="34" charset="0"/>
              <a:buChar char="•"/>
            </a:pPr>
            <a:r>
              <a:rPr lang="en-US" b="1" i="1" u="sng" dirty="0">
                <a:solidFill>
                  <a:srgbClr val="2C3E50"/>
                </a:solidFill>
                <a:latin typeface="Open Sans" panose="020B0606030504020204" pitchFamily="34" charset="0"/>
                <a:ea typeface="Open Sans" panose="020B0606030504020204" pitchFamily="34" charset="0"/>
                <a:cs typeface="Open Sans" panose="020B0606030504020204" pitchFamily="34" charset="0"/>
              </a:rPr>
              <a:t>One-stop shop </a:t>
            </a:r>
            <a:r>
              <a:rPr lang="en-US"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user interface to allow track workers switching between functions </a:t>
            </a:r>
            <a:r>
              <a:rPr lang="en-US" b="1" i="1" u="sng" dirty="0">
                <a:solidFill>
                  <a:srgbClr val="2C3E50"/>
                </a:solidFill>
                <a:latin typeface="Open Sans" panose="020B0606030504020204" pitchFamily="34" charset="0"/>
                <a:ea typeface="Open Sans" panose="020B0606030504020204" pitchFamily="34" charset="0"/>
                <a:cs typeface="Open Sans" panose="020B0606030504020204" pitchFamily="34" charset="0"/>
              </a:rPr>
              <a:t>seamlessly</a:t>
            </a:r>
            <a:r>
              <a:rPr lang="en-US"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 on mobile</a:t>
            </a:r>
          </a:p>
          <a:p>
            <a:pPr marL="380990" indent="-380990">
              <a:buFont typeface="Arial" panose="020B0604020202020204" pitchFamily="34" charset="0"/>
              <a:buChar char="•"/>
            </a:pPr>
            <a:r>
              <a:rPr lang="en-US" b="1" i="1" u="sng" dirty="0">
                <a:solidFill>
                  <a:srgbClr val="2C3E50"/>
                </a:solidFill>
                <a:latin typeface="Open Sans" panose="020B0606030504020204" pitchFamily="34" charset="0"/>
                <a:ea typeface="Open Sans" panose="020B0606030504020204" pitchFamily="34" charset="0"/>
                <a:cs typeface="Open Sans" panose="020B0606030504020204" pitchFamily="34" charset="0"/>
              </a:rPr>
              <a:t>Real-time status</a:t>
            </a:r>
            <a:r>
              <a:rPr lang="en-US"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 available on hand</a:t>
            </a:r>
          </a:p>
          <a:p>
            <a:pPr marL="380990" indent="-380990">
              <a:buFont typeface="Arial" panose="020B0604020202020204" pitchFamily="34" charset="0"/>
              <a:buChar char="•"/>
            </a:pPr>
            <a:r>
              <a:rPr lang="en-US"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Enhanced efficiency with </a:t>
            </a:r>
            <a:r>
              <a:rPr lang="en-US" b="1" i="1" u="sng" dirty="0">
                <a:solidFill>
                  <a:srgbClr val="2C3E50"/>
                </a:solidFill>
                <a:latin typeface="Open Sans" panose="020B0606030504020204" pitchFamily="34" charset="0"/>
                <a:ea typeface="Open Sans" panose="020B0606030504020204" pitchFamily="34" charset="0"/>
                <a:cs typeface="Open Sans" panose="020B0606030504020204" pitchFamily="34" charset="0"/>
              </a:rPr>
              <a:t>digitalized workflow</a:t>
            </a:r>
            <a:r>
              <a:rPr lang="en-US" b="1" i="1" dirty="0">
                <a:solidFill>
                  <a:srgbClr val="2C3E50"/>
                </a:solidFill>
                <a:latin typeface="Open Sans" panose="020B0606030504020204" pitchFamily="34" charset="0"/>
                <a:ea typeface="Open Sans" panose="020B0606030504020204" pitchFamily="34" charset="0"/>
                <a:cs typeface="Open Sans" panose="020B0606030504020204" pitchFamily="34" charset="0"/>
              </a:rPr>
              <a:t> with electronic records</a:t>
            </a:r>
          </a:p>
        </p:txBody>
      </p:sp>
      <p:pic>
        <p:nvPicPr>
          <p:cNvPr id="14" name="Picture 13">
            <a:extLst>
              <a:ext uri="{FF2B5EF4-FFF2-40B4-BE49-F238E27FC236}">
                <a16:creationId xmlns:a16="http://schemas.microsoft.com/office/drawing/2014/main" id="{68EA69A5-C3D1-43F0-916A-EF05BEB100AC}"/>
              </a:ext>
            </a:extLst>
          </p:cNvPr>
          <p:cNvPicPr>
            <a:picLocks noChangeAspect="1"/>
          </p:cNvPicPr>
          <p:nvPr/>
        </p:nvPicPr>
        <p:blipFill>
          <a:blip r:embed="rId5"/>
          <a:stretch>
            <a:fillRect/>
          </a:stretch>
        </p:blipFill>
        <p:spPr>
          <a:xfrm>
            <a:off x="5502830" y="3370808"/>
            <a:ext cx="3117516" cy="1762553"/>
          </a:xfrm>
          <a:prstGeom prst="roundRect">
            <a:avLst>
              <a:gd name="adj" fmla="val 8594"/>
            </a:avLst>
          </a:prstGeom>
          <a:solidFill>
            <a:srgbClr val="FFFFFF">
              <a:shade val="85000"/>
            </a:srgbClr>
          </a:solidFill>
          <a:ln>
            <a:noFill/>
          </a:ln>
          <a:effectLst/>
        </p:spPr>
      </p:pic>
      <p:pic>
        <p:nvPicPr>
          <p:cNvPr id="15" name="Picture 14">
            <a:extLst>
              <a:ext uri="{FF2B5EF4-FFF2-40B4-BE49-F238E27FC236}">
                <a16:creationId xmlns:a16="http://schemas.microsoft.com/office/drawing/2014/main" id="{8EB89AB0-E6A8-4163-8D43-471ADFB2EE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67478" y="3734894"/>
            <a:ext cx="2639169" cy="176255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81006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1ED0A594-9B25-CE4C-A45A-3BC570C2D6A1}"/>
              </a:ext>
            </a:extLst>
          </p:cNvPr>
          <p:cNvSpPr/>
          <p:nvPr/>
        </p:nvSpPr>
        <p:spPr>
          <a:xfrm>
            <a:off x="1"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8EE1DE89-DEEC-834D-9AB5-595B23172018}"/>
              </a:ext>
            </a:extLst>
          </p:cNvPr>
          <p:cNvSpPr/>
          <p:nvPr/>
        </p:nvSpPr>
        <p:spPr>
          <a:xfrm>
            <a:off x="11843875" y="0"/>
            <a:ext cx="36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16 Imagen" descr="Diagonal.png">
            <a:extLst>
              <a:ext uri="{FF2B5EF4-FFF2-40B4-BE49-F238E27FC236}">
                <a16:creationId xmlns:a16="http://schemas.microsoft.com/office/drawing/2014/main" id="{7F19AEE6-938D-CE47-8C54-FCF5C952BB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34427" y="3719237"/>
            <a:ext cx="1563627" cy="3139446"/>
          </a:xfrm>
          <a:prstGeom prst="rect">
            <a:avLst/>
          </a:prstGeom>
        </p:spPr>
      </p:pic>
      <p:pic>
        <p:nvPicPr>
          <p:cNvPr id="11" name="Imagen 10" descr="Un tren en las vías pasando junto a una carretera&#10;&#10;Descripción generada automáticamente">
            <a:extLst>
              <a:ext uri="{FF2B5EF4-FFF2-40B4-BE49-F238E27FC236}">
                <a16:creationId xmlns:a16="http://schemas.microsoft.com/office/drawing/2014/main" id="{2F445A5C-4C0E-8546-8F97-DDEFE68896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5" name="Redondear rectángulo de esquina del mismo lado 24">
            <a:extLst>
              <a:ext uri="{FF2B5EF4-FFF2-40B4-BE49-F238E27FC236}">
                <a16:creationId xmlns:a16="http://schemas.microsoft.com/office/drawing/2014/main" id="{F9A9A11E-D10D-F344-BA51-166EF683CAD5}"/>
              </a:ext>
            </a:extLst>
          </p:cNvPr>
          <p:cNvSpPr/>
          <p:nvPr/>
        </p:nvSpPr>
        <p:spPr>
          <a:xfrm rot="10800000">
            <a:off x="-1307806" y="1441596"/>
            <a:ext cx="8495413" cy="2264736"/>
          </a:xfrm>
          <a:prstGeom prst="round2SameRect">
            <a:avLst>
              <a:gd name="adj1" fmla="val 50000"/>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dondear rectángulo de esquina del mismo lado 25">
            <a:extLst>
              <a:ext uri="{FF2B5EF4-FFF2-40B4-BE49-F238E27FC236}">
                <a16:creationId xmlns:a16="http://schemas.microsoft.com/office/drawing/2014/main" id="{DCB5821C-29EF-124C-A6E8-C32F4780BFDA}"/>
              </a:ext>
            </a:extLst>
          </p:cNvPr>
          <p:cNvSpPr/>
          <p:nvPr/>
        </p:nvSpPr>
        <p:spPr>
          <a:xfrm rot="10800000">
            <a:off x="430616" y="1803103"/>
            <a:ext cx="11342283" cy="2264736"/>
          </a:xfrm>
          <a:prstGeom prst="round2SameRect">
            <a:avLst>
              <a:gd name="adj1" fmla="val 50000"/>
              <a:gd name="adj2" fmla="val 50000"/>
            </a:avLst>
          </a:prstGeom>
          <a:solidFill>
            <a:srgbClr val="006338">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509B9D59-4A3B-694C-A96E-514003D58CA3}"/>
              </a:ext>
            </a:extLst>
          </p:cNvPr>
          <p:cNvPicPr>
            <a:picLocks noChangeAspect="1"/>
          </p:cNvPicPr>
          <p:nvPr/>
        </p:nvPicPr>
        <p:blipFill>
          <a:blip r:embed="rId4" cstate="email">
            <a:alphaModFix/>
            <a:lum bright="100000" contrast="100000"/>
            <a:extLst>
              <a:ext uri="{28A0092B-C50C-407E-A947-70E740481C1C}">
                <a14:useLocalDpi xmlns:a14="http://schemas.microsoft.com/office/drawing/2010/main"/>
              </a:ext>
            </a:extLst>
          </a:blip>
          <a:stretch>
            <a:fillRect/>
          </a:stretch>
        </p:blipFill>
        <p:spPr>
          <a:xfrm>
            <a:off x="786956" y="2225727"/>
            <a:ext cx="2317602" cy="328156"/>
          </a:xfrm>
          <a:prstGeom prst="rect">
            <a:avLst/>
          </a:prstGeom>
        </p:spPr>
      </p:pic>
      <p:sp>
        <p:nvSpPr>
          <p:cNvPr id="36" name="CuadroTexto 35">
            <a:extLst>
              <a:ext uri="{FF2B5EF4-FFF2-40B4-BE49-F238E27FC236}">
                <a16:creationId xmlns:a16="http://schemas.microsoft.com/office/drawing/2014/main" id="{AA151354-A0A3-1C4F-A1AF-EE11CD7C3647}"/>
              </a:ext>
            </a:extLst>
          </p:cNvPr>
          <p:cNvSpPr txBox="1"/>
          <p:nvPr/>
        </p:nvSpPr>
        <p:spPr>
          <a:xfrm>
            <a:off x="928454" y="2499238"/>
            <a:ext cx="10374546" cy="1200329"/>
          </a:xfrm>
          <a:prstGeom prst="rect">
            <a:avLst/>
          </a:prstGeom>
          <a:noFill/>
        </p:spPr>
        <p:txBody>
          <a:bodyPr wrap="square" rtlCol="0">
            <a:spAutoFit/>
          </a:bodyPr>
          <a:lstStyle/>
          <a:p>
            <a:pPr>
              <a:spcAft>
                <a:spcPts val="600"/>
              </a:spcAft>
            </a:pPr>
            <a:r>
              <a:rPr lang="en-US" sz="24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STRENGTHEN SAFETY CULTURE IN THE ASPECTS OF CONSEQUENCE, COMPLIANCE, COMMUNICATION AND COMPETENCE</a:t>
            </a:r>
            <a:endPar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upo 36">
            <a:extLst>
              <a:ext uri="{FF2B5EF4-FFF2-40B4-BE49-F238E27FC236}">
                <a16:creationId xmlns:a16="http://schemas.microsoft.com/office/drawing/2014/main" id="{C944F48A-BA39-2541-8CB5-2B0AA61E4C21}"/>
              </a:ext>
            </a:extLst>
          </p:cNvPr>
          <p:cNvGrpSpPr/>
          <p:nvPr/>
        </p:nvGrpSpPr>
        <p:grpSpPr>
          <a:xfrm>
            <a:off x="-102870" y="5661025"/>
            <a:ext cx="12294871" cy="1196975"/>
            <a:chOff x="-102870" y="5661025"/>
            <a:chExt cx="12294871" cy="1196975"/>
          </a:xfrm>
        </p:grpSpPr>
        <p:sp>
          <p:nvSpPr>
            <p:cNvPr id="38" name="Redondear rectángulo de esquina del mismo lado 37">
              <a:extLst>
                <a:ext uri="{FF2B5EF4-FFF2-40B4-BE49-F238E27FC236}">
                  <a16:creationId xmlns:a16="http://schemas.microsoft.com/office/drawing/2014/main" id="{87843604-5951-1443-978F-7593139D4FFF}"/>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dondear rectángulo de esquina del mismo lado 38">
              <a:extLst>
                <a:ext uri="{FF2B5EF4-FFF2-40B4-BE49-F238E27FC236}">
                  <a16:creationId xmlns:a16="http://schemas.microsoft.com/office/drawing/2014/main" id="{1F28D0FC-5F99-1A46-AE10-AD1A16178647}"/>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0" name="Grupo 39">
              <a:extLst>
                <a:ext uri="{FF2B5EF4-FFF2-40B4-BE49-F238E27FC236}">
                  <a16:creationId xmlns:a16="http://schemas.microsoft.com/office/drawing/2014/main" id="{CDE88CED-11FA-7243-9619-8C7AF6434ED1}"/>
                </a:ext>
              </a:extLst>
            </p:cNvPr>
            <p:cNvGrpSpPr/>
            <p:nvPr userDrawn="1"/>
          </p:nvGrpSpPr>
          <p:grpSpPr>
            <a:xfrm>
              <a:off x="-102870" y="5661025"/>
              <a:ext cx="2682886" cy="1196975"/>
              <a:chOff x="0" y="5655749"/>
              <a:chExt cx="2682886" cy="1196975"/>
            </a:xfrm>
          </p:grpSpPr>
          <p:grpSp>
            <p:nvGrpSpPr>
              <p:cNvPr id="50" name="Grupo 49">
                <a:extLst>
                  <a:ext uri="{FF2B5EF4-FFF2-40B4-BE49-F238E27FC236}">
                    <a16:creationId xmlns:a16="http://schemas.microsoft.com/office/drawing/2014/main" id="{3FEC8C1F-7F42-BC46-9863-FEA5B8513B33}"/>
                  </a:ext>
                </a:extLst>
              </p:cNvPr>
              <p:cNvGrpSpPr/>
              <p:nvPr/>
            </p:nvGrpSpPr>
            <p:grpSpPr>
              <a:xfrm>
                <a:off x="102870" y="5686864"/>
                <a:ext cx="2580016" cy="994413"/>
                <a:chOff x="-494925" y="5854835"/>
                <a:chExt cx="3205177" cy="994413"/>
              </a:xfrm>
            </p:grpSpPr>
            <p:sp>
              <p:nvSpPr>
                <p:cNvPr id="52" name="Redondear rectángulo de esquina del mismo lado 51">
                  <a:extLst>
                    <a:ext uri="{FF2B5EF4-FFF2-40B4-BE49-F238E27FC236}">
                      <a16:creationId xmlns:a16="http://schemas.microsoft.com/office/drawing/2014/main" id="{CBF60C3A-6E70-3041-B7A4-EBD33491D351}"/>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Redondear rectángulo de esquina del mismo lado 52">
                  <a:extLst>
                    <a:ext uri="{FF2B5EF4-FFF2-40B4-BE49-F238E27FC236}">
                      <a16:creationId xmlns:a16="http://schemas.microsoft.com/office/drawing/2014/main" id="{93979BEB-E742-3C42-8730-01DF9CE5609F}"/>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1" name="Redondear rectángulo de esquina del mismo lado 50">
                <a:extLst>
                  <a:ext uri="{FF2B5EF4-FFF2-40B4-BE49-F238E27FC236}">
                    <a16:creationId xmlns:a16="http://schemas.microsoft.com/office/drawing/2014/main" id="{673A017F-3A9D-0541-8E91-BEBE5A89C4AF}"/>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43820561-2699-1249-B97B-43B011410C31}"/>
                </a:ext>
              </a:extLst>
            </p:cNvPr>
            <p:cNvGrpSpPr/>
            <p:nvPr userDrawn="1"/>
          </p:nvGrpSpPr>
          <p:grpSpPr>
            <a:xfrm>
              <a:off x="2772226" y="6056350"/>
              <a:ext cx="4074344" cy="567381"/>
              <a:chOff x="2824481" y="310540"/>
              <a:chExt cx="4074344" cy="567381"/>
            </a:xfrm>
          </p:grpSpPr>
          <p:sp>
            <p:nvSpPr>
              <p:cNvPr id="47" name="CuadroTexto 46">
                <a:extLst>
                  <a:ext uri="{FF2B5EF4-FFF2-40B4-BE49-F238E27FC236}">
                    <a16:creationId xmlns:a16="http://schemas.microsoft.com/office/drawing/2014/main" id="{5B7316F7-1AC6-E14A-8EA1-E2D4468B2223}"/>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8" name="CuadroTexto 47">
                <a:extLst>
                  <a:ext uri="{FF2B5EF4-FFF2-40B4-BE49-F238E27FC236}">
                    <a16:creationId xmlns:a16="http://schemas.microsoft.com/office/drawing/2014/main" id="{F31F3815-DED1-C24A-B4E0-C554A848A678}"/>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9" name="CuadroTexto 48">
                <a:extLst>
                  <a:ext uri="{FF2B5EF4-FFF2-40B4-BE49-F238E27FC236}">
                    <a16:creationId xmlns:a16="http://schemas.microsoft.com/office/drawing/2014/main" id="{6DBC30E8-CBE8-1340-9C68-02F9B21AD3E1}"/>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2" name="Grupo 41">
              <a:extLst>
                <a:ext uri="{FF2B5EF4-FFF2-40B4-BE49-F238E27FC236}">
                  <a16:creationId xmlns:a16="http://schemas.microsoft.com/office/drawing/2014/main" id="{F7F7790D-2968-6B41-8CDB-12A1668A4A38}"/>
                </a:ext>
              </a:extLst>
            </p:cNvPr>
            <p:cNvGrpSpPr/>
            <p:nvPr userDrawn="1"/>
          </p:nvGrpSpPr>
          <p:grpSpPr>
            <a:xfrm>
              <a:off x="6654799" y="6173855"/>
              <a:ext cx="3320091" cy="374084"/>
              <a:chOff x="8109092" y="6069635"/>
              <a:chExt cx="3923151" cy="442033"/>
            </a:xfrm>
          </p:grpSpPr>
          <p:sp>
            <p:nvSpPr>
              <p:cNvPr id="44" name="object 10">
                <a:extLst>
                  <a:ext uri="{FF2B5EF4-FFF2-40B4-BE49-F238E27FC236}">
                    <a16:creationId xmlns:a16="http://schemas.microsoft.com/office/drawing/2014/main" id="{C4E781D9-77DE-2B4B-A1E4-32097EEFA2D4}"/>
                  </a:ext>
                </a:extLst>
              </p:cNvPr>
              <p:cNvSpPr/>
              <p:nvPr userDrawn="1"/>
            </p:nvSpPr>
            <p:spPr>
              <a:xfrm>
                <a:off x="8109092" y="6069635"/>
                <a:ext cx="728438" cy="442033"/>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
                <a:extLst>
                  <a:ext uri="{FF2B5EF4-FFF2-40B4-BE49-F238E27FC236}">
                    <a16:creationId xmlns:a16="http://schemas.microsoft.com/office/drawing/2014/main" id="{72F6C029-E650-B44F-BB4F-41ABC5A558A9}"/>
                  </a:ext>
                </a:extLst>
              </p:cNvPr>
              <p:cNvSpPr/>
              <p:nvPr userDrawn="1"/>
            </p:nvSpPr>
            <p:spPr>
              <a:xfrm>
                <a:off x="9269383" y="6186099"/>
                <a:ext cx="1600382" cy="223887"/>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6" name="Imagen 45">
                <a:extLst>
                  <a:ext uri="{FF2B5EF4-FFF2-40B4-BE49-F238E27FC236}">
                    <a16:creationId xmlns:a16="http://schemas.microsoft.com/office/drawing/2014/main" id="{3BBE3547-F80B-8844-B5C4-415AA79BED3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3" name="Imagen 42">
              <a:extLst>
                <a:ext uri="{FF2B5EF4-FFF2-40B4-BE49-F238E27FC236}">
                  <a16:creationId xmlns:a16="http://schemas.microsoft.com/office/drawing/2014/main" id="{94AE92DF-DEA6-B24A-A912-B6F76F72E06B}"/>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
        <p:nvSpPr>
          <p:cNvPr id="54" name="CuadroTexto 53">
            <a:extLst>
              <a:ext uri="{FF2B5EF4-FFF2-40B4-BE49-F238E27FC236}">
                <a16:creationId xmlns:a16="http://schemas.microsoft.com/office/drawing/2014/main" id="{887A29AD-7313-8447-B134-E94E5E49C430}"/>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28" name="Picture 26" descr="LOGO">
            <a:extLst>
              <a:ext uri="{FF2B5EF4-FFF2-40B4-BE49-F238E27FC236}">
                <a16:creationId xmlns:a16="http://schemas.microsoft.com/office/drawing/2014/main" id="{798D90A7-8572-4DF4-99ED-091AA5A277C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0313547" y="5989322"/>
            <a:ext cx="1931671" cy="574648"/>
          </a:xfrm>
          <a:prstGeom prst="rect">
            <a:avLst/>
          </a:prstGeom>
          <a:noFill/>
          <a:ln w="9525">
            <a:noFill/>
            <a:miter lim="800000"/>
            <a:headEnd/>
            <a:tailEnd/>
          </a:ln>
        </p:spPr>
      </p:pic>
    </p:spTree>
    <p:extLst>
      <p:ext uri="{BB962C8B-B14F-4D97-AF65-F5344CB8AC3E}">
        <p14:creationId xmlns:p14="http://schemas.microsoft.com/office/powerpoint/2010/main" val="3275965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a:extLst>
              <a:ext uri="{FF2B5EF4-FFF2-40B4-BE49-F238E27FC236}">
                <a16:creationId xmlns:a16="http://schemas.microsoft.com/office/drawing/2014/main" id="{63B98F07-3BCA-4C47-9CB1-74C3F9EF24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3" name="文字方塊 8">
            <a:extLst>
              <a:ext uri="{FF2B5EF4-FFF2-40B4-BE49-F238E27FC236}">
                <a16:creationId xmlns:a16="http://schemas.microsoft.com/office/drawing/2014/main" id="{59A47477-0C5E-4348-B586-A2D3210F8179}"/>
              </a:ext>
            </a:extLst>
          </p:cNvPr>
          <p:cNvSpPr txBox="1"/>
          <p:nvPr/>
        </p:nvSpPr>
        <p:spPr>
          <a:xfrm>
            <a:off x="607972" y="162165"/>
            <a:ext cx="8315244" cy="769441"/>
          </a:xfrm>
          <a:prstGeom prst="rect">
            <a:avLst/>
          </a:prstGeom>
          <a:noFill/>
        </p:spPr>
        <p:txBody>
          <a:bodyPr wrap="square">
            <a:spAutoFit/>
          </a:bodyPr>
          <a:lstStyle/>
          <a:p>
            <a:pPr defTabSz="914377" eaLnBrk="1" fontAlgn="auto" hangingPunct="1">
              <a:spcBef>
                <a:spcPts val="0"/>
              </a:spcBef>
              <a:spcAft>
                <a:spcPts val="0"/>
              </a:spcAft>
              <a:defRPr/>
            </a:pPr>
            <a:r>
              <a:rPr lang="en-US" altLang="zh-HK" sz="24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Intelligence Safety 3.0</a:t>
            </a:r>
          </a:p>
          <a:p>
            <a:pPr defTabSz="914377" eaLnBrk="1" fontAlgn="auto" hangingPunct="1">
              <a:spcBef>
                <a:spcPts val="0"/>
              </a:spcBef>
              <a:spcAft>
                <a:spcPts val="0"/>
              </a:spcAft>
              <a:defRPr/>
            </a:pPr>
            <a:r>
              <a:rPr lang="en-US" sz="2000" b="1" dirty="0">
                <a:solidFill>
                  <a:srgbClr val="FF6699"/>
                </a:solidFill>
                <a:latin typeface="Open Sans" panose="020B0606030504020204" pitchFamily="34" charset="0"/>
                <a:ea typeface="Open Sans" panose="020B0606030504020204" pitchFamily="34" charset="0"/>
                <a:cs typeface="Open Sans" panose="020B0606030504020204" pitchFamily="34" charset="0"/>
              </a:rPr>
              <a:t>- Anticipative prevention with intelligence</a:t>
            </a:r>
          </a:p>
        </p:txBody>
      </p:sp>
      <p:grpSp>
        <p:nvGrpSpPr>
          <p:cNvPr id="5" name="Group 4">
            <a:extLst>
              <a:ext uri="{FF2B5EF4-FFF2-40B4-BE49-F238E27FC236}">
                <a16:creationId xmlns:a16="http://schemas.microsoft.com/office/drawing/2014/main" id="{CF03D640-D7F2-4BBD-9CCD-8D772028464D}"/>
              </a:ext>
            </a:extLst>
          </p:cNvPr>
          <p:cNvGrpSpPr/>
          <p:nvPr/>
        </p:nvGrpSpPr>
        <p:grpSpPr>
          <a:xfrm>
            <a:off x="185615" y="2549949"/>
            <a:ext cx="11785600" cy="3149600"/>
            <a:chOff x="840802" y="2404998"/>
            <a:chExt cx="11016235" cy="3071160"/>
          </a:xfrm>
        </p:grpSpPr>
        <p:grpSp>
          <p:nvGrpSpPr>
            <p:cNvPr id="6" name="Group 5">
              <a:extLst>
                <a:ext uri="{FF2B5EF4-FFF2-40B4-BE49-F238E27FC236}">
                  <a16:creationId xmlns:a16="http://schemas.microsoft.com/office/drawing/2014/main" id="{C006E163-2782-457D-B502-A995A6FA1836}"/>
                </a:ext>
              </a:extLst>
            </p:cNvPr>
            <p:cNvGrpSpPr/>
            <p:nvPr/>
          </p:nvGrpSpPr>
          <p:grpSpPr>
            <a:xfrm>
              <a:off x="840802" y="3636975"/>
              <a:ext cx="11016235" cy="829836"/>
              <a:chOff x="-457399" y="5998385"/>
              <a:chExt cx="11016235" cy="449988"/>
            </a:xfrm>
          </p:grpSpPr>
          <p:grpSp>
            <p:nvGrpSpPr>
              <p:cNvPr id="19" name="Group 18">
                <a:extLst>
                  <a:ext uri="{FF2B5EF4-FFF2-40B4-BE49-F238E27FC236}">
                    <a16:creationId xmlns:a16="http://schemas.microsoft.com/office/drawing/2014/main" id="{40D03360-BA3F-4F79-AD10-483DEAC9BFD4}"/>
                  </a:ext>
                </a:extLst>
              </p:cNvPr>
              <p:cNvGrpSpPr/>
              <p:nvPr/>
            </p:nvGrpSpPr>
            <p:grpSpPr>
              <a:xfrm>
                <a:off x="-457399" y="5998385"/>
                <a:ext cx="11016235" cy="449988"/>
                <a:chOff x="-533599" y="1079110"/>
                <a:chExt cx="11016235" cy="449988"/>
              </a:xfrm>
            </p:grpSpPr>
            <p:grpSp>
              <p:nvGrpSpPr>
                <p:cNvPr id="21" name="Group 20">
                  <a:extLst>
                    <a:ext uri="{FF2B5EF4-FFF2-40B4-BE49-F238E27FC236}">
                      <a16:creationId xmlns:a16="http://schemas.microsoft.com/office/drawing/2014/main" id="{37512919-AEF7-4691-B4D9-C96D2B3934E1}"/>
                    </a:ext>
                  </a:extLst>
                </p:cNvPr>
                <p:cNvGrpSpPr/>
                <p:nvPr/>
              </p:nvGrpSpPr>
              <p:grpSpPr>
                <a:xfrm>
                  <a:off x="457200" y="1079110"/>
                  <a:ext cx="9067800" cy="292209"/>
                  <a:chOff x="609600" y="1814959"/>
                  <a:chExt cx="9067800" cy="292209"/>
                </a:xfrm>
              </p:grpSpPr>
              <p:sp>
                <p:nvSpPr>
                  <p:cNvPr id="24" name="Flowchart: Punched Tape 23">
                    <a:extLst>
                      <a:ext uri="{FF2B5EF4-FFF2-40B4-BE49-F238E27FC236}">
                        <a16:creationId xmlns:a16="http://schemas.microsoft.com/office/drawing/2014/main" id="{8B5CF4DE-4A9A-42A8-BDAD-115D81247773}"/>
                      </a:ext>
                    </a:extLst>
                  </p:cNvPr>
                  <p:cNvSpPr/>
                  <p:nvPr/>
                </p:nvSpPr>
                <p:spPr bwMode="auto">
                  <a:xfrm rot="5400000">
                    <a:off x="9225534" y="1644972"/>
                    <a:ext cx="256032" cy="647700"/>
                  </a:xfrm>
                  <a:prstGeom prst="flowChartPunchedTape">
                    <a:avLst/>
                  </a:prstGeom>
                  <a:pattFill prst="dkDnDiag">
                    <a:fgClr>
                      <a:srgbClr val="4472C4"/>
                    </a:fgClr>
                    <a:bgClr>
                      <a:sysClr val="window" lastClr="FFFFFF"/>
                    </a:bgClr>
                  </a:pattFill>
                  <a:ln w="9525" cap="flat" cmpd="sng" algn="ctr">
                    <a:solidFill>
                      <a:sysClr val="windowText" lastClr="000000"/>
                    </a:solidFill>
                    <a:prstDash val="solid"/>
                    <a:round/>
                    <a:headEnd type="none" w="med" len="med"/>
                    <a:tailEnd type="none" w="med" len="med"/>
                  </a:ln>
                  <a:effectLst/>
                </p:spPr>
                <p:txBody>
                  <a:bodyPr vert="vert270" wrap="square" lIns="121920" tIns="60960" rIns="121920" bIns="60960" numCol="1" rtlCol="0" anchor="t" anchorCtr="0" compatLnSpc="1">
                    <a:prstTxWarp prst="textNoShape">
                      <a:avLst/>
                    </a:prstTxWarp>
                  </a:bodyPr>
                  <a:lstStyle/>
                  <a:p>
                    <a:pPr defTabSz="1219170" eaLnBrk="1" fontAlgn="auto" hangingPunct="1">
                      <a:spcBef>
                        <a:spcPts val="0"/>
                      </a:spcBef>
                      <a:spcAft>
                        <a:spcPts val="0"/>
                      </a:spcAft>
                      <a:defRPr/>
                    </a:pPr>
                    <a:r>
                      <a:rPr lang="en-US" sz="1400" b="1" kern="0" dirty="0">
                        <a:solidFill>
                          <a:prstClr val="black"/>
                        </a:solidFill>
                        <a:latin typeface="Arial" pitchFamily="-107" charset="0"/>
                        <a:ea typeface="ＭＳ Ｐゴシック" pitchFamily="-107" charset="-128"/>
                        <a:cs typeface="ＭＳ Ｐゴシック" pitchFamily="-107" charset="-128"/>
                      </a:rPr>
                      <a:t>  </a:t>
                    </a:r>
                    <a:endParaRPr lang="en-GB" sz="1400" b="1" kern="0" dirty="0">
                      <a:solidFill>
                        <a:prstClr val="black"/>
                      </a:solidFill>
                      <a:latin typeface="Arial" pitchFamily="-107" charset="0"/>
                      <a:ea typeface="ＭＳ Ｐゴシック" pitchFamily="-107" charset="-128"/>
                      <a:cs typeface="ＭＳ Ｐゴシック" pitchFamily="-107" charset="-128"/>
                    </a:endParaRPr>
                  </a:p>
                </p:txBody>
              </p:sp>
              <p:sp>
                <p:nvSpPr>
                  <p:cNvPr id="25" name="Flowchart: Punched Tape 24">
                    <a:extLst>
                      <a:ext uri="{FF2B5EF4-FFF2-40B4-BE49-F238E27FC236}">
                        <a16:creationId xmlns:a16="http://schemas.microsoft.com/office/drawing/2014/main" id="{0B35180D-B056-4C3D-98BD-D5F2D09CEE2D}"/>
                      </a:ext>
                    </a:extLst>
                  </p:cNvPr>
                  <p:cNvSpPr/>
                  <p:nvPr/>
                </p:nvSpPr>
                <p:spPr bwMode="auto">
                  <a:xfrm rot="5400000">
                    <a:off x="786384" y="1674352"/>
                    <a:ext cx="256032" cy="609600"/>
                  </a:xfrm>
                  <a:prstGeom prst="flowChartPunchedTape">
                    <a:avLst/>
                  </a:prstGeom>
                  <a:pattFill prst="dkDnDiag">
                    <a:fgClr>
                      <a:srgbClr val="4472C4"/>
                    </a:fgClr>
                    <a:bgClr>
                      <a:sysClr val="window" lastClr="FFFFFF"/>
                    </a:bgClr>
                  </a:pattFill>
                  <a:ln w="9525" cap="flat" cmpd="sng" algn="ctr">
                    <a:solidFill>
                      <a:sysClr val="windowText" lastClr="000000"/>
                    </a:solidFill>
                    <a:prstDash val="solid"/>
                    <a:round/>
                    <a:headEnd type="none" w="med" len="med"/>
                    <a:tailEnd type="none" w="med" len="med"/>
                  </a:ln>
                  <a:effectLst/>
                </p:spPr>
                <p:txBody>
                  <a:bodyPr vert="vert270" wrap="square" lIns="121920" tIns="60960" rIns="121920" bIns="60960" numCol="1" rtlCol="0" anchor="t" anchorCtr="0" compatLnSpc="1">
                    <a:prstTxWarp prst="textNoShape">
                      <a:avLst/>
                    </a:prstTxWarp>
                  </a:bodyPr>
                  <a:lstStyle/>
                  <a:p>
                    <a:pPr defTabSz="1219170" eaLnBrk="1" fontAlgn="auto" hangingPunct="1">
                      <a:spcBef>
                        <a:spcPts val="0"/>
                      </a:spcBef>
                      <a:spcAft>
                        <a:spcPts val="0"/>
                      </a:spcAft>
                      <a:defRPr/>
                    </a:pPr>
                    <a:endParaRPr lang="en-GB" sz="1400" b="1" kern="0" dirty="0">
                      <a:solidFill>
                        <a:prstClr val="black"/>
                      </a:solidFill>
                      <a:latin typeface="Arial" pitchFamily="-107" charset="0"/>
                      <a:ea typeface="ＭＳ Ｐゴシック" pitchFamily="-107" charset="-128"/>
                      <a:cs typeface="ＭＳ Ｐゴシック" pitchFamily="-107" charset="-128"/>
                    </a:endParaRPr>
                  </a:p>
                </p:txBody>
              </p:sp>
              <p:cxnSp>
                <p:nvCxnSpPr>
                  <p:cNvPr id="26" name="Straight Connector 25">
                    <a:extLst>
                      <a:ext uri="{FF2B5EF4-FFF2-40B4-BE49-F238E27FC236}">
                        <a16:creationId xmlns:a16="http://schemas.microsoft.com/office/drawing/2014/main" id="{D6F2C1FB-5E6F-4F86-A92C-7642D319B959}"/>
                      </a:ext>
                    </a:extLst>
                  </p:cNvPr>
                  <p:cNvCxnSpPr/>
                  <p:nvPr/>
                </p:nvCxnSpPr>
                <p:spPr bwMode="auto">
                  <a:xfrm>
                    <a:off x="609600" y="2107168"/>
                    <a:ext cx="8915400" cy="0"/>
                  </a:xfrm>
                  <a:prstGeom prst="line">
                    <a:avLst/>
                  </a:prstGeom>
                  <a:solidFill>
                    <a:srgbClr val="4472C4"/>
                  </a:solidFill>
                  <a:ln w="38100" cap="flat" cmpd="sng" algn="ctr">
                    <a:solidFill>
                      <a:sysClr val="windowText" lastClr="000000"/>
                    </a:solidFill>
                    <a:prstDash val="solid"/>
                    <a:round/>
                    <a:headEnd type="none" w="med" len="med"/>
                    <a:tailEnd type="none" w="med" len="med"/>
                  </a:ln>
                  <a:effectLst/>
                </p:spPr>
              </p:cxnSp>
              <p:sp>
                <p:nvSpPr>
                  <p:cNvPr id="27" name="Rectangle 26">
                    <a:extLst>
                      <a:ext uri="{FF2B5EF4-FFF2-40B4-BE49-F238E27FC236}">
                        <a16:creationId xmlns:a16="http://schemas.microsoft.com/office/drawing/2014/main" id="{DFD1A65E-3889-4312-8823-7928F6BAB5D3}"/>
                      </a:ext>
                    </a:extLst>
                  </p:cNvPr>
                  <p:cNvSpPr/>
                  <p:nvPr/>
                </p:nvSpPr>
                <p:spPr bwMode="auto">
                  <a:xfrm>
                    <a:off x="1018988" y="1814959"/>
                    <a:ext cx="8125007" cy="280203"/>
                  </a:xfrm>
                  <a:prstGeom prst="rect">
                    <a:avLst/>
                  </a:prstGeom>
                  <a:solidFill>
                    <a:sysClr val="window" lastClr="FFFFFF"/>
                  </a:solidFill>
                  <a:ln w="9525" cap="flat" cmpd="sng" algn="ctr">
                    <a:solidFill>
                      <a:sysClr val="windowText" lastClr="0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eaLnBrk="1" fontAlgn="auto" hangingPunct="1">
                      <a:spcBef>
                        <a:spcPts val="0"/>
                      </a:spcBef>
                      <a:spcAft>
                        <a:spcPts val="0"/>
                      </a:spcAft>
                      <a:defRPr/>
                    </a:pPr>
                    <a:endParaRPr lang="en-GB" sz="1600" kern="0" dirty="0">
                      <a:solidFill>
                        <a:prstClr val="black"/>
                      </a:solidFill>
                      <a:latin typeface="Arial" pitchFamily="-107" charset="0"/>
                      <a:ea typeface="ＭＳ Ｐゴシック" pitchFamily="-107" charset="-128"/>
                      <a:cs typeface="ＭＳ Ｐゴシック" pitchFamily="-107" charset="-128"/>
                    </a:endParaRPr>
                  </a:p>
                </p:txBody>
              </p:sp>
            </p:grpSp>
            <p:sp>
              <p:nvSpPr>
                <p:cNvPr id="22" name="TextBox 21">
                  <a:extLst>
                    <a:ext uri="{FF2B5EF4-FFF2-40B4-BE49-F238E27FC236}">
                      <a16:creationId xmlns:a16="http://schemas.microsoft.com/office/drawing/2014/main" id="{F44C8898-1DDD-4020-A9D4-3801A4FBAF50}"/>
                    </a:ext>
                  </a:extLst>
                </p:cNvPr>
                <p:cNvSpPr txBox="1"/>
                <p:nvPr/>
              </p:nvSpPr>
              <p:spPr>
                <a:xfrm>
                  <a:off x="-533599" y="1169806"/>
                  <a:ext cx="1218118" cy="359292"/>
                </a:xfrm>
                <a:prstGeom prst="rect">
                  <a:avLst/>
                </a:prstGeom>
                <a:noFill/>
              </p:spPr>
              <p:txBody>
                <a:bodyPr wrap="none" rtlCol="0">
                  <a:noAutofit/>
                </a:bodyPr>
                <a:lstStyle/>
                <a:p>
                  <a:pPr defTabSz="1219170" eaLnBrk="1" fontAlgn="auto" hangingPunct="1">
                    <a:spcBef>
                      <a:spcPts val="0"/>
                    </a:spcBef>
                    <a:spcAft>
                      <a:spcPts val="0"/>
                    </a:spcAft>
                    <a:defRPr/>
                  </a:pPr>
                  <a:r>
                    <a:rPr lang="en-US" sz="12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Traffic Hours</a:t>
                  </a:r>
                  <a:endParaRPr lang="en-US"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D7465B81-5182-499D-9C97-4324F06C4F04}"/>
                    </a:ext>
                  </a:extLst>
                </p:cNvPr>
                <p:cNvSpPr txBox="1"/>
                <p:nvPr/>
              </p:nvSpPr>
              <p:spPr>
                <a:xfrm>
                  <a:off x="9469141" y="1161109"/>
                  <a:ext cx="1013495" cy="359292"/>
                </a:xfrm>
                <a:prstGeom prst="rect">
                  <a:avLst/>
                </a:prstGeom>
                <a:noFill/>
              </p:spPr>
              <p:txBody>
                <a:bodyPr wrap="none" rtlCol="0">
                  <a:noAutofit/>
                </a:bodyPr>
                <a:lstStyle/>
                <a:p>
                  <a:pPr defTabSz="1219170" eaLnBrk="1" fontAlgn="auto" hangingPunct="1">
                    <a:spcBef>
                      <a:spcPts val="0"/>
                    </a:spcBef>
                    <a:spcAft>
                      <a:spcPts val="0"/>
                    </a:spcAft>
                    <a:defRPr/>
                  </a:pPr>
                  <a:r>
                    <a:rPr lang="en-US" sz="12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Traffic Hours</a:t>
                  </a:r>
                  <a:endParaRPr lang="en-US"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025688BF-9064-45CB-9853-4F83DB0C9C53}"/>
                  </a:ext>
                </a:extLst>
              </p:cNvPr>
              <p:cNvSpPr txBox="1"/>
              <p:nvPr/>
            </p:nvSpPr>
            <p:spPr>
              <a:xfrm>
                <a:off x="3855457" y="6038412"/>
                <a:ext cx="2562498" cy="359292"/>
              </a:xfrm>
              <a:prstGeom prst="rect">
                <a:avLst/>
              </a:prstGeom>
              <a:noFill/>
            </p:spPr>
            <p:txBody>
              <a:bodyPr wrap="none" rtlCol="0">
                <a:noAutofit/>
              </a:bodyPr>
              <a:lstStyle/>
              <a:p>
                <a:pPr defTabSz="1219170" eaLnBrk="1" fontAlgn="auto" hangingPunct="1">
                  <a:spcBef>
                    <a:spcPts val="0"/>
                  </a:spcBef>
                  <a:spcAft>
                    <a:spcPts val="0"/>
                  </a:spcAft>
                  <a:defRPr/>
                </a:pPr>
                <a:r>
                  <a:rPr lang="en-US" sz="1600" kern="0" dirty="0">
                    <a:solidFill>
                      <a:prstClr val="black"/>
                    </a:solidFill>
                    <a:latin typeface="Calibri" panose="020F0502020204030204"/>
                    <a:ea typeface="+mn-ea"/>
                    <a:cs typeface="+mn-cs"/>
                  </a:rPr>
                  <a:t>Non-Traffic Hours (NTH)</a:t>
                </a:r>
                <a:endParaRPr lang="en-US" sz="1867" kern="0" dirty="0">
                  <a:solidFill>
                    <a:prstClr val="black"/>
                  </a:solidFill>
                  <a:latin typeface="Calibri" panose="020F0502020204030204"/>
                  <a:ea typeface="+mn-ea"/>
                  <a:cs typeface="+mn-cs"/>
                </a:endParaRPr>
              </a:p>
            </p:txBody>
          </p:sp>
        </p:grpSp>
        <p:cxnSp>
          <p:nvCxnSpPr>
            <p:cNvPr id="7" name="Straight Arrow Connector 6">
              <a:extLst>
                <a:ext uri="{FF2B5EF4-FFF2-40B4-BE49-F238E27FC236}">
                  <a16:creationId xmlns:a16="http://schemas.microsoft.com/office/drawing/2014/main" id="{4E3FF8B6-71F6-4711-83B3-B93E04B09DF5}"/>
                </a:ext>
              </a:extLst>
            </p:cNvPr>
            <p:cNvCxnSpPr>
              <a:cxnSpLocks/>
            </p:cNvCxnSpPr>
            <p:nvPr/>
          </p:nvCxnSpPr>
          <p:spPr bwMode="auto">
            <a:xfrm flipV="1">
              <a:off x="2441201" y="2940975"/>
              <a:ext cx="0" cy="1231780"/>
            </a:xfrm>
            <a:prstGeom prst="straightConnector1">
              <a:avLst/>
            </a:prstGeom>
            <a:solidFill>
              <a:srgbClr val="4472C4"/>
            </a:solidFill>
            <a:ln w="38100" cap="flat" cmpd="sng" algn="ctr">
              <a:solidFill>
                <a:srgbClr val="FF0000"/>
              </a:solidFill>
              <a:prstDash val="solid"/>
              <a:round/>
              <a:headEnd type="none" w="med" len="med"/>
              <a:tailEnd type="oval"/>
            </a:ln>
            <a:effectLst>
              <a:outerShdw blurRad="50800" dist="38100" dir="2700000" algn="tl" rotWithShape="0">
                <a:prstClr val="black">
                  <a:alpha val="40000"/>
                </a:prstClr>
              </a:outerShdw>
            </a:effectLst>
          </p:spPr>
        </p:cxnSp>
        <p:cxnSp>
          <p:nvCxnSpPr>
            <p:cNvPr id="8" name="Straight Arrow Connector 7">
              <a:extLst>
                <a:ext uri="{FF2B5EF4-FFF2-40B4-BE49-F238E27FC236}">
                  <a16:creationId xmlns:a16="http://schemas.microsoft.com/office/drawing/2014/main" id="{4254ABB8-DC8D-480F-9BC1-0E603D513087}"/>
                </a:ext>
              </a:extLst>
            </p:cNvPr>
            <p:cNvCxnSpPr>
              <a:cxnSpLocks/>
            </p:cNvCxnSpPr>
            <p:nvPr/>
          </p:nvCxnSpPr>
          <p:spPr bwMode="auto">
            <a:xfrm flipV="1">
              <a:off x="10166979" y="2940974"/>
              <a:ext cx="0" cy="1194546"/>
            </a:xfrm>
            <a:prstGeom prst="straightConnector1">
              <a:avLst/>
            </a:prstGeom>
            <a:solidFill>
              <a:srgbClr val="4472C4"/>
            </a:solidFill>
            <a:ln w="38100" cap="flat" cmpd="sng" algn="ctr">
              <a:solidFill>
                <a:srgbClr val="FF0000"/>
              </a:solidFill>
              <a:prstDash val="solid"/>
              <a:round/>
              <a:headEnd type="none" w="med" len="med"/>
              <a:tailEnd type="oval"/>
            </a:ln>
            <a:effectLst>
              <a:outerShdw blurRad="50800" dist="38100" dir="2700000" algn="tl" rotWithShape="0">
                <a:prstClr val="black">
                  <a:alpha val="40000"/>
                </a:prstClr>
              </a:outerShdw>
            </a:effectLst>
          </p:spPr>
        </p:cxnSp>
        <p:sp>
          <p:nvSpPr>
            <p:cNvPr id="9" name="矩形: 圓角 43">
              <a:extLst>
                <a:ext uri="{FF2B5EF4-FFF2-40B4-BE49-F238E27FC236}">
                  <a16:creationId xmlns:a16="http://schemas.microsoft.com/office/drawing/2014/main" id="{F852BF58-1E24-4BF9-8EEA-80E113AC9AEC}"/>
                </a:ext>
              </a:extLst>
            </p:cNvPr>
            <p:cNvSpPr/>
            <p:nvPr/>
          </p:nvSpPr>
          <p:spPr>
            <a:xfrm>
              <a:off x="2482967" y="2404998"/>
              <a:ext cx="7641049" cy="415448"/>
            </a:xfrm>
            <a:prstGeom prst="roundRect">
              <a:avLst/>
            </a:prstGeom>
            <a:solidFill>
              <a:srgbClr val="FFCCCC"/>
            </a:solidFill>
            <a:ln w="6350" cap="flat" cmpd="sng" algn="ctr">
              <a:noFill/>
              <a:prstDash val="solid"/>
              <a:miter lim="800000"/>
            </a:ln>
            <a:effectLst/>
          </p:spPr>
          <p:txBody>
            <a:bodyPr rtlCol="0" anchor="ctr"/>
            <a:lstStyle/>
            <a:p>
              <a:pPr algn="ctr" defTabSz="1219170" eaLnBrk="1" fontAlgn="auto" hangingPunct="1">
                <a:spcBef>
                  <a:spcPts val="0"/>
                </a:spcBef>
                <a:spcAft>
                  <a:spcPts val="0"/>
                </a:spcAft>
                <a:defRPr/>
              </a:pPr>
              <a:r>
                <a:rPr kumimoji="1" lang="en-US" altLang="zh-HK" sz="1600" b="1" kern="0" dirty="0">
                  <a:solidFill>
                    <a:srgbClr val="404040"/>
                  </a:solidFill>
                  <a:latin typeface="Open Sans" panose="020B0606030504020204" pitchFamily="34" charset="0"/>
                  <a:ea typeface="Open Sans" panose="020B0606030504020204" pitchFamily="34" charset="0"/>
                  <a:cs typeface="Open Sans" panose="020B0606030504020204" pitchFamily="34" charset="0"/>
                </a:rPr>
                <a:t>Smart Authorization</a:t>
              </a:r>
              <a:r>
                <a:rPr kumimoji="1" lang="en-US" altLang="zh-HK" sz="1600" kern="0" dirty="0">
                  <a:solidFill>
                    <a:srgbClr val="404040"/>
                  </a:solidFill>
                  <a:latin typeface="Open Sans" panose="020B0606030504020204" pitchFamily="34" charset="0"/>
                  <a:ea typeface="Open Sans" panose="020B0606030504020204" pitchFamily="34" charset="0"/>
                  <a:cs typeface="Open Sans" panose="020B0606030504020204" pitchFamily="34" charset="0"/>
                </a:rPr>
                <a:t>: book-on and off through one-stop platform</a:t>
              </a:r>
              <a:endParaRPr kumimoji="1" lang="zh-HK" altLang="en-US" sz="1600" kern="0" dirty="0">
                <a:solidFill>
                  <a:srgbClr val="404040"/>
                </a:solidFill>
                <a:latin typeface="Open Sans" panose="020B0606030504020204" pitchFamily="34" charset="0"/>
                <a:ea typeface="新細明體"/>
                <a:cs typeface="Open Sans" panose="020B0606030504020204" pitchFamily="34" charset="0"/>
              </a:endParaRPr>
            </a:p>
          </p:txBody>
        </p:sp>
        <p:sp>
          <p:nvSpPr>
            <p:cNvPr id="10" name="矩形: 圓角 43">
              <a:extLst>
                <a:ext uri="{FF2B5EF4-FFF2-40B4-BE49-F238E27FC236}">
                  <a16:creationId xmlns:a16="http://schemas.microsoft.com/office/drawing/2014/main" id="{3707A159-9F28-46AB-BF4D-105CE17CACAE}"/>
                </a:ext>
              </a:extLst>
            </p:cNvPr>
            <p:cNvSpPr/>
            <p:nvPr/>
          </p:nvSpPr>
          <p:spPr>
            <a:xfrm>
              <a:off x="2764218" y="3047986"/>
              <a:ext cx="7198984" cy="415448"/>
            </a:xfrm>
            <a:prstGeom prst="roundRect">
              <a:avLst/>
            </a:prstGeom>
            <a:solidFill>
              <a:srgbClr val="70AD47">
                <a:lumMod val="60000"/>
                <a:lumOff val="40000"/>
              </a:srgbClr>
            </a:solidFill>
            <a:ln w="6350" cap="flat" cmpd="sng" algn="ctr">
              <a:noFill/>
              <a:prstDash val="solid"/>
              <a:miter lim="800000"/>
            </a:ln>
            <a:effectLst/>
          </p:spPr>
          <p:txBody>
            <a:bodyPr rtlCol="0" anchor="ctr"/>
            <a:lstStyle/>
            <a:p>
              <a:pPr algn="ctr" defTabSz="1219170" eaLnBrk="1" fontAlgn="auto" hangingPunct="1">
                <a:spcBef>
                  <a:spcPts val="0"/>
                </a:spcBef>
                <a:spcAft>
                  <a:spcPts val="0"/>
                </a:spcAft>
                <a:defRPr/>
              </a:pPr>
              <a:r>
                <a:rPr kumimoji="1" lang="en-US" altLang="zh-HK" sz="1600" b="1" kern="0" dirty="0">
                  <a:solidFill>
                    <a:srgbClr val="404040"/>
                  </a:solidFill>
                  <a:latin typeface="Open Sans" panose="020B0606030504020204" pitchFamily="34" charset="0"/>
                  <a:ea typeface="Open Sans" panose="020B0606030504020204" pitchFamily="34" charset="0"/>
                  <a:cs typeface="Open Sans" panose="020B0606030504020204" pitchFamily="34" charset="0"/>
                </a:rPr>
                <a:t>Smart Protection</a:t>
              </a:r>
              <a:r>
                <a:rPr kumimoji="1" lang="en-US" altLang="zh-HK" sz="1600" kern="0" dirty="0">
                  <a:solidFill>
                    <a:srgbClr val="404040"/>
                  </a:solidFill>
                  <a:latin typeface="Open Sans" panose="020B0606030504020204" pitchFamily="34" charset="0"/>
                  <a:ea typeface="Open Sans" panose="020B0606030504020204" pitchFamily="34" charset="0"/>
                  <a:cs typeface="Open Sans" panose="020B0606030504020204" pitchFamily="34" charset="0"/>
                </a:rPr>
                <a:t>: remote set up and turn off flashing light via </a:t>
              </a:r>
              <a:r>
                <a:rPr kumimoji="1" lang="en-US" altLang="zh-HK" sz="1600" kern="0" dirty="0" err="1">
                  <a:solidFill>
                    <a:srgbClr val="404040"/>
                  </a:solidFill>
                  <a:latin typeface="Open Sans" panose="020B0606030504020204" pitchFamily="34" charset="0"/>
                  <a:ea typeface="Open Sans" panose="020B0606030504020204" pitchFamily="34" charset="0"/>
                  <a:cs typeface="Open Sans" panose="020B0606030504020204" pitchFamily="34" charset="0"/>
                </a:rPr>
                <a:t>eRFL</a:t>
              </a:r>
              <a:endParaRPr kumimoji="1" lang="zh-HK" altLang="en-US" sz="1600" kern="0" dirty="0">
                <a:solidFill>
                  <a:srgbClr val="404040"/>
                </a:solidFill>
                <a:latin typeface="Open Sans" panose="020B0606030504020204" pitchFamily="34" charset="0"/>
                <a:ea typeface="新細明體"/>
                <a:cs typeface="Open Sans" panose="020B0606030504020204" pitchFamily="34" charset="0"/>
              </a:endParaRPr>
            </a:p>
          </p:txBody>
        </p:sp>
        <p:cxnSp>
          <p:nvCxnSpPr>
            <p:cNvPr id="11" name="Straight Arrow Connector 10">
              <a:extLst>
                <a:ext uri="{FF2B5EF4-FFF2-40B4-BE49-F238E27FC236}">
                  <a16:creationId xmlns:a16="http://schemas.microsoft.com/office/drawing/2014/main" id="{067622D3-DCF8-4226-8B3F-F01E9F82E56D}"/>
                </a:ext>
              </a:extLst>
            </p:cNvPr>
            <p:cNvCxnSpPr>
              <a:cxnSpLocks/>
            </p:cNvCxnSpPr>
            <p:nvPr/>
          </p:nvCxnSpPr>
          <p:spPr bwMode="auto">
            <a:xfrm flipV="1">
              <a:off x="2593023" y="3289893"/>
              <a:ext cx="0" cy="859008"/>
            </a:xfrm>
            <a:prstGeom prst="straightConnector1">
              <a:avLst/>
            </a:prstGeom>
            <a:solidFill>
              <a:srgbClr val="4472C4"/>
            </a:solidFill>
            <a:ln w="38100" cap="flat" cmpd="sng" algn="ctr">
              <a:solidFill>
                <a:srgbClr val="70AD47">
                  <a:lumMod val="75000"/>
                </a:srgbClr>
              </a:solidFill>
              <a:prstDash val="solid"/>
              <a:round/>
              <a:headEnd type="none" w="med" len="med"/>
              <a:tailEnd type="oval"/>
            </a:ln>
            <a:effectLst>
              <a:outerShdw blurRad="50800" dist="38100" dir="2700000" algn="tl" rotWithShape="0">
                <a:prstClr val="black">
                  <a:alpha val="40000"/>
                </a:prstClr>
              </a:outerShdw>
            </a:effectLst>
          </p:spPr>
        </p:cxnSp>
        <p:cxnSp>
          <p:nvCxnSpPr>
            <p:cNvPr id="12" name="Straight Arrow Connector 11">
              <a:extLst>
                <a:ext uri="{FF2B5EF4-FFF2-40B4-BE49-F238E27FC236}">
                  <a16:creationId xmlns:a16="http://schemas.microsoft.com/office/drawing/2014/main" id="{646C2891-7BA8-4453-9CB7-87E8BCAF0862}"/>
                </a:ext>
              </a:extLst>
            </p:cNvPr>
            <p:cNvCxnSpPr>
              <a:cxnSpLocks/>
            </p:cNvCxnSpPr>
            <p:nvPr/>
          </p:nvCxnSpPr>
          <p:spPr bwMode="auto">
            <a:xfrm flipV="1">
              <a:off x="10047923" y="3289893"/>
              <a:ext cx="0" cy="859008"/>
            </a:xfrm>
            <a:prstGeom prst="straightConnector1">
              <a:avLst/>
            </a:prstGeom>
            <a:solidFill>
              <a:srgbClr val="4472C4"/>
            </a:solidFill>
            <a:ln w="38100" cap="flat" cmpd="sng" algn="ctr">
              <a:solidFill>
                <a:srgbClr val="70AD47">
                  <a:lumMod val="75000"/>
                </a:srgbClr>
              </a:solidFill>
              <a:prstDash val="solid"/>
              <a:round/>
              <a:headEnd type="none" w="med" len="med"/>
              <a:tailEnd type="oval"/>
            </a:ln>
            <a:effectLst>
              <a:outerShdw blurRad="50800" dist="38100" dir="2700000" algn="tl" rotWithShape="0">
                <a:prstClr val="black">
                  <a:alpha val="40000"/>
                </a:prstClr>
              </a:outerShdw>
            </a:effectLst>
          </p:spPr>
        </p:cxnSp>
        <p:sp>
          <p:nvSpPr>
            <p:cNvPr id="13" name="Rectangle: Rounded Corners 12">
              <a:extLst>
                <a:ext uri="{FF2B5EF4-FFF2-40B4-BE49-F238E27FC236}">
                  <a16:creationId xmlns:a16="http://schemas.microsoft.com/office/drawing/2014/main" id="{04E785E6-81DE-4A58-A7E7-BD7AAC70E152}"/>
                </a:ext>
              </a:extLst>
            </p:cNvPr>
            <p:cNvSpPr/>
            <p:nvPr/>
          </p:nvSpPr>
          <p:spPr>
            <a:xfrm>
              <a:off x="2850589" y="3714208"/>
              <a:ext cx="6998311" cy="341347"/>
            </a:xfrm>
            <a:prstGeom prst="roundRect">
              <a:avLst/>
            </a:prstGeom>
            <a:solidFill>
              <a:srgbClr val="FFC000">
                <a:alpha val="34118"/>
              </a:srgbClr>
            </a:solidFill>
            <a:ln w="12700" cap="flat" cmpd="sng" algn="ctr">
              <a:noFill/>
              <a:prstDash val="solid"/>
              <a:miter lim="800000"/>
            </a:ln>
            <a:effectLst/>
          </p:spPr>
          <p:txBody>
            <a:bodyPr rtlCol="0" anchor="ctr"/>
            <a:lstStyle/>
            <a:p>
              <a:pPr algn="ctr" defTabSz="1219170" eaLnBrk="1" fontAlgn="auto" hangingPunct="1">
                <a:spcBef>
                  <a:spcPts val="0"/>
                </a:spcBef>
                <a:spcAft>
                  <a:spcPts val="0"/>
                </a:spcAft>
                <a:defRPr/>
              </a:pPr>
              <a:endParaRPr lang="en-US" sz="20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4" name="Straight Arrow Connector 13">
              <a:extLst>
                <a:ext uri="{FF2B5EF4-FFF2-40B4-BE49-F238E27FC236}">
                  <a16:creationId xmlns:a16="http://schemas.microsoft.com/office/drawing/2014/main" id="{78A2E279-753C-4E06-A1FD-5AAFA7D96FD3}"/>
                </a:ext>
              </a:extLst>
            </p:cNvPr>
            <p:cNvCxnSpPr>
              <a:cxnSpLocks/>
            </p:cNvCxnSpPr>
            <p:nvPr/>
          </p:nvCxnSpPr>
          <p:spPr bwMode="auto">
            <a:xfrm>
              <a:off x="2710889" y="3636975"/>
              <a:ext cx="0" cy="1481718"/>
            </a:xfrm>
            <a:prstGeom prst="straightConnector1">
              <a:avLst/>
            </a:prstGeom>
            <a:solidFill>
              <a:srgbClr val="4472C4"/>
            </a:solidFill>
            <a:ln w="38100" cap="flat" cmpd="sng" algn="ctr">
              <a:solidFill>
                <a:srgbClr val="00B0F0"/>
              </a:solidFill>
              <a:prstDash val="solid"/>
              <a:round/>
              <a:headEnd type="none" w="med" len="med"/>
              <a:tailEnd type="oval"/>
            </a:ln>
            <a:effectLst>
              <a:outerShdw blurRad="50800" dist="38100" dir="2700000" algn="tl" rotWithShape="0">
                <a:prstClr val="black">
                  <a:alpha val="40000"/>
                </a:prstClr>
              </a:outerShdw>
            </a:effectLst>
          </p:spPr>
        </p:cxnSp>
        <p:cxnSp>
          <p:nvCxnSpPr>
            <p:cNvPr id="15" name="Straight Arrow Connector 14">
              <a:extLst>
                <a:ext uri="{FF2B5EF4-FFF2-40B4-BE49-F238E27FC236}">
                  <a16:creationId xmlns:a16="http://schemas.microsoft.com/office/drawing/2014/main" id="{2A54E260-DE36-4176-819C-77B505C27AE1}"/>
                </a:ext>
              </a:extLst>
            </p:cNvPr>
            <p:cNvCxnSpPr>
              <a:cxnSpLocks/>
            </p:cNvCxnSpPr>
            <p:nvPr/>
          </p:nvCxnSpPr>
          <p:spPr bwMode="auto">
            <a:xfrm>
              <a:off x="9919270" y="3645493"/>
              <a:ext cx="0" cy="1481718"/>
            </a:xfrm>
            <a:prstGeom prst="straightConnector1">
              <a:avLst/>
            </a:prstGeom>
            <a:solidFill>
              <a:srgbClr val="4472C4"/>
            </a:solidFill>
            <a:ln w="38100" cap="flat" cmpd="sng" algn="ctr">
              <a:solidFill>
                <a:srgbClr val="00B0F0"/>
              </a:solidFill>
              <a:prstDash val="solid"/>
              <a:round/>
              <a:headEnd type="none" w="med" len="med"/>
              <a:tailEnd type="oval"/>
            </a:ln>
            <a:effectLst>
              <a:outerShdw blurRad="50800" dist="38100" dir="2700000" algn="tl" rotWithShape="0">
                <a:prstClr val="black">
                  <a:alpha val="40000"/>
                </a:prstClr>
              </a:outerShdw>
            </a:effectLst>
          </p:spPr>
        </p:cxnSp>
        <p:sp>
          <p:nvSpPr>
            <p:cNvPr id="16" name="矩形: 圓角 43">
              <a:extLst>
                <a:ext uri="{FF2B5EF4-FFF2-40B4-BE49-F238E27FC236}">
                  <a16:creationId xmlns:a16="http://schemas.microsoft.com/office/drawing/2014/main" id="{073F079B-1BA9-4158-B2A1-621942F81691}"/>
                </a:ext>
              </a:extLst>
            </p:cNvPr>
            <p:cNvSpPr/>
            <p:nvPr/>
          </p:nvSpPr>
          <p:spPr>
            <a:xfrm>
              <a:off x="2850589" y="5060710"/>
              <a:ext cx="6940029" cy="415448"/>
            </a:xfrm>
            <a:prstGeom prst="roundRect">
              <a:avLst/>
            </a:prstGeom>
            <a:solidFill>
              <a:srgbClr val="99CCFF"/>
            </a:solidFill>
            <a:ln w="6350" cap="flat" cmpd="sng" algn="ctr">
              <a:noFill/>
              <a:prstDash val="solid"/>
              <a:miter lim="800000"/>
            </a:ln>
            <a:effectLst/>
          </p:spPr>
          <p:txBody>
            <a:bodyPr rtlCol="0" anchor="ctr"/>
            <a:lstStyle/>
            <a:p>
              <a:pPr algn="ctr" defTabSz="1219170" eaLnBrk="1" fontAlgn="auto" hangingPunct="1">
                <a:spcBef>
                  <a:spcPts val="0"/>
                </a:spcBef>
                <a:spcAft>
                  <a:spcPts val="0"/>
                </a:spcAft>
                <a:defRPr/>
              </a:pPr>
              <a:r>
                <a:rPr kumimoji="1" lang="en-US" altLang="zh-HK" sz="1600" b="1" kern="0" dirty="0">
                  <a:solidFill>
                    <a:srgbClr val="404040"/>
                  </a:solidFill>
                  <a:latin typeface="Open Sans" panose="020B0606030504020204" pitchFamily="34" charset="0"/>
                  <a:ea typeface="Open Sans" panose="020B0606030504020204" pitchFamily="34" charset="0"/>
                  <a:cs typeface="Open Sans" panose="020B0606030504020204" pitchFamily="34" charset="0"/>
                </a:rPr>
                <a:t>Smart Access Control</a:t>
              </a:r>
              <a:r>
                <a:rPr kumimoji="1" lang="en-US" altLang="zh-HK" sz="1600" kern="0" dirty="0">
                  <a:solidFill>
                    <a:srgbClr val="404040"/>
                  </a:solidFill>
                  <a:latin typeface="Open Sans" panose="020B0606030504020204" pitchFamily="34" charset="0"/>
                  <a:ea typeface="Open Sans" panose="020B0606030504020204" pitchFamily="34" charset="0"/>
                  <a:cs typeface="Open Sans" panose="020B0606030504020204" pitchFamily="34" charset="0"/>
                </a:rPr>
                <a:t>: real-time trackside access door status</a:t>
              </a:r>
              <a:endParaRPr kumimoji="1" lang="zh-HK" altLang="en-US" sz="1600" kern="0" dirty="0">
                <a:solidFill>
                  <a:srgbClr val="404040"/>
                </a:solidFill>
                <a:latin typeface="Open Sans" panose="020B0606030504020204" pitchFamily="34" charset="0"/>
                <a:ea typeface="新細明體"/>
                <a:cs typeface="Open Sans" panose="020B0606030504020204" pitchFamily="34" charset="0"/>
              </a:endParaRPr>
            </a:p>
          </p:txBody>
        </p:sp>
        <p:cxnSp>
          <p:nvCxnSpPr>
            <p:cNvPr id="17" name="Straight Arrow Connector 16">
              <a:extLst>
                <a:ext uri="{FF2B5EF4-FFF2-40B4-BE49-F238E27FC236}">
                  <a16:creationId xmlns:a16="http://schemas.microsoft.com/office/drawing/2014/main" id="{91BF89E9-936D-4785-9F24-5AF28595D622}"/>
                </a:ext>
              </a:extLst>
            </p:cNvPr>
            <p:cNvCxnSpPr>
              <a:cxnSpLocks/>
            </p:cNvCxnSpPr>
            <p:nvPr/>
          </p:nvCxnSpPr>
          <p:spPr bwMode="auto">
            <a:xfrm>
              <a:off x="3422090" y="3804230"/>
              <a:ext cx="0" cy="662581"/>
            </a:xfrm>
            <a:prstGeom prst="straightConnector1">
              <a:avLst/>
            </a:prstGeom>
            <a:solidFill>
              <a:srgbClr val="4472C4"/>
            </a:solidFill>
            <a:ln w="38100" cap="flat" cmpd="sng" algn="ctr">
              <a:solidFill>
                <a:srgbClr val="FFFF00"/>
              </a:solidFill>
              <a:prstDash val="solid"/>
              <a:round/>
              <a:headEnd type="none" w="med" len="med"/>
              <a:tailEnd type="oval"/>
            </a:ln>
            <a:effectLst>
              <a:outerShdw blurRad="50800" dist="38100" dir="2700000" algn="tl" rotWithShape="0">
                <a:prstClr val="black">
                  <a:alpha val="40000"/>
                </a:prstClr>
              </a:outerShdw>
            </a:effectLst>
          </p:spPr>
        </p:cxnSp>
        <p:sp>
          <p:nvSpPr>
            <p:cNvPr id="18" name="矩形: 圓角 43">
              <a:extLst>
                <a:ext uri="{FF2B5EF4-FFF2-40B4-BE49-F238E27FC236}">
                  <a16:creationId xmlns:a16="http://schemas.microsoft.com/office/drawing/2014/main" id="{A65487FF-4E0F-49B4-A312-F5AD88DE5A7D}"/>
                </a:ext>
              </a:extLst>
            </p:cNvPr>
            <p:cNvSpPr/>
            <p:nvPr/>
          </p:nvSpPr>
          <p:spPr>
            <a:xfrm>
              <a:off x="3625694" y="4425111"/>
              <a:ext cx="6047084" cy="415448"/>
            </a:xfrm>
            <a:prstGeom prst="roundRect">
              <a:avLst/>
            </a:prstGeom>
            <a:solidFill>
              <a:srgbClr val="FFC000">
                <a:lumMod val="60000"/>
                <a:lumOff val="40000"/>
              </a:srgbClr>
            </a:solidFill>
            <a:ln w="6350" cap="flat" cmpd="sng" algn="ctr">
              <a:noFill/>
              <a:prstDash val="solid"/>
              <a:miter lim="800000"/>
            </a:ln>
            <a:effectLst/>
          </p:spPr>
          <p:txBody>
            <a:bodyPr rtlCol="0" anchor="ctr"/>
            <a:lstStyle/>
            <a:p>
              <a:pPr algn="ctr" defTabSz="1219170" eaLnBrk="1" fontAlgn="auto" hangingPunct="1">
                <a:spcBef>
                  <a:spcPts val="0"/>
                </a:spcBef>
                <a:spcAft>
                  <a:spcPts val="0"/>
                </a:spcAft>
                <a:defRPr/>
              </a:pPr>
              <a:r>
                <a:rPr kumimoji="1" lang="en-US" altLang="zh-HK" sz="1600" b="1" kern="0" dirty="0">
                  <a:solidFill>
                    <a:srgbClr val="404040"/>
                  </a:solidFill>
                  <a:latin typeface="Open Sans" panose="020B0606030504020204" pitchFamily="34" charset="0"/>
                  <a:ea typeface="Open Sans" panose="020B0606030504020204" pitchFamily="34" charset="0"/>
                  <a:cs typeface="Open Sans" panose="020B0606030504020204" pitchFamily="34" charset="0"/>
                </a:rPr>
                <a:t>Smart Supervision</a:t>
              </a:r>
              <a:r>
                <a:rPr kumimoji="1" lang="en-US" altLang="zh-HK" sz="1600" kern="0" dirty="0">
                  <a:solidFill>
                    <a:srgbClr val="404040"/>
                  </a:solidFill>
                  <a:latin typeface="Open Sans" panose="020B0606030504020204" pitchFamily="34" charset="0"/>
                  <a:ea typeface="Open Sans" panose="020B0606030504020204" pitchFamily="34" charset="0"/>
                  <a:cs typeface="Open Sans" panose="020B0606030504020204" pitchFamily="34" charset="0"/>
                </a:rPr>
                <a:t>: trackside worker overview along Tunnel</a:t>
              </a:r>
              <a:endParaRPr kumimoji="1" lang="zh-HK" altLang="en-US" sz="1600" kern="0" dirty="0">
                <a:solidFill>
                  <a:srgbClr val="404040"/>
                </a:solidFill>
                <a:latin typeface="Open Sans" panose="020B0606030504020204" pitchFamily="34" charset="0"/>
                <a:ea typeface="新細明體"/>
                <a:cs typeface="Open Sans" panose="020B0606030504020204" pitchFamily="34" charset="0"/>
              </a:endParaRPr>
            </a:p>
          </p:txBody>
        </p:sp>
      </p:grpSp>
      <p:sp>
        <p:nvSpPr>
          <p:cNvPr id="28" name="內容版面配置區 2">
            <a:extLst>
              <a:ext uri="{FF2B5EF4-FFF2-40B4-BE49-F238E27FC236}">
                <a16:creationId xmlns:a16="http://schemas.microsoft.com/office/drawing/2014/main" id="{93765B93-8287-4F3B-8217-606F8CC2431F}"/>
              </a:ext>
            </a:extLst>
          </p:cNvPr>
          <p:cNvSpPr txBox="1">
            <a:spLocks/>
          </p:cNvSpPr>
          <p:nvPr/>
        </p:nvSpPr>
        <p:spPr bwMode="auto">
          <a:xfrm>
            <a:off x="896815" y="1651562"/>
            <a:ext cx="2097456" cy="646986"/>
          </a:xfrm>
          <a:prstGeom prst="roundRect">
            <a:avLst/>
          </a:prstGeom>
          <a:solidFill>
            <a:srgbClr val="FFC000"/>
          </a:solidFill>
          <a:ln>
            <a:solidFill>
              <a:srgbClr val="FFC000"/>
            </a:solidFill>
          </a:ln>
        </p:spPr>
        <p:txBody>
          <a:bodyPr wrap="square" rtlCol="0">
            <a:spAutoFit/>
          </a:bodyPr>
          <a:lstStyle>
            <a:defPPr>
              <a:defRPr lang="en-US"/>
            </a:defPPr>
            <a:lvl1pPr algn="ctr">
              <a:defRPr sz="1400"/>
            </a:lvl1pPr>
          </a:lstStyle>
          <a:p>
            <a:r>
              <a:rPr lang="en-US" altLang="zh-HK" sz="1600" dirty="0">
                <a:latin typeface="Open Sans" panose="020B0606030504020204" pitchFamily="34" charset="0"/>
                <a:ea typeface="Open Sans" panose="020B0606030504020204" pitchFamily="34" charset="0"/>
                <a:cs typeface="Open Sans" panose="020B0606030504020204" pitchFamily="34" charset="0"/>
              </a:rPr>
              <a:t>Smart </a:t>
            </a:r>
          </a:p>
          <a:p>
            <a:r>
              <a:rPr lang="en-US" altLang="zh-HK" sz="1600" dirty="0">
                <a:latin typeface="Open Sans" panose="020B0606030504020204" pitchFamily="34" charset="0"/>
                <a:ea typeface="Open Sans" panose="020B0606030504020204" pitchFamily="34" charset="0"/>
                <a:cs typeface="Open Sans" panose="020B0606030504020204" pitchFamily="34" charset="0"/>
              </a:rPr>
              <a:t>Tunnel</a:t>
            </a:r>
          </a:p>
        </p:txBody>
      </p:sp>
      <p:sp>
        <p:nvSpPr>
          <p:cNvPr id="29" name="內容版面配置區 2">
            <a:extLst>
              <a:ext uri="{FF2B5EF4-FFF2-40B4-BE49-F238E27FC236}">
                <a16:creationId xmlns:a16="http://schemas.microsoft.com/office/drawing/2014/main" id="{9DEDAAAF-A554-4F63-8802-B2AF7E4CFAA4}"/>
              </a:ext>
            </a:extLst>
          </p:cNvPr>
          <p:cNvSpPr txBox="1">
            <a:spLocks/>
          </p:cNvSpPr>
          <p:nvPr/>
        </p:nvSpPr>
        <p:spPr bwMode="auto">
          <a:xfrm>
            <a:off x="3713815" y="1651562"/>
            <a:ext cx="3304568" cy="646986"/>
          </a:xfrm>
          <a:prstGeom prst="roundRect">
            <a:avLst/>
          </a:prstGeom>
          <a:solidFill>
            <a:srgbClr val="FFC000"/>
          </a:solidFill>
          <a:ln>
            <a:solidFill>
              <a:srgbClr val="FFC000"/>
            </a:solidFill>
          </a:ln>
        </p:spPr>
        <p:txBody>
          <a:bodyPr wrap="square" rtlCol="0">
            <a:spAutoFit/>
          </a:bodyPr>
          <a:lstStyle>
            <a:defPPr>
              <a:defRPr lang="en-US"/>
            </a:defPPr>
            <a:lvl1pPr algn="ctr">
              <a:defRPr sz="1400"/>
            </a:lvl1pPr>
          </a:lstStyle>
          <a:p>
            <a:r>
              <a:rPr lang="en-US" altLang="zh-HK" sz="1600" dirty="0">
                <a:latin typeface="Open Sans" panose="020B0606030504020204" pitchFamily="34" charset="0"/>
                <a:ea typeface="Open Sans" panose="020B0606030504020204" pitchFamily="34" charset="0"/>
                <a:cs typeface="Open Sans" panose="020B0606030504020204" pitchFamily="34" charset="0"/>
              </a:rPr>
              <a:t>Trackside Access Door Detection System (TADDS)</a:t>
            </a:r>
          </a:p>
        </p:txBody>
      </p:sp>
      <p:sp>
        <p:nvSpPr>
          <p:cNvPr id="30" name="內容版面配置區 2">
            <a:extLst>
              <a:ext uri="{FF2B5EF4-FFF2-40B4-BE49-F238E27FC236}">
                <a16:creationId xmlns:a16="http://schemas.microsoft.com/office/drawing/2014/main" id="{5000158D-908B-4F60-9DA7-BF93127A33E0}"/>
              </a:ext>
            </a:extLst>
          </p:cNvPr>
          <p:cNvSpPr txBox="1">
            <a:spLocks/>
          </p:cNvSpPr>
          <p:nvPr/>
        </p:nvSpPr>
        <p:spPr bwMode="auto">
          <a:xfrm>
            <a:off x="7681669" y="1659432"/>
            <a:ext cx="3680044" cy="646986"/>
          </a:xfrm>
          <a:prstGeom prst="roundRect">
            <a:avLst/>
          </a:prstGeom>
          <a:solidFill>
            <a:srgbClr val="FFC000"/>
          </a:solidFill>
          <a:ln>
            <a:solidFill>
              <a:srgbClr val="FFC000"/>
            </a:solidFill>
          </a:ln>
        </p:spPr>
        <p:txBody>
          <a:bodyPr wrap="square" rtlCol="0">
            <a:spAutoFit/>
          </a:bodyPr>
          <a:lstStyle>
            <a:defPPr>
              <a:defRPr lang="en-US"/>
            </a:defPPr>
            <a:lvl1pPr algn="ctr">
              <a:defRPr sz="1400"/>
            </a:lvl1pPr>
          </a:lstStyle>
          <a:p>
            <a:r>
              <a:rPr lang="en-US" altLang="zh-HK" sz="1600" dirty="0">
                <a:latin typeface="Open Sans" panose="020B0606030504020204" pitchFamily="34" charset="0"/>
                <a:ea typeface="Open Sans" panose="020B0606030504020204" pitchFamily="34" charset="0"/>
                <a:cs typeface="Open Sans" panose="020B0606030504020204" pitchFamily="34" charset="0"/>
              </a:rPr>
              <a:t>Remote Flashing Light Remote-Control System (</a:t>
            </a:r>
            <a:r>
              <a:rPr lang="en-US" altLang="zh-HK" sz="1600" dirty="0" err="1">
                <a:latin typeface="Open Sans" panose="020B0606030504020204" pitchFamily="34" charset="0"/>
                <a:ea typeface="Open Sans" panose="020B0606030504020204" pitchFamily="34" charset="0"/>
                <a:cs typeface="Open Sans" panose="020B0606030504020204" pitchFamily="34" charset="0"/>
              </a:rPr>
              <a:t>eRFL</a:t>
            </a:r>
            <a:r>
              <a:rPr lang="en-US" altLang="zh-HK" sz="1600" dirty="0">
                <a:latin typeface="Open Sans" panose="020B0606030504020204" pitchFamily="34" charset="0"/>
                <a:ea typeface="Open Sans" panose="020B0606030504020204" pitchFamily="34" charset="0"/>
                <a:cs typeface="Open Sans" panose="020B0606030504020204" pitchFamily="34" charset="0"/>
              </a:rPr>
              <a:t>)</a:t>
            </a:r>
          </a:p>
        </p:txBody>
      </p:sp>
      <p:sp>
        <p:nvSpPr>
          <p:cNvPr id="31" name="Arrow: Left-Right 30">
            <a:extLst>
              <a:ext uri="{FF2B5EF4-FFF2-40B4-BE49-F238E27FC236}">
                <a16:creationId xmlns:a16="http://schemas.microsoft.com/office/drawing/2014/main" id="{48DD2C99-5948-4A61-8E04-AFD72CBF5F1D}"/>
              </a:ext>
            </a:extLst>
          </p:cNvPr>
          <p:cNvSpPr/>
          <p:nvPr/>
        </p:nvSpPr>
        <p:spPr bwMode="auto">
          <a:xfrm>
            <a:off x="3079637" y="1906341"/>
            <a:ext cx="548813" cy="291469"/>
          </a:xfrm>
          <a:prstGeom prst="leftRightArrow">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endParaRPr lang="en-US" sz="3200">
              <a:latin typeface="Arial" pitchFamily="-107" charset="0"/>
              <a:ea typeface="ＭＳ Ｐゴシック" pitchFamily="-107" charset="-128"/>
            </a:endParaRPr>
          </a:p>
        </p:txBody>
      </p:sp>
      <p:sp>
        <p:nvSpPr>
          <p:cNvPr id="32" name="Arrow: Left-Right 31">
            <a:extLst>
              <a:ext uri="{FF2B5EF4-FFF2-40B4-BE49-F238E27FC236}">
                <a16:creationId xmlns:a16="http://schemas.microsoft.com/office/drawing/2014/main" id="{52C3B525-94B5-4F7F-9133-D712C9ABA2EC}"/>
              </a:ext>
            </a:extLst>
          </p:cNvPr>
          <p:cNvSpPr/>
          <p:nvPr/>
        </p:nvSpPr>
        <p:spPr bwMode="auto">
          <a:xfrm>
            <a:off x="7075619" y="1901570"/>
            <a:ext cx="548813" cy="291469"/>
          </a:xfrm>
          <a:prstGeom prst="leftRightArrow">
            <a:avLst/>
          </a:prstGeom>
          <a:solidFill>
            <a:srgbClr val="FF669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endParaRPr lang="en-US" sz="3200">
              <a:latin typeface="Arial" pitchFamily="-107" charset="0"/>
              <a:ea typeface="ＭＳ Ｐゴシック" pitchFamily="-107" charset="-128"/>
            </a:endParaRPr>
          </a:p>
        </p:txBody>
      </p:sp>
      <p:sp>
        <p:nvSpPr>
          <p:cNvPr id="33" name="TextBox 32">
            <a:extLst>
              <a:ext uri="{FF2B5EF4-FFF2-40B4-BE49-F238E27FC236}">
                <a16:creationId xmlns:a16="http://schemas.microsoft.com/office/drawing/2014/main" id="{C115A9E5-A4E6-469B-8A57-913BF7A4E20A}"/>
              </a:ext>
            </a:extLst>
          </p:cNvPr>
          <p:cNvSpPr txBox="1"/>
          <p:nvPr/>
        </p:nvSpPr>
        <p:spPr>
          <a:xfrm>
            <a:off x="1516137" y="1128618"/>
            <a:ext cx="9124556" cy="408623"/>
          </a:xfrm>
          <a:prstGeom prst="roundRect">
            <a:avLst/>
          </a:prstGeom>
          <a:solidFill>
            <a:srgbClr val="FF6699"/>
          </a:solidFill>
        </p:spPr>
        <p:txBody>
          <a:bodyPr wrap="square">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Cross-Platform AI as Validation and Verification Interlocking to Ensure Safety </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Rounded Corners 33">
            <a:extLst>
              <a:ext uri="{FF2B5EF4-FFF2-40B4-BE49-F238E27FC236}">
                <a16:creationId xmlns:a16="http://schemas.microsoft.com/office/drawing/2014/main" id="{47C046D5-1A27-416B-8F8F-2FDD1160DCB1}"/>
              </a:ext>
            </a:extLst>
          </p:cNvPr>
          <p:cNvSpPr/>
          <p:nvPr/>
        </p:nvSpPr>
        <p:spPr bwMode="auto">
          <a:xfrm>
            <a:off x="185615" y="2473565"/>
            <a:ext cx="11887200" cy="3327584"/>
          </a:xfrm>
          <a:prstGeom prst="roundRect">
            <a:avLst>
              <a:gd name="adj" fmla="val 9970"/>
            </a:avLst>
          </a:prstGeom>
          <a:no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a:endParaRPr lang="en-US" sz="3200">
              <a:latin typeface="Arial" pitchFamily="-107" charset="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65610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2AA806-1A4F-334C-9988-EC0CF828DF92}"/>
              </a:ext>
            </a:extLst>
          </p:cNvPr>
          <p:cNvSpPr txBox="1"/>
          <p:nvPr/>
        </p:nvSpPr>
        <p:spPr>
          <a:xfrm>
            <a:off x="16484600" y="685800"/>
            <a:ext cx="184731" cy="369332"/>
          </a:xfrm>
          <a:prstGeom prst="rect">
            <a:avLst/>
          </a:prstGeom>
          <a:noFill/>
        </p:spPr>
        <p:txBody>
          <a:bodyPr wrap="none" rtlCol="0">
            <a:spAutoFit/>
          </a:bodyPr>
          <a:lstStyle/>
          <a:p>
            <a:endParaRPr lang="es-ES"/>
          </a:p>
        </p:txBody>
      </p:sp>
      <p:sp>
        <p:nvSpPr>
          <p:cNvPr id="4" name="CuadroTexto 3">
            <a:extLst>
              <a:ext uri="{FF2B5EF4-FFF2-40B4-BE49-F238E27FC236}">
                <a16:creationId xmlns:a16="http://schemas.microsoft.com/office/drawing/2014/main" id="{CEA9961E-0F89-4E4B-A80C-04EC0F408FD1}"/>
              </a:ext>
            </a:extLst>
          </p:cNvPr>
          <p:cNvSpPr txBox="1"/>
          <p:nvPr/>
        </p:nvSpPr>
        <p:spPr>
          <a:xfrm>
            <a:off x="6891338" y="2464432"/>
            <a:ext cx="1295400" cy="461665"/>
          </a:xfrm>
          <a:prstGeom prst="rect">
            <a:avLst/>
          </a:prstGeom>
          <a:noFill/>
        </p:spPr>
        <p:txBody>
          <a:bodyPr wrap="square" rtlCol="0">
            <a:spAutoFit/>
          </a:bodyPr>
          <a:lstStyle/>
          <a:p>
            <a:pPr algn="ctr">
              <a:spcAft>
                <a:spcPts val="600"/>
              </a:spcAft>
            </a:pPr>
            <a:r>
              <a:rPr lang="es-ES" sz="12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5" name="Picture 4" descr="LOGO">
            <a:extLst>
              <a:ext uri="{FF2B5EF4-FFF2-40B4-BE49-F238E27FC236}">
                <a16:creationId xmlns:a16="http://schemas.microsoft.com/office/drawing/2014/main" id="{810825F3-F227-4D0D-B44A-7C1BABBB70B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
          <a:stretch/>
        </p:blipFill>
        <p:spPr bwMode="auto">
          <a:xfrm>
            <a:off x="6444344" y="2286133"/>
            <a:ext cx="2060530" cy="574648"/>
          </a:xfrm>
          <a:prstGeom prst="rect">
            <a:avLst/>
          </a:prstGeom>
          <a:noFill/>
          <a:ln w="9525">
            <a:noFill/>
            <a:miter lim="800000"/>
            <a:headEnd/>
            <a:tailEnd/>
          </a:ln>
        </p:spPr>
      </p:pic>
    </p:spTree>
    <p:extLst>
      <p:ext uri="{BB962C8B-B14F-4D97-AF65-F5344CB8AC3E}">
        <p14:creationId xmlns:p14="http://schemas.microsoft.com/office/powerpoint/2010/main" val="339084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
            <a:extLst>
              <a:ext uri="{FF2B5EF4-FFF2-40B4-BE49-F238E27FC236}">
                <a16:creationId xmlns:a16="http://schemas.microsoft.com/office/drawing/2014/main" id="{2B7A41ED-4F47-5047-BA32-11A86EDB4845}"/>
              </a:ext>
            </a:extLst>
          </p:cNvPr>
          <p:cNvSpPr txBox="1">
            <a:spLocks noChangeArrowheads="1"/>
          </p:cNvSpPr>
          <p:nvPr/>
        </p:nvSpPr>
        <p:spPr bwMode="auto">
          <a:xfrm>
            <a:off x="5943500" y="1452094"/>
            <a:ext cx="5857053" cy="215444"/>
          </a:xfrm>
          <a:prstGeom prst="rect">
            <a:avLst/>
          </a:prstGeom>
          <a:noFill/>
          <a:ln w="9525">
            <a:noFill/>
            <a:miter lim="800000"/>
            <a:headEnd/>
            <a:tailEnd/>
          </a:ln>
        </p:spPr>
        <p:txBody>
          <a:bodyPr wrap="square" lIns="0" tIns="0" rIns="0" bIns="0">
            <a:spAutoFit/>
          </a:bodyPr>
          <a:lstStyle/>
          <a:p>
            <a:r>
              <a:rPr lang="es-ES" sz="1400" b="1"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CHAPTER 1</a:t>
            </a:r>
          </a:p>
        </p:txBody>
      </p:sp>
      <p:sp>
        <p:nvSpPr>
          <p:cNvPr id="13" name="Text Box 8">
            <a:extLst>
              <a:ext uri="{FF2B5EF4-FFF2-40B4-BE49-F238E27FC236}">
                <a16:creationId xmlns:a16="http://schemas.microsoft.com/office/drawing/2014/main" id="{17BCF170-803F-9B45-9B3F-558A3BA7742A}"/>
              </a:ext>
            </a:extLst>
          </p:cNvPr>
          <p:cNvSpPr txBox="1">
            <a:spLocks noChangeArrowheads="1"/>
          </p:cNvSpPr>
          <p:nvPr/>
        </p:nvSpPr>
        <p:spPr bwMode="auto">
          <a:xfrm>
            <a:off x="5943500" y="1942987"/>
            <a:ext cx="5802091" cy="206916"/>
          </a:xfrm>
          <a:prstGeom prst="rect">
            <a:avLst/>
          </a:prstGeom>
          <a:noFill/>
          <a:ln w="9525">
            <a:noFill/>
            <a:miter lim="800000"/>
            <a:headEnd/>
            <a:tailEnd/>
          </a:ln>
        </p:spPr>
        <p:txBody>
          <a:bodyPr wrap="square" lIns="0" tIns="0" rIns="0" bIns="0">
            <a:spAutoFit/>
          </a:bodyPr>
          <a:lstStyle/>
          <a:p>
            <a:pPr>
              <a:lnSpc>
                <a:spcPts val="1600"/>
              </a:lnSpc>
              <a:spcBef>
                <a:spcPts val="600"/>
              </a:spcBef>
            </a:pPr>
            <a:r>
              <a:rPr lang="es-ES" sz="1600" b="1" dirty="0" err="1">
                <a:solidFill>
                  <a:srgbClr val="006338"/>
                </a:solidFill>
                <a:latin typeface="Open Sans" panose="020B0606030504020204" pitchFamily="34" charset="0"/>
                <a:ea typeface="Open Sans" panose="020B0606030504020204" pitchFamily="34" charset="0"/>
                <a:cs typeface="Open Sans" panose="020B0606030504020204" pitchFamily="34" charset="0"/>
              </a:rPr>
              <a:t>Background</a:t>
            </a:r>
            <a:endParaRPr lang="es-ES" sz="1600" b="1" dirty="0">
              <a:solidFill>
                <a:srgbClr val="006338"/>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Conector recto 16">
            <a:extLst>
              <a:ext uri="{FF2B5EF4-FFF2-40B4-BE49-F238E27FC236}">
                <a16:creationId xmlns:a16="http://schemas.microsoft.com/office/drawing/2014/main" id="{27AD57FB-00D0-E941-8120-60A9C3D5E7BE}"/>
              </a:ext>
            </a:extLst>
          </p:cNvPr>
          <p:cNvCxnSpPr>
            <a:cxnSpLocks/>
          </p:cNvCxnSpPr>
          <p:nvPr/>
        </p:nvCxnSpPr>
        <p:spPr>
          <a:xfrm>
            <a:off x="5943500" y="1750584"/>
            <a:ext cx="5871352" cy="0"/>
          </a:xfrm>
          <a:prstGeom prst="line">
            <a:avLst/>
          </a:prstGeom>
          <a:ln w="19050">
            <a:solidFill>
              <a:srgbClr val="E98300"/>
            </a:solidFill>
            <a:prstDash val="sysDot"/>
          </a:ln>
        </p:spPr>
        <p:style>
          <a:lnRef idx="1">
            <a:schemeClr val="accent1"/>
          </a:lnRef>
          <a:fillRef idx="0">
            <a:schemeClr val="accent1"/>
          </a:fillRef>
          <a:effectRef idx="0">
            <a:schemeClr val="accent1"/>
          </a:effectRef>
          <a:fontRef idx="minor">
            <a:schemeClr val="tx1"/>
          </a:fontRef>
        </p:style>
      </p:cxnSp>
      <p:sp>
        <p:nvSpPr>
          <p:cNvPr id="19" name="Text Box 8">
            <a:extLst>
              <a:ext uri="{FF2B5EF4-FFF2-40B4-BE49-F238E27FC236}">
                <a16:creationId xmlns:a16="http://schemas.microsoft.com/office/drawing/2014/main" id="{A53563B0-C244-BE4B-9B8F-E36F3DDD46DF}"/>
              </a:ext>
            </a:extLst>
          </p:cNvPr>
          <p:cNvSpPr txBox="1">
            <a:spLocks noChangeArrowheads="1"/>
          </p:cNvSpPr>
          <p:nvPr/>
        </p:nvSpPr>
        <p:spPr bwMode="auto">
          <a:xfrm>
            <a:off x="5943500" y="2683874"/>
            <a:ext cx="5857053" cy="215444"/>
          </a:xfrm>
          <a:prstGeom prst="rect">
            <a:avLst/>
          </a:prstGeom>
          <a:noFill/>
          <a:ln w="9525">
            <a:noFill/>
            <a:miter lim="800000"/>
            <a:headEnd/>
            <a:tailEnd/>
          </a:ln>
        </p:spPr>
        <p:txBody>
          <a:bodyPr wrap="square" lIns="0" tIns="0" rIns="0" bIns="0">
            <a:spAutoFit/>
          </a:bodyPr>
          <a:lstStyle/>
          <a:p>
            <a:r>
              <a:rPr lang="es-ES" sz="1400" b="1"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CHAPTER 2</a:t>
            </a:r>
          </a:p>
        </p:txBody>
      </p:sp>
      <p:cxnSp>
        <p:nvCxnSpPr>
          <p:cNvPr id="21" name="Conector recto 20">
            <a:extLst>
              <a:ext uri="{FF2B5EF4-FFF2-40B4-BE49-F238E27FC236}">
                <a16:creationId xmlns:a16="http://schemas.microsoft.com/office/drawing/2014/main" id="{32366B48-7076-9F47-A0F2-F9EC81EDBCA1}"/>
              </a:ext>
            </a:extLst>
          </p:cNvPr>
          <p:cNvCxnSpPr>
            <a:cxnSpLocks/>
          </p:cNvCxnSpPr>
          <p:nvPr/>
        </p:nvCxnSpPr>
        <p:spPr>
          <a:xfrm>
            <a:off x="5943500" y="2982364"/>
            <a:ext cx="5871352" cy="0"/>
          </a:xfrm>
          <a:prstGeom prst="line">
            <a:avLst/>
          </a:prstGeom>
          <a:ln w="19050">
            <a:solidFill>
              <a:srgbClr val="E98300"/>
            </a:solidFill>
            <a:prstDash val="sysDot"/>
          </a:ln>
        </p:spPr>
        <p:style>
          <a:lnRef idx="1">
            <a:schemeClr val="accent1"/>
          </a:lnRef>
          <a:fillRef idx="0">
            <a:schemeClr val="accent1"/>
          </a:fillRef>
          <a:effectRef idx="0">
            <a:schemeClr val="accent1"/>
          </a:effectRef>
          <a:fontRef idx="minor">
            <a:schemeClr val="tx1"/>
          </a:fontRef>
        </p:style>
      </p:cxnSp>
      <p:sp>
        <p:nvSpPr>
          <p:cNvPr id="5" name="Título 4">
            <a:extLst>
              <a:ext uri="{FF2B5EF4-FFF2-40B4-BE49-F238E27FC236}">
                <a16:creationId xmlns:a16="http://schemas.microsoft.com/office/drawing/2014/main" id="{CEE22547-E055-F345-9D23-B792C8DC479F}"/>
              </a:ext>
            </a:extLst>
          </p:cNvPr>
          <p:cNvSpPr>
            <a:spLocks noGrp="1"/>
          </p:cNvSpPr>
          <p:nvPr>
            <p:ph type="title"/>
          </p:nvPr>
        </p:nvSpPr>
        <p:spPr/>
        <p:txBody>
          <a:bodyPr/>
          <a:lstStyle/>
          <a:p>
            <a:r>
              <a:rPr lang="es-ES" dirty="0"/>
              <a:t>INDEX</a:t>
            </a:r>
          </a:p>
        </p:txBody>
      </p:sp>
      <p:sp>
        <p:nvSpPr>
          <p:cNvPr id="14" name="CuadroTexto 13">
            <a:extLst>
              <a:ext uri="{FF2B5EF4-FFF2-40B4-BE49-F238E27FC236}">
                <a16:creationId xmlns:a16="http://schemas.microsoft.com/office/drawing/2014/main" id="{82DE73D9-72C7-1743-BECC-FB593D5C1F64}"/>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10" name="Picture 26" descr="LOGO">
            <a:extLst>
              <a:ext uri="{FF2B5EF4-FFF2-40B4-BE49-F238E27FC236}">
                <a16:creationId xmlns:a16="http://schemas.microsoft.com/office/drawing/2014/main" id="{4512C8F0-7AF9-4D46-A0FD-03E4E50F8BD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
        <p:nvSpPr>
          <p:cNvPr id="11" name="Text Box 8">
            <a:extLst>
              <a:ext uri="{FF2B5EF4-FFF2-40B4-BE49-F238E27FC236}">
                <a16:creationId xmlns:a16="http://schemas.microsoft.com/office/drawing/2014/main" id="{2A931972-B252-4410-B625-41B37DF76744}"/>
              </a:ext>
            </a:extLst>
          </p:cNvPr>
          <p:cNvSpPr txBox="1">
            <a:spLocks noChangeArrowheads="1"/>
          </p:cNvSpPr>
          <p:nvPr/>
        </p:nvSpPr>
        <p:spPr bwMode="auto">
          <a:xfrm>
            <a:off x="5943496" y="3096877"/>
            <a:ext cx="5802091" cy="206916"/>
          </a:xfrm>
          <a:prstGeom prst="rect">
            <a:avLst/>
          </a:prstGeom>
          <a:noFill/>
          <a:ln w="9525">
            <a:noFill/>
            <a:miter lim="800000"/>
            <a:headEnd/>
            <a:tailEnd/>
          </a:ln>
        </p:spPr>
        <p:txBody>
          <a:bodyPr wrap="square" lIns="0" tIns="0" rIns="0" bIns="0">
            <a:spAutoFit/>
          </a:bodyPr>
          <a:lstStyle/>
          <a:p>
            <a:pPr>
              <a:lnSpc>
                <a:spcPts val="1600"/>
              </a:lnSpc>
              <a:spcBef>
                <a:spcPts val="600"/>
              </a:spcBef>
            </a:pPr>
            <a:r>
              <a:rPr lang="es-ES" sz="1600" b="1" dirty="0" err="1">
                <a:solidFill>
                  <a:srgbClr val="006338"/>
                </a:solidFill>
                <a:latin typeface="Open Sans" panose="020B0606030504020204" pitchFamily="34" charset="0"/>
                <a:ea typeface="Open Sans" panose="020B0606030504020204" pitchFamily="34" charset="0"/>
                <a:cs typeface="Open Sans" panose="020B0606030504020204" pitchFamily="34" charset="0"/>
              </a:rPr>
              <a:t>The</a:t>
            </a:r>
            <a:r>
              <a:rPr lang="es-ES" sz="1600" b="1" dirty="0">
                <a:solidFill>
                  <a:srgbClr val="006338"/>
                </a:solidFill>
                <a:latin typeface="Open Sans" panose="020B0606030504020204" pitchFamily="34" charset="0"/>
                <a:ea typeface="Open Sans" panose="020B0606030504020204" pitchFamily="34" charset="0"/>
                <a:cs typeface="Open Sans" panose="020B0606030504020204" pitchFamily="34" charset="0"/>
              </a:rPr>
              <a:t> 5C concept</a:t>
            </a:r>
          </a:p>
        </p:txBody>
      </p:sp>
      <p:sp>
        <p:nvSpPr>
          <p:cNvPr id="16" name="Text Box 8">
            <a:extLst>
              <a:ext uri="{FF2B5EF4-FFF2-40B4-BE49-F238E27FC236}">
                <a16:creationId xmlns:a16="http://schemas.microsoft.com/office/drawing/2014/main" id="{B4013EEB-0BC9-4D7E-B737-8309CE1F0051}"/>
              </a:ext>
            </a:extLst>
          </p:cNvPr>
          <p:cNvSpPr txBox="1">
            <a:spLocks noChangeArrowheads="1"/>
          </p:cNvSpPr>
          <p:nvPr/>
        </p:nvSpPr>
        <p:spPr bwMode="auto">
          <a:xfrm>
            <a:off x="5943496" y="3685360"/>
            <a:ext cx="5857053" cy="215444"/>
          </a:xfrm>
          <a:prstGeom prst="rect">
            <a:avLst/>
          </a:prstGeom>
          <a:noFill/>
          <a:ln w="9525">
            <a:noFill/>
            <a:miter lim="800000"/>
            <a:headEnd/>
            <a:tailEnd/>
          </a:ln>
        </p:spPr>
        <p:txBody>
          <a:bodyPr wrap="square" lIns="0" tIns="0" rIns="0" bIns="0">
            <a:spAutoFit/>
          </a:bodyPr>
          <a:lstStyle/>
          <a:p>
            <a:r>
              <a:rPr lang="es-ES" sz="1400" b="1"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CHAPTER 3</a:t>
            </a:r>
          </a:p>
        </p:txBody>
      </p:sp>
      <p:cxnSp>
        <p:nvCxnSpPr>
          <p:cNvPr id="18" name="Conector recto 20">
            <a:extLst>
              <a:ext uri="{FF2B5EF4-FFF2-40B4-BE49-F238E27FC236}">
                <a16:creationId xmlns:a16="http://schemas.microsoft.com/office/drawing/2014/main" id="{DAB86163-B666-4570-9723-B5CB5EFF03DB}"/>
              </a:ext>
            </a:extLst>
          </p:cNvPr>
          <p:cNvCxnSpPr>
            <a:cxnSpLocks/>
          </p:cNvCxnSpPr>
          <p:nvPr/>
        </p:nvCxnSpPr>
        <p:spPr>
          <a:xfrm>
            <a:off x="5943496" y="3983850"/>
            <a:ext cx="5871352" cy="0"/>
          </a:xfrm>
          <a:prstGeom prst="line">
            <a:avLst/>
          </a:prstGeom>
          <a:ln w="19050">
            <a:solidFill>
              <a:srgbClr val="E98300"/>
            </a:solidFill>
            <a:prstDash val="sysDot"/>
          </a:ln>
        </p:spPr>
        <p:style>
          <a:lnRef idx="1">
            <a:schemeClr val="accent1"/>
          </a:lnRef>
          <a:fillRef idx="0">
            <a:schemeClr val="accent1"/>
          </a:fillRef>
          <a:effectRef idx="0">
            <a:schemeClr val="accent1"/>
          </a:effectRef>
          <a:fontRef idx="minor">
            <a:schemeClr val="tx1"/>
          </a:fontRef>
        </p:style>
      </p:cxnSp>
      <p:sp>
        <p:nvSpPr>
          <p:cNvPr id="20" name="Text Box 8">
            <a:extLst>
              <a:ext uri="{FF2B5EF4-FFF2-40B4-BE49-F238E27FC236}">
                <a16:creationId xmlns:a16="http://schemas.microsoft.com/office/drawing/2014/main" id="{2211AEA7-6ACA-44CF-9149-DAE1224FA86B}"/>
              </a:ext>
            </a:extLst>
          </p:cNvPr>
          <p:cNvSpPr txBox="1">
            <a:spLocks noChangeArrowheads="1"/>
          </p:cNvSpPr>
          <p:nvPr/>
        </p:nvSpPr>
        <p:spPr bwMode="auto">
          <a:xfrm>
            <a:off x="5943492" y="4098363"/>
            <a:ext cx="5802091" cy="206916"/>
          </a:xfrm>
          <a:prstGeom prst="rect">
            <a:avLst/>
          </a:prstGeom>
          <a:noFill/>
          <a:ln w="9525">
            <a:noFill/>
            <a:miter lim="800000"/>
            <a:headEnd/>
            <a:tailEnd/>
          </a:ln>
        </p:spPr>
        <p:txBody>
          <a:bodyPr wrap="square" lIns="0" tIns="0" rIns="0" bIns="0">
            <a:spAutoFit/>
          </a:bodyPr>
          <a:lstStyle/>
          <a:p>
            <a:pPr>
              <a:lnSpc>
                <a:spcPts val="1600"/>
              </a:lnSpc>
              <a:spcBef>
                <a:spcPts val="600"/>
              </a:spcBef>
            </a:pPr>
            <a:r>
              <a:rPr lang="es-ES" sz="1600" b="1" dirty="0" err="1">
                <a:solidFill>
                  <a:srgbClr val="006338"/>
                </a:solidFill>
                <a:latin typeface="Open Sans" panose="020B0606030504020204" pitchFamily="34" charset="0"/>
                <a:ea typeface="Open Sans" panose="020B0606030504020204" pitchFamily="34" charset="0"/>
                <a:cs typeface="Open Sans" panose="020B0606030504020204" pitchFamily="34" charset="0"/>
              </a:rPr>
              <a:t>Intelligence</a:t>
            </a:r>
            <a:r>
              <a:rPr lang="es-ES" sz="1600" b="1" dirty="0">
                <a:solidFill>
                  <a:srgbClr val="006338"/>
                </a:solidFill>
                <a:latin typeface="Open Sans" panose="020B0606030504020204" pitchFamily="34" charset="0"/>
                <a:ea typeface="Open Sans" panose="020B0606030504020204" pitchFamily="34" charset="0"/>
                <a:cs typeface="Open Sans" panose="020B0606030504020204" pitchFamily="34" charset="0"/>
              </a:rPr>
              <a:t> Safety </a:t>
            </a:r>
            <a:r>
              <a:rPr lang="es-ES" sz="1600" b="1" dirty="0" err="1">
                <a:solidFill>
                  <a:srgbClr val="006338"/>
                </a:solidFill>
                <a:latin typeface="Open Sans" panose="020B0606030504020204" pitchFamily="34" charset="0"/>
                <a:ea typeface="Open Sans" panose="020B0606030504020204" pitchFamily="34" charset="0"/>
                <a:cs typeface="Open Sans" panose="020B0606030504020204" pitchFamily="34" charset="0"/>
              </a:rPr>
              <a:t>for</a:t>
            </a:r>
            <a:r>
              <a:rPr lang="es-ES" sz="1600" b="1" dirty="0">
                <a:solidFill>
                  <a:srgbClr val="006338"/>
                </a:solidFill>
                <a:latin typeface="Open Sans" panose="020B0606030504020204" pitchFamily="34" charset="0"/>
                <a:ea typeface="Open Sans" panose="020B0606030504020204" pitchFamily="34" charset="0"/>
                <a:cs typeface="Open Sans" panose="020B0606030504020204" pitchFamily="34" charset="0"/>
              </a:rPr>
              <a:t> </a:t>
            </a:r>
            <a:r>
              <a:rPr lang="es-ES" sz="1600" b="1" dirty="0" err="1">
                <a:solidFill>
                  <a:srgbClr val="006338"/>
                </a:solidFill>
                <a:latin typeface="Open Sans" panose="020B0606030504020204" pitchFamily="34" charset="0"/>
                <a:ea typeface="Open Sans" panose="020B0606030504020204" pitchFamily="34" charset="0"/>
                <a:cs typeface="Open Sans" panose="020B0606030504020204" pitchFamily="34" charset="0"/>
              </a:rPr>
              <a:t>Risk</a:t>
            </a:r>
            <a:r>
              <a:rPr lang="es-ES" sz="1600" b="1" dirty="0">
                <a:solidFill>
                  <a:srgbClr val="006338"/>
                </a:solidFill>
                <a:latin typeface="Open Sans" panose="020B0606030504020204" pitchFamily="34" charset="0"/>
                <a:ea typeface="Open Sans" panose="020B0606030504020204" pitchFamily="34" charset="0"/>
                <a:cs typeface="Open Sans" panose="020B0606030504020204" pitchFamily="34" charset="0"/>
              </a:rPr>
              <a:t> </a:t>
            </a:r>
            <a:r>
              <a:rPr lang="es-ES" sz="1600" b="1" dirty="0" err="1">
                <a:solidFill>
                  <a:srgbClr val="006338"/>
                </a:solidFill>
                <a:latin typeface="Open Sans" panose="020B0606030504020204" pitchFamily="34" charset="0"/>
                <a:ea typeface="Open Sans" panose="020B0606030504020204" pitchFamily="34" charset="0"/>
                <a:cs typeface="Open Sans" panose="020B0606030504020204" pitchFamily="34" charset="0"/>
              </a:rPr>
              <a:t>Mitigation</a:t>
            </a:r>
            <a:endParaRPr lang="es-ES" sz="1600" b="1" dirty="0">
              <a:solidFill>
                <a:srgbClr val="006338"/>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649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Diagrama&#10;&#10;Descripción generada automáticamente">
            <a:extLst>
              <a:ext uri="{FF2B5EF4-FFF2-40B4-BE49-F238E27FC236}">
                <a16:creationId xmlns:a16="http://schemas.microsoft.com/office/drawing/2014/main" id="{8D7B61C7-BB58-6B41-AD7C-2F477A9DAC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5" name="Redondear rectángulo de esquina del mismo lado 24">
            <a:extLst>
              <a:ext uri="{FF2B5EF4-FFF2-40B4-BE49-F238E27FC236}">
                <a16:creationId xmlns:a16="http://schemas.microsoft.com/office/drawing/2014/main" id="{F9A9A11E-D10D-F344-BA51-166EF683CAD5}"/>
              </a:ext>
            </a:extLst>
          </p:cNvPr>
          <p:cNvSpPr/>
          <p:nvPr/>
        </p:nvSpPr>
        <p:spPr>
          <a:xfrm rot="10800000">
            <a:off x="-1307806" y="1441596"/>
            <a:ext cx="8495413" cy="2264736"/>
          </a:xfrm>
          <a:prstGeom prst="round2SameRect">
            <a:avLst>
              <a:gd name="adj1" fmla="val 50000"/>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dondear rectángulo de esquina del mismo lado 25">
            <a:extLst>
              <a:ext uri="{FF2B5EF4-FFF2-40B4-BE49-F238E27FC236}">
                <a16:creationId xmlns:a16="http://schemas.microsoft.com/office/drawing/2014/main" id="{DCB5821C-29EF-124C-A6E8-C32F4780BFDA}"/>
              </a:ext>
            </a:extLst>
          </p:cNvPr>
          <p:cNvSpPr/>
          <p:nvPr/>
        </p:nvSpPr>
        <p:spPr>
          <a:xfrm rot="10800000">
            <a:off x="430616" y="1803103"/>
            <a:ext cx="11342283" cy="2264736"/>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509B9D59-4A3B-694C-A96E-514003D58CA3}"/>
              </a:ext>
            </a:extLst>
          </p:cNvPr>
          <p:cNvPicPr>
            <a:picLocks noChangeAspect="1"/>
          </p:cNvPicPr>
          <p:nvPr/>
        </p:nvPicPr>
        <p:blipFill>
          <a:blip r:embed="rId3" cstate="email">
            <a:alphaModFix/>
            <a:lum bright="100000" contrast="100000"/>
            <a:extLst>
              <a:ext uri="{28A0092B-C50C-407E-A947-70E740481C1C}">
                <a14:useLocalDpi xmlns:a14="http://schemas.microsoft.com/office/drawing/2010/main"/>
              </a:ext>
            </a:extLst>
          </a:blip>
          <a:stretch>
            <a:fillRect/>
          </a:stretch>
        </p:blipFill>
        <p:spPr>
          <a:xfrm>
            <a:off x="786956" y="2225727"/>
            <a:ext cx="2317602" cy="328156"/>
          </a:xfrm>
          <a:prstGeom prst="rect">
            <a:avLst/>
          </a:prstGeom>
        </p:spPr>
      </p:pic>
      <p:sp>
        <p:nvSpPr>
          <p:cNvPr id="36" name="CuadroTexto 35">
            <a:extLst>
              <a:ext uri="{FF2B5EF4-FFF2-40B4-BE49-F238E27FC236}">
                <a16:creationId xmlns:a16="http://schemas.microsoft.com/office/drawing/2014/main" id="{AA151354-A0A3-1C4F-A1AF-EE11CD7C3647}"/>
              </a:ext>
            </a:extLst>
          </p:cNvPr>
          <p:cNvSpPr txBox="1"/>
          <p:nvPr/>
        </p:nvSpPr>
        <p:spPr>
          <a:xfrm>
            <a:off x="928454" y="2651642"/>
            <a:ext cx="10374546" cy="846386"/>
          </a:xfrm>
          <a:prstGeom prst="rect">
            <a:avLst/>
          </a:prstGeom>
          <a:noFill/>
        </p:spPr>
        <p:txBody>
          <a:bodyPr wrap="square" rtlCol="0">
            <a:spAutoFit/>
          </a:bodyPr>
          <a:lstStyle/>
          <a:p>
            <a:pPr>
              <a:spcAft>
                <a:spcPts val="600"/>
              </a:spcAft>
            </a:pPr>
            <a:r>
              <a:rPr lang="es-ES" sz="24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CHAPTER 1</a:t>
            </a:r>
          </a:p>
          <a:p>
            <a:pPr>
              <a:spcAft>
                <a:spcPts val="600"/>
              </a:spcAft>
            </a:pP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Background</a:t>
            </a:r>
            <a:endPar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upo 36">
            <a:extLst>
              <a:ext uri="{FF2B5EF4-FFF2-40B4-BE49-F238E27FC236}">
                <a16:creationId xmlns:a16="http://schemas.microsoft.com/office/drawing/2014/main" id="{C944F48A-BA39-2541-8CB5-2B0AA61E4C21}"/>
              </a:ext>
            </a:extLst>
          </p:cNvPr>
          <p:cNvGrpSpPr/>
          <p:nvPr/>
        </p:nvGrpSpPr>
        <p:grpSpPr>
          <a:xfrm>
            <a:off x="-102870" y="5661025"/>
            <a:ext cx="12294871" cy="1196975"/>
            <a:chOff x="-102870" y="5661025"/>
            <a:chExt cx="12294871" cy="1196975"/>
          </a:xfrm>
        </p:grpSpPr>
        <p:sp>
          <p:nvSpPr>
            <p:cNvPr id="38" name="Redondear rectángulo de esquina del mismo lado 37">
              <a:extLst>
                <a:ext uri="{FF2B5EF4-FFF2-40B4-BE49-F238E27FC236}">
                  <a16:creationId xmlns:a16="http://schemas.microsoft.com/office/drawing/2014/main" id="{87843604-5951-1443-978F-7593139D4FFF}"/>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dondear rectángulo de esquina del mismo lado 38">
              <a:extLst>
                <a:ext uri="{FF2B5EF4-FFF2-40B4-BE49-F238E27FC236}">
                  <a16:creationId xmlns:a16="http://schemas.microsoft.com/office/drawing/2014/main" id="{1F28D0FC-5F99-1A46-AE10-AD1A16178647}"/>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0" name="Grupo 39">
              <a:extLst>
                <a:ext uri="{FF2B5EF4-FFF2-40B4-BE49-F238E27FC236}">
                  <a16:creationId xmlns:a16="http://schemas.microsoft.com/office/drawing/2014/main" id="{CDE88CED-11FA-7243-9619-8C7AF6434ED1}"/>
                </a:ext>
              </a:extLst>
            </p:cNvPr>
            <p:cNvGrpSpPr/>
            <p:nvPr userDrawn="1"/>
          </p:nvGrpSpPr>
          <p:grpSpPr>
            <a:xfrm>
              <a:off x="-102870" y="5661025"/>
              <a:ext cx="2682886" cy="1196975"/>
              <a:chOff x="0" y="5655749"/>
              <a:chExt cx="2682886" cy="1196975"/>
            </a:xfrm>
          </p:grpSpPr>
          <p:grpSp>
            <p:nvGrpSpPr>
              <p:cNvPr id="50" name="Grupo 49">
                <a:extLst>
                  <a:ext uri="{FF2B5EF4-FFF2-40B4-BE49-F238E27FC236}">
                    <a16:creationId xmlns:a16="http://schemas.microsoft.com/office/drawing/2014/main" id="{3FEC8C1F-7F42-BC46-9863-FEA5B8513B33}"/>
                  </a:ext>
                </a:extLst>
              </p:cNvPr>
              <p:cNvGrpSpPr/>
              <p:nvPr/>
            </p:nvGrpSpPr>
            <p:grpSpPr>
              <a:xfrm>
                <a:off x="102870" y="5686864"/>
                <a:ext cx="2580016" cy="994413"/>
                <a:chOff x="-494925" y="5854835"/>
                <a:chExt cx="3205177" cy="994413"/>
              </a:xfrm>
            </p:grpSpPr>
            <p:sp>
              <p:nvSpPr>
                <p:cNvPr id="52" name="Redondear rectángulo de esquina del mismo lado 51">
                  <a:extLst>
                    <a:ext uri="{FF2B5EF4-FFF2-40B4-BE49-F238E27FC236}">
                      <a16:creationId xmlns:a16="http://schemas.microsoft.com/office/drawing/2014/main" id="{CBF60C3A-6E70-3041-B7A4-EBD33491D351}"/>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Redondear rectángulo de esquina del mismo lado 52">
                  <a:extLst>
                    <a:ext uri="{FF2B5EF4-FFF2-40B4-BE49-F238E27FC236}">
                      <a16:creationId xmlns:a16="http://schemas.microsoft.com/office/drawing/2014/main" id="{93979BEB-E742-3C42-8730-01DF9CE5609F}"/>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1" name="Redondear rectángulo de esquina del mismo lado 50">
                <a:extLst>
                  <a:ext uri="{FF2B5EF4-FFF2-40B4-BE49-F238E27FC236}">
                    <a16:creationId xmlns:a16="http://schemas.microsoft.com/office/drawing/2014/main" id="{673A017F-3A9D-0541-8E91-BEBE5A89C4AF}"/>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43820561-2699-1249-B97B-43B011410C31}"/>
                </a:ext>
              </a:extLst>
            </p:cNvPr>
            <p:cNvGrpSpPr/>
            <p:nvPr userDrawn="1"/>
          </p:nvGrpSpPr>
          <p:grpSpPr>
            <a:xfrm>
              <a:off x="2772226" y="6056350"/>
              <a:ext cx="4074344" cy="567381"/>
              <a:chOff x="2824481" y="310540"/>
              <a:chExt cx="4074344" cy="567381"/>
            </a:xfrm>
          </p:grpSpPr>
          <p:sp>
            <p:nvSpPr>
              <p:cNvPr id="47" name="CuadroTexto 46">
                <a:extLst>
                  <a:ext uri="{FF2B5EF4-FFF2-40B4-BE49-F238E27FC236}">
                    <a16:creationId xmlns:a16="http://schemas.microsoft.com/office/drawing/2014/main" id="{5B7316F7-1AC6-E14A-8EA1-E2D4468B2223}"/>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8" name="CuadroTexto 47">
                <a:extLst>
                  <a:ext uri="{FF2B5EF4-FFF2-40B4-BE49-F238E27FC236}">
                    <a16:creationId xmlns:a16="http://schemas.microsoft.com/office/drawing/2014/main" id="{F31F3815-DED1-C24A-B4E0-C554A848A678}"/>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9" name="CuadroTexto 48">
                <a:extLst>
                  <a:ext uri="{FF2B5EF4-FFF2-40B4-BE49-F238E27FC236}">
                    <a16:creationId xmlns:a16="http://schemas.microsoft.com/office/drawing/2014/main" id="{6DBC30E8-CBE8-1340-9C68-02F9B21AD3E1}"/>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2" name="Grupo 41">
              <a:extLst>
                <a:ext uri="{FF2B5EF4-FFF2-40B4-BE49-F238E27FC236}">
                  <a16:creationId xmlns:a16="http://schemas.microsoft.com/office/drawing/2014/main" id="{F7F7790D-2968-6B41-8CDB-12A1668A4A38}"/>
                </a:ext>
              </a:extLst>
            </p:cNvPr>
            <p:cNvGrpSpPr/>
            <p:nvPr userDrawn="1"/>
          </p:nvGrpSpPr>
          <p:grpSpPr>
            <a:xfrm>
              <a:off x="6654799" y="6173855"/>
              <a:ext cx="3320091" cy="374084"/>
              <a:chOff x="8109092" y="6069635"/>
              <a:chExt cx="3923151" cy="442033"/>
            </a:xfrm>
          </p:grpSpPr>
          <p:sp>
            <p:nvSpPr>
              <p:cNvPr id="44" name="object 10">
                <a:extLst>
                  <a:ext uri="{FF2B5EF4-FFF2-40B4-BE49-F238E27FC236}">
                    <a16:creationId xmlns:a16="http://schemas.microsoft.com/office/drawing/2014/main" id="{C4E781D9-77DE-2B4B-A1E4-32097EEFA2D4}"/>
                  </a:ext>
                </a:extLst>
              </p:cNvPr>
              <p:cNvSpPr/>
              <p:nvPr userDrawn="1"/>
            </p:nvSpPr>
            <p:spPr>
              <a:xfrm>
                <a:off x="8109092" y="6069635"/>
                <a:ext cx="728438" cy="44203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
                <a:extLst>
                  <a:ext uri="{FF2B5EF4-FFF2-40B4-BE49-F238E27FC236}">
                    <a16:creationId xmlns:a16="http://schemas.microsoft.com/office/drawing/2014/main" id="{72F6C029-E650-B44F-BB4F-41ABC5A558A9}"/>
                  </a:ext>
                </a:extLst>
              </p:cNvPr>
              <p:cNvSpPr/>
              <p:nvPr userDrawn="1"/>
            </p:nvSpPr>
            <p:spPr>
              <a:xfrm>
                <a:off x="9269383" y="6186099"/>
                <a:ext cx="1600382" cy="223887"/>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6" name="Imagen 45">
                <a:extLst>
                  <a:ext uri="{FF2B5EF4-FFF2-40B4-BE49-F238E27FC236}">
                    <a16:creationId xmlns:a16="http://schemas.microsoft.com/office/drawing/2014/main" id="{3BBE3547-F80B-8844-B5C4-415AA79BED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3" name="Imagen 42">
              <a:extLst>
                <a:ext uri="{FF2B5EF4-FFF2-40B4-BE49-F238E27FC236}">
                  <a16:creationId xmlns:a16="http://schemas.microsoft.com/office/drawing/2014/main" id="{94AE92DF-DEA6-B24A-A912-B6F76F72E06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
        <p:nvSpPr>
          <p:cNvPr id="54" name="CuadroTexto 53">
            <a:extLst>
              <a:ext uri="{FF2B5EF4-FFF2-40B4-BE49-F238E27FC236}">
                <a16:creationId xmlns:a16="http://schemas.microsoft.com/office/drawing/2014/main" id="{887A29AD-7313-8447-B134-E94E5E49C430}"/>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27" name="Picture 26" descr="LOGO">
            <a:extLst>
              <a:ext uri="{FF2B5EF4-FFF2-40B4-BE49-F238E27FC236}">
                <a16:creationId xmlns:a16="http://schemas.microsoft.com/office/drawing/2014/main" id="{8FDE9D17-A01F-4A73-8EC1-533305E7019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313547" y="5989322"/>
            <a:ext cx="1931671" cy="574648"/>
          </a:xfrm>
          <a:prstGeom prst="rect">
            <a:avLst/>
          </a:prstGeom>
          <a:noFill/>
          <a:ln w="9525">
            <a:noFill/>
            <a:miter lim="800000"/>
            <a:headEnd/>
            <a:tailEnd/>
          </a:ln>
        </p:spPr>
      </p:pic>
    </p:spTree>
    <p:extLst>
      <p:ext uri="{BB962C8B-B14F-4D97-AF65-F5344CB8AC3E}">
        <p14:creationId xmlns:p14="http://schemas.microsoft.com/office/powerpoint/2010/main" val="206984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6" name="Picture 5">
            <a:extLst>
              <a:ext uri="{FF2B5EF4-FFF2-40B4-BE49-F238E27FC236}">
                <a16:creationId xmlns:a16="http://schemas.microsoft.com/office/drawing/2014/main" id="{3F09FCFF-A5D7-40A7-8AB4-0793C5538D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5257" y="300718"/>
            <a:ext cx="6034258" cy="5462690"/>
          </a:xfrm>
          <a:prstGeom prst="rect">
            <a:avLst/>
          </a:prstGeom>
        </p:spPr>
      </p:pic>
      <p:pic>
        <p:nvPicPr>
          <p:cNvPr id="8" name="Picture 7">
            <a:extLst>
              <a:ext uri="{FF2B5EF4-FFF2-40B4-BE49-F238E27FC236}">
                <a16:creationId xmlns:a16="http://schemas.microsoft.com/office/drawing/2014/main" id="{0C6BE41B-84EF-4532-81E4-D03BFEE30F57}"/>
              </a:ext>
            </a:extLst>
          </p:cNvPr>
          <p:cNvPicPr>
            <a:picLocks noChangeAspect="1"/>
          </p:cNvPicPr>
          <p:nvPr/>
        </p:nvPicPr>
        <p:blipFill>
          <a:blip r:embed="rId3"/>
          <a:stretch>
            <a:fillRect/>
          </a:stretch>
        </p:blipFill>
        <p:spPr>
          <a:xfrm>
            <a:off x="7441066" y="400050"/>
            <a:ext cx="3362325" cy="800100"/>
          </a:xfrm>
          <a:prstGeom prst="rect">
            <a:avLst/>
          </a:prstGeom>
        </p:spPr>
      </p:pic>
      <p:pic>
        <p:nvPicPr>
          <p:cNvPr id="12" name="Picture 11">
            <a:extLst>
              <a:ext uri="{FF2B5EF4-FFF2-40B4-BE49-F238E27FC236}">
                <a16:creationId xmlns:a16="http://schemas.microsoft.com/office/drawing/2014/main" id="{5DED824D-3C4D-4EFB-8E55-2D86A4741434}"/>
              </a:ext>
            </a:extLst>
          </p:cNvPr>
          <p:cNvPicPr>
            <a:picLocks noChangeAspect="1"/>
          </p:cNvPicPr>
          <p:nvPr/>
        </p:nvPicPr>
        <p:blipFill>
          <a:blip r:embed="rId4"/>
          <a:stretch>
            <a:fillRect/>
          </a:stretch>
        </p:blipFill>
        <p:spPr>
          <a:xfrm>
            <a:off x="7465786" y="4029075"/>
            <a:ext cx="4248150" cy="1238250"/>
          </a:xfrm>
          <a:prstGeom prst="rect">
            <a:avLst/>
          </a:prstGeom>
        </p:spPr>
      </p:pic>
      <p:pic>
        <p:nvPicPr>
          <p:cNvPr id="14" name="Picture 13">
            <a:extLst>
              <a:ext uri="{FF2B5EF4-FFF2-40B4-BE49-F238E27FC236}">
                <a16:creationId xmlns:a16="http://schemas.microsoft.com/office/drawing/2014/main" id="{77391469-7019-493A-839F-F45C8114422D}"/>
              </a:ext>
            </a:extLst>
          </p:cNvPr>
          <p:cNvPicPr>
            <a:picLocks noChangeAspect="1"/>
          </p:cNvPicPr>
          <p:nvPr/>
        </p:nvPicPr>
        <p:blipFill>
          <a:blip r:embed="rId5"/>
          <a:stretch>
            <a:fillRect/>
          </a:stretch>
        </p:blipFill>
        <p:spPr>
          <a:xfrm>
            <a:off x="7465786" y="1473315"/>
            <a:ext cx="3420493" cy="2144826"/>
          </a:xfrm>
          <a:prstGeom prst="rect">
            <a:avLst/>
          </a:prstGeom>
        </p:spPr>
      </p:pic>
      <p:pic>
        <p:nvPicPr>
          <p:cNvPr id="16" name="Picture 26" descr="LOGO">
            <a:extLst>
              <a:ext uri="{FF2B5EF4-FFF2-40B4-BE49-F238E27FC236}">
                <a16:creationId xmlns:a16="http://schemas.microsoft.com/office/drawing/2014/main" id="{3DB1778A-6F68-4EAD-862C-44B898132431}"/>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Tree>
    <p:extLst>
      <p:ext uri="{BB962C8B-B14F-4D97-AF65-F5344CB8AC3E}">
        <p14:creationId xmlns:p14="http://schemas.microsoft.com/office/powerpoint/2010/main" val="13489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B4A1E23-BC35-7942-85A1-A59CE2E717BD}"/>
              </a:ext>
            </a:extLst>
          </p:cNvPr>
          <p:cNvSpPr>
            <a:spLocks noGrp="1"/>
          </p:cNvSpPr>
          <p:nvPr>
            <p:ph type="title"/>
          </p:nvPr>
        </p:nvSpPr>
        <p:spPr/>
        <p:txBody>
          <a:bodyPr lIns="288000" tIns="288000" rIns="288000" bIns="288000"/>
          <a:lstStyle/>
          <a:p>
            <a:r>
              <a:rPr lang="en-US" dirty="0"/>
              <a:t>Development of Human Factors Management in MTR</a:t>
            </a:r>
          </a:p>
        </p:txBody>
      </p:sp>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6" name="Picture 5" descr="LOGO">
            <a:extLst>
              <a:ext uri="{FF2B5EF4-FFF2-40B4-BE49-F238E27FC236}">
                <a16:creationId xmlns:a16="http://schemas.microsoft.com/office/drawing/2014/main" id="{A95DBE56-1206-4CB0-81C2-E98D347995D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24433" y="6000208"/>
            <a:ext cx="1931671" cy="574648"/>
          </a:xfrm>
          <a:prstGeom prst="rect">
            <a:avLst/>
          </a:prstGeom>
          <a:noFill/>
          <a:ln w="9525">
            <a:noFill/>
            <a:miter lim="800000"/>
            <a:headEnd/>
            <a:tailEnd/>
          </a:ln>
        </p:spPr>
      </p:pic>
      <p:grpSp>
        <p:nvGrpSpPr>
          <p:cNvPr id="10" name="Group 9">
            <a:extLst>
              <a:ext uri="{FF2B5EF4-FFF2-40B4-BE49-F238E27FC236}">
                <a16:creationId xmlns:a16="http://schemas.microsoft.com/office/drawing/2014/main" id="{42FFD970-F9DD-468A-8C7C-F98E53F10ED3}"/>
              </a:ext>
            </a:extLst>
          </p:cNvPr>
          <p:cNvGrpSpPr/>
          <p:nvPr/>
        </p:nvGrpSpPr>
        <p:grpSpPr>
          <a:xfrm>
            <a:off x="1169054" y="800099"/>
            <a:ext cx="9727549" cy="4570908"/>
            <a:chOff x="2683" y="759222"/>
            <a:chExt cx="9140695" cy="4219246"/>
          </a:xfrm>
        </p:grpSpPr>
        <p:sp>
          <p:nvSpPr>
            <p:cNvPr id="12" name="Freeform 69">
              <a:extLst>
                <a:ext uri="{FF2B5EF4-FFF2-40B4-BE49-F238E27FC236}">
                  <a16:creationId xmlns:a16="http://schemas.microsoft.com/office/drawing/2014/main" id="{78757CD3-F213-4C33-8785-820E31825611}"/>
                </a:ext>
              </a:extLst>
            </p:cNvPr>
            <p:cNvSpPr>
              <a:spLocks noChangeArrowheads="1"/>
            </p:cNvSpPr>
            <p:nvPr/>
          </p:nvSpPr>
          <p:spPr bwMode="auto">
            <a:xfrm>
              <a:off x="2683" y="2893127"/>
              <a:ext cx="9140695" cy="47382"/>
            </a:xfrm>
            <a:custGeom>
              <a:avLst/>
              <a:gdLst>
                <a:gd name="T0" fmla="*/ 0 w 19565"/>
                <a:gd name="T1" fmla="*/ 102 h 103"/>
                <a:gd name="T2" fmla="*/ 19564 w 19565"/>
                <a:gd name="T3" fmla="*/ 102 h 103"/>
                <a:gd name="T4" fmla="*/ 19564 w 19565"/>
                <a:gd name="T5" fmla="*/ 0 h 103"/>
                <a:gd name="T6" fmla="*/ 0 w 19565"/>
                <a:gd name="T7" fmla="*/ 0 h 103"/>
                <a:gd name="T8" fmla="*/ 0 w 19565"/>
                <a:gd name="T9" fmla="*/ 102 h 103"/>
              </a:gdLst>
              <a:ahLst/>
              <a:cxnLst>
                <a:cxn ang="0">
                  <a:pos x="T0" y="T1"/>
                </a:cxn>
                <a:cxn ang="0">
                  <a:pos x="T2" y="T3"/>
                </a:cxn>
                <a:cxn ang="0">
                  <a:pos x="T4" y="T5"/>
                </a:cxn>
                <a:cxn ang="0">
                  <a:pos x="T6" y="T7"/>
                </a:cxn>
                <a:cxn ang="0">
                  <a:pos x="T8" y="T9"/>
                </a:cxn>
              </a:cxnLst>
              <a:rect l="0" t="0" r="r" b="b"/>
              <a:pathLst>
                <a:path w="19565" h="103">
                  <a:moveTo>
                    <a:pt x="0" y="102"/>
                  </a:moveTo>
                  <a:lnTo>
                    <a:pt x="19564" y="102"/>
                  </a:lnTo>
                  <a:lnTo>
                    <a:pt x="19564" y="0"/>
                  </a:lnTo>
                  <a:lnTo>
                    <a:pt x="0" y="0"/>
                  </a:lnTo>
                  <a:lnTo>
                    <a:pt x="0" y="102"/>
                  </a:lnTo>
                </a:path>
              </a:pathLst>
            </a:custGeom>
            <a:solidFill>
              <a:schemeClr val="bg1">
                <a:lumMod val="95000"/>
              </a:schemeClr>
            </a:solidFill>
            <a:ln>
              <a:noFill/>
            </a:ln>
            <a:effectLst/>
          </p:spPr>
          <p:txBody>
            <a:bodyPr wrap="none" anchor="ctr"/>
            <a:lstStyle/>
            <a:p>
              <a:endParaRPr lang="en-US" sz="2449" dirty="0">
                <a:latin typeface="Lato Light" panose="020F0502020204030203" pitchFamily="34" charset="0"/>
              </a:endParaRPr>
            </a:p>
          </p:txBody>
        </p:sp>
        <p:sp>
          <p:nvSpPr>
            <p:cNvPr id="13" name="Freeform 126">
              <a:extLst>
                <a:ext uri="{FF2B5EF4-FFF2-40B4-BE49-F238E27FC236}">
                  <a16:creationId xmlns:a16="http://schemas.microsoft.com/office/drawing/2014/main" id="{72818C33-87F8-47CF-9F04-B4A6580B2A82}"/>
                </a:ext>
              </a:extLst>
            </p:cNvPr>
            <p:cNvSpPr>
              <a:spLocks noChangeArrowheads="1"/>
            </p:cNvSpPr>
            <p:nvPr/>
          </p:nvSpPr>
          <p:spPr bwMode="auto">
            <a:xfrm>
              <a:off x="1242867" y="2823083"/>
              <a:ext cx="189530" cy="189530"/>
            </a:xfrm>
            <a:custGeom>
              <a:avLst/>
              <a:gdLst>
                <a:gd name="T0" fmla="*/ 403 w 404"/>
                <a:gd name="T1" fmla="*/ 201 h 404"/>
                <a:gd name="T2" fmla="*/ 403 w 404"/>
                <a:gd name="T3" fmla="*/ 201 h 404"/>
                <a:gd name="T4" fmla="*/ 201 w 404"/>
                <a:gd name="T5" fmla="*/ 403 h 404"/>
                <a:gd name="T6" fmla="*/ 201 w 404"/>
                <a:gd name="T7" fmla="*/ 403 h 404"/>
                <a:gd name="T8" fmla="*/ 0 w 404"/>
                <a:gd name="T9" fmla="*/ 201 h 404"/>
                <a:gd name="T10" fmla="*/ 0 w 404"/>
                <a:gd name="T11" fmla="*/ 201 h 404"/>
                <a:gd name="T12" fmla="*/ 201 w 404"/>
                <a:gd name="T13" fmla="*/ 0 h 404"/>
                <a:gd name="T14" fmla="*/ 201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3"/>
                    <a:pt x="312" y="403"/>
                    <a:pt x="201" y="403"/>
                  </a:cubicBezTo>
                  <a:lnTo>
                    <a:pt x="201" y="403"/>
                  </a:lnTo>
                  <a:cubicBezTo>
                    <a:pt x="90" y="403"/>
                    <a:pt x="0" y="313"/>
                    <a:pt x="0" y="201"/>
                  </a:cubicBezTo>
                  <a:lnTo>
                    <a:pt x="0" y="201"/>
                  </a:lnTo>
                  <a:cubicBezTo>
                    <a:pt x="0" y="90"/>
                    <a:pt x="90" y="0"/>
                    <a:pt x="201" y="0"/>
                  </a:cubicBezTo>
                  <a:lnTo>
                    <a:pt x="201" y="0"/>
                  </a:lnTo>
                  <a:cubicBezTo>
                    <a:pt x="312" y="0"/>
                    <a:pt x="403" y="90"/>
                    <a:pt x="403" y="201"/>
                  </a:cubicBezTo>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14" name="Freeform 127">
              <a:extLst>
                <a:ext uri="{FF2B5EF4-FFF2-40B4-BE49-F238E27FC236}">
                  <a16:creationId xmlns:a16="http://schemas.microsoft.com/office/drawing/2014/main" id="{743010D9-0C10-4544-81A2-9BDE44D8964A}"/>
                </a:ext>
              </a:extLst>
            </p:cNvPr>
            <p:cNvSpPr>
              <a:spLocks noChangeArrowheads="1"/>
            </p:cNvSpPr>
            <p:nvPr/>
          </p:nvSpPr>
          <p:spPr bwMode="auto">
            <a:xfrm>
              <a:off x="1111022" y="2695358"/>
              <a:ext cx="449103" cy="449103"/>
            </a:xfrm>
            <a:custGeom>
              <a:avLst/>
              <a:gdLst>
                <a:gd name="T0" fmla="*/ 480 w 960"/>
                <a:gd name="T1" fmla="*/ 115 h 960"/>
                <a:gd name="T2" fmla="*/ 480 w 960"/>
                <a:gd name="T3" fmla="*/ 115 h 960"/>
                <a:gd name="T4" fmla="*/ 116 w 960"/>
                <a:gd name="T5" fmla="*/ 479 h 960"/>
                <a:gd name="T6" fmla="*/ 116 w 960"/>
                <a:gd name="T7" fmla="*/ 479 h 960"/>
                <a:gd name="T8" fmla="*/ 480 w 960"/>
                <a:gd name="T9" fmla="*/ 843 h 960"/>
                <a:gd name="T10" fmla="*/ 480 w 960"/>
                <a:gd name="T11" fmla="*/ 843 h 960"/>
                <a:gd name="T12" fmla="*/ 843 w 960"/>
                <a:gd name="T13" fmla="*/ 479 h 960"/>
                <a:gd name="T14" fmla="*/ 843 w 960"/>
                <a:gd name="T15" fmla="*/ 479 h 960"/>
                <a:gd name="T16" fmla="*/ 480 w 960"/>
                <a:gd name="T17" fmla="*/ 115 h 960"/>
                <a:gd name="T18" fmla="*/ 480 w 960"/>
                <a:gd name="T19" fmla="*/ 959 h 960"/>
                <a:gd name="T20" fmla="*/ 480 w 960"/>
                <a:gd name="T21" fmla="*/ 959 h 960"/>
                <a:gd name="T22" fmla="*/ 0 w 960"/>
                <a:gd name="T23" fmla="*/ 479 h 960"/>
                <a:gd name="T24" fmla="*/ 0 w 960"/>
                <a:gd name="T25" fmla="*/ 479 h 960"/>
                <a:gd name="T26" fmla="*/ 480 w 960"/>
                <a:gd name="T27" fmla="*/ 0 h 960"/>
                <a:gd name="T28" fmla="*/ 480 w 960"/>
                <a:gd name="T29" fmla="*/ 0 h 960"/>
                <a:gd name="T30" fmla="*/ 959 w 960"/>
                <a:gd name="T31" fmla="*/ 479 h 960"/>
                <a:gd name="T32" fmla="*/ 959 w 960"/>
                <a:gd name="T33" fmla="*/ 479 h 960"/>
                <a:gd name="T34" fmla="*/ 480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80" y="115"/>
                  </a:moveTo>
                  <a:lnTo>
                    <a:pt x="480" y="115"/>
                  </a:lnTo>
                  <a:cubicBezTo>
                    <a:pt x="279" y="115"/>
                    <a:pt x="116" y="279"/>
                    <a:pt x="116" y="479"/>
                  </a:cubicBezTo>
                  <a:lnTo>
                    <a:pt x="116" y="479"/>
                  </a:lnTo>
                  <a:cubicBezTo>
                    <a:pt x="116" y="679"/>
                    <a:pt x="279" y="843"/>
                    <a:pt x="480" y="843"/>
                  </a:cubicBezTo>
                  <a:lnTo>
                    <a:pt x="480" y="843"/>
                  </a:lnTo>
                  <a:cubicBezTo>
                    <a:pt x="680" y="843"/>
                    <a:pt x="843" y="679"/>
                    <a:pt x="843" y="479"/>
                  </a:cubicBezTo>
                  <a:lnTo>
                    <a:pt x="843" y="479"/>
                  </a:lnTo>
                  <a:cubicBezTo>
                    <a:pt x="843" y="279"/>
                    <a:pt x="680" y="115"/>
                    <a:pt x="480" y="115"/>
                  </a:cubicBezTo>
                  <a:close/>
                  <a:moveTo>
                    <a:pt x="480" y="959"/>
                  </a:moveTo>
                  <a:lnTo>
                    <a:pt x="480" y="959"/>
                  </a:lnTo>
                  <a:cubicBezTo>
                    <a:pt x="215" y="959"/>
                    <a:pt x="0" y="743"/>
                    <a:pt x="0" y="479"/>
                  </a:cubicBezTo>
                  <a:lnTo>
                    <a:pt x="0" y="479"/>
                  </a:lnTo>
                  <a:cubicBezTo>
                    <a:pt x="0" y="214"/>
                    <a:pt x="215" y="0"/>
                    <a:pt x="480" y="0"/>
                  </a:cubicBezTo>
                  <a:lnTo>
                    <a:pt x="480" y="0"/>
                  </a:lnTo>
                  <a:cubicBezTo>
                    <a:pt x="744" y="0"/>
                    <a:pt x="959" y="214"/>
                    <a:pt x="959" y="479"/>
                  </a:cubicBezTo>
                  <a:lnTo>
                    <a:pt x="959" y="479"/>
                  </a:lnTo>
                  <a:cubicBezTo>
                    <a:pt x="959" y="743"/>
                    <a:pt x="744" y="959"/>
                    <a:pt x="480" y="959"/>
                  </a:cubicBezTo>
                  <a:close/>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15" name="Freeform 128">
              <a:extLst>
                <a:ext uri="{FF2B5EF4-FFF2-40B4-BE49-F238E27FC236}">
                  <a16:creationId xmlns:a16="http://schemas.microsoft.com/office/drawing/2014/main" id="{0ED10C9D-5DD4-435D-8CB6-09AE3C83D040}"/>
                </a:ext>
              </a:extLst>
            </p:cNvPr>
            <p:cNvSpPr>
              <a:spLocks noChangeArrowheads="1"/>
            </p:cNvSpPr>
            <p:nvPr/>
          </p:nvSpPr>
          <p:spPr bwMode="auto">
            <a:xfrm>
              <a:off x="1323211" y="3117677"/>
              <a:ext cx="24721" cy="848764"/>
            </a:xfrm>
            <a:custGeom>
              <a:avLst/>
              <a:gdLst>
                <a:gd name="T0" fmla="*/ 51 w 52"/>
                <a:gd name="T1" fmla="*/ 1815 h 1816"/>
                <a:gd name="T2" fmla="*/ 0 w 52"/>
                <a:gd name="T3" fmla="*/ 1815 h 1816"/>
                <a:gd name="T4" fmla="*/ 0 w 52"/>
                <a:gd name="T5" fmla="*/ 0 h 1816"/>
                <a:gd name="T6" fmla="*/ 51 w 52"/>
                <a:gd name="T7" fmla="*/ 0 h 1816"/>
                <a:gd name="T8" fmla="*/ 51 w 52"/>
                <a:gd name="T9" fmla="*/ 1815 h 1816"/>
              </a:gdLst>
              <a:ahLst/>
              <a:cxnLst>
                <a:cxn ang="0">
                  <a:pos x="T0" y="T1"/>
                </a:cxn>
                <a:cxn ang="0">
                  <a:pos x="T2" y="T3"/>
                </a:cxn>
                <a:cxn ang="0">
                  <a:pos x="T4" y="T5"/>
                </a:cxn>
                <a:cxn ang="0">
                  <a:pos x="T6" y="T7"/>
                </a:cxn>
                <a:cxn ang="0">
                  <a:pos x="T8" y="T9"/>
                </a:cxn>
              </a:cxnLst>
              <a:rect l="0" t="0" r="r" b="b"/>
              <a:pathLst>
                <a:path w="52" h="1816">
                  <a:moveTo>
                    <a:pt x="51" y="1815"/>
                  </a:moveTo>
                  <a:lnTo>
                    <a:pt x="0" y="1815"/>
                  </a:lnTo>
                  <a:lnTo>
                    <a:pt x="0" y="0"/>
                  </a:lnTo>
                  <a:lnTo>
                    <a:pt x="51" y="0"/>
                  </a:lnTo>
                  <a:lnTo>
                    <a:pt x="51" y="1815"/>
                  </a:lnTo>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16" name="Freeform 129">
              <a:extLst>
                <a:ext uri="{FF2B5EF4-FFF2-40B4-BE49-F238E27FC236}">
                  <a16:creationId xmlns:a16="http://schemas.microsoft.com/office/drawing/2014/main" id="{AA73EA5D-58C4-4418-9457-9F8999604952}"/>
                </a:ext>
              </a:extLst>
            </p:cNvPr>
            <p:cNvSpPr>
              <a:spLocks noChangeArrowheads="1"/>
            </p:cNvSpPr>
            <p:nvPr/>
          </p:nvSpPr>
          <p:spPr bwMode="auto">
            <a:xfrm>
              <a:off x="1298490" y="3925241"/>
              <a:ext cx="70044" cy="70044"/>
            </a:xfrm>
            <a:custGeom>
              <a:avLst/>
              <a:gdLst>
                <a:gd name="T0" fmla="*/ 151 w 152"/>
                <a:gd name="T1" fmla="*/ 76 h 152"/>
                <a:gd name="T2" fmla="*/ 151 w 152"/>
                <a:gd name="T3" fmla="*/ 76 h 152"/>
                <a:gd name="T4" fmla="*/ 76 w 152"/>
                <a:gd name="T5" fmla="*/ 151 h 152"/>
                <a:gd name="T6" fmla="*/ 76 w 152"/>
                <a:gd name="T7" fmla="*/ 151 h 152"/>
                <a:gd name="T8" fmla="*/ 0 w 152"/>
                <a:gd name="T9" fmla="*/ 76 h 152"/>
                <a:gd name="T10" fmla="*/ 0 w 152"/>
                <a:gd name="T11" fmla="*/ 76 h 152"/>
                <a:gd name="T12" fmla="*/ 76 w 152"/>
                <a:gd name="T13" fmla="*/ 0 h 152"/>
                <a:gd name="T14" fmla="*/ 76 w 152"/>
                <a:gd name="T15" fmla="*/ 0 h 152"/>
                <a:gd name="T16" fmla="*/ 151 w 152"/>
                <a:gd name="T17"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2">
                  <a:moveTo>
                    <a:pt x="151" y="76"/>
                  </a:moveTo>
                  <a:lnTo>
                    <a:pt x="151" y="76"/>
                  </a:lnTo>
                  <a:cubicBezTo>
                    <a:pt x="151" y="117"/>
                    <a:pt x="117" y="151"/>
                    <a:pt x="76" y="151"/>
                  </a:cubicBezTo>
                  <a:lnTo>
                    <a:pt x="76" y="151"/>
                  </a:lnTo>
                  <a:cubicBezTo>
                    <a:pt x="34" y="151"/>
                    <a:pt x="0" y="117"/>
                    <a:pt x="0" y="76"/>
                  </a:cubicBezTo>
                  <a:lnTo>
                    <a:pt x="0" y="76"/>
                  </a:lnTo>
                  <a:cubicBezTo>
                    <a:pt x="0" y="34"/>
                    <a:pt x="34" y="0"/>
                    <a:pt x="76" y="0"/>
                  </a:cubicBezTo>
                  <a:lnTo>
                    <a:pt x="76" y="0"/>
                  </a:lnTo>
                  <a:cubicBezTo>
                    <a:pt x="117" y="0"/>
                    <a:pt x="151" y="34"/>
                    <a:pt x="151" y="76"/>
                  </a:cubicBezTo>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18" name="Freeform 186">
              <a:extLst>
                <a:ext uri="{FF2B5EF4-FFF2-40B4-BE49-F238E27FC236}">
                  <a16:creationId xmlns:a16="http://schemas.microsoft.com/office/drawing/2014/main" id="{3E299AB2-4858-4187-AF4B-12C1533F8912}"/>
                </a:ext>
              </a:extLst>
            </p:cNvPr>
            <p:cNvSpPr>
              <a:spLocks noChangeArrowheads="1"/>
            </p:cNvSpPr>
            <p:nvPr/>
          </p:nvSpPr>
          <p:spPr bwMode="auto">
            <a:xfrm>
              <a:off x="5498972" y="2823083"/>
              <a:ext cx="187470" cy="189530"/>
            </a:xfrm>
            <a:custGeom>
              <a:avLst/>
              <a:gdLst>
                <a:gd name="T0" fmla="*/ 402 w 403"/>
                <a:gd name="T1" fmla="*/ 201 h 404"/>
                <a:gd name="T2" fmla="*/ 402 w 403"/>
                <a:gd name="T3" fmla="*/ 201 h 404"/>
                <a:gd name="T4" fmla="*/ 201 w 403"/>
                <a:gd name="T5" fmla="*/ 403 h 404"/>
                <a:gd name="T6" fmla="*/ 201 w 403"/>
                <a:gd name="T7" fmla="*/ 403 h 404"/>
                <a:gd name="T8" fmla="*/ 0 w 403"/>
                <a:gd name="T9" fmla="*/ 201 h 404"/>
                <a:gd name="T10" fmla="*/ 0 w 403"/>
                <a:gd name="T11" fmla="*/ 201 h 404"/>
                <a:gd name="T12" fmla="*/ 201 w 403"/>
                <a:gd name="T13" fmla="*/ 0 h 404"/>
                <a:gd name="T14" fmla="*/ 201 w 403"/>
                <a:gd name="T15" fmla="*/ 0 h 404"/>
                <a:gd name="T16" fmla="*/ 402 w 403"/>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404">
                  <a:moveTo>
                    <a:pt x="402" y="201"/>
                  </a:moveTo>
                  <a:lnTo>
                    <a:pt x="402" y="201"/>
                  </a:lnTo>
                  <a:cubicBezTo>
                    <a:pt x="402" y="313"/>
                    <a:pt x="312" y="403"/>
                    <a:pt x="201" y="403"/>
                  </a:cubicBezTo>
                  <a:lnTo>
                    <a:pt x="201" y="403"/>
                  </a:lnTo>
                  <a:cubicBezTo>
                    <a:pt x="90" y="403"/>
                    <a:pt x="0" y="313"/>
                    <a:pt x="0" y="201"/>
                  </a:cubicBezTo>
                  <a:lnTo>
                    <a:pt x="0" y="201"/>
                  </a:lnTo>
                  <a:cubicBezTo>
                    <a:pt x="0" y="90"/>
                    <a:pt x="90" y="0"/>
                    <a:pt x="201" y="0"/>
                  </a:cubicBezTo>
                  <a:lnTo>
                    <a:pt x="201" y="0"/>
                  </a:lnTo>
                  <a:cubicBezTo>
                    <a:pt x="312" y="0"/>
                    <a:pt x="402" y="90"/>
                    <a:pt x="402" y="201"/>
                  </a:cubicBezTo>
                </a:path>
              </a:pathLst>
            </a:custGeom>
            <a:solidFill>
              <a:srgbClr val="FFC000"/>
            </a:solidFill>
            <a:ln>
              <a:noFill/>
            </a:ln>
            <a:effectLst/>
          </p:spPr>
          <p:txBody>
            <a:bodyPr wrap="none" anchor="ctr"/>
            <a:lstStyle/>
            <a:p>
              <a:endParaRPr lang="en-US" sz="2449" dirty="0">
                <a:latin typeface="Lato Light" panose="020F0502020204030203" pitchFamily="34" charset="0"/>
              </a:endParaRPr>
            </a:p>
          </p:txBody>
        </p:sp>
        <p:sp>
          <p:nvSpPr>
            <p:cNvPr id="19" name="Freeform 187">
              <a:extLst>
                <a:ext uri="{FF2B5EF4-FFF2-40B4-BE49-F238E27FC236}">
                  <a16:creationId xmlns:a16="http://schemas.microsoft.com/office/drawing/2014/main" id="{44BFF21F-8CBF-4FDB-B165-E47135E890AD}"/>
                </a:ext>
              </a:extLst>
            </p:cNvPr>
            <p:cNvSpPr>
              <a:spLocks noChangeArrowheads="1"/>
            </p:cNvSpPr>
            <p:nvPr/>
          </p:nvSpPr>
          <p:spPr bwMode="auto">
            <a:xfrm>
              <a:off x="5367124" y="2695358"/>
              <a:ext cx="447044" cy="449103"/>
            </a:xfrm>
            <a:custGeom>
              <a:avLst/>
              <a:gdLst>
                <a:gd name="T0" fmla="*/ 480 w 959"/>
                <a:gd name="T1" fmla="*/ 115 h 960"/>
                <a:gd name="T2" fmla="*/ 480 w 959"/>
                <a:gd name="T3" fmla="*/ 115 h 960"/>
                <a:gd name="T4" fmla="*/ 116 w 959"/>
                <a:gd name="T5" fmla="*/ 479 h 960"/>
                <a:gd name="T6" fmla="*/ 116 w 959"/>
                <a:gd name="T7" fmla="*/ 479 h 960"/>
                <a:gd name="T8" fmla="*/ 480 w 959"/>
                <a:gd name="T9" fmla="*/ 843 h 960"/>
                <a:gd name="T10" fmla="*/ 480 w 959"/>
                <a:gd name="T11" fmla="*/ 843 h 960"/>
                <a:gd name="T12" fmla="*/ 842 w 959"/>
                <a:gd name="T13" fmla="*/ 479 h 960"/>
                <a:gd name="T14" fmla="*/ 842 w 959"/>
                <a:gd name="T15" fmla="*/ 479 h 960"/>
                <a:gd name="T16" fmla="*/ 480 w 959"/>
                <a:gd name="T17" fmla="*/ 115 h 960"/>
                <a:gd name="T18" fmla="*/ 480 w 959"/>
                <a:gd name="T19" fmla="*/ 959 h 960"/>
                <a:gd name="T20" fmla="*/ 480 w 959"/>
                <a:gd name="T21" fmla="*/ 959 h 960"/>
                <a:gd name="T22" fmla="*/ 0 w 959"/>
                <a:gd name="T23" fmla="*/ 479 h 960"/>
                <a:gd name="T24" fmla="*/ 0 w 959"/>
                <a:gd name="T25" fmla="*/ 479 h 960"/>
                <a:gd name="T26" fmla="*/ 480 w 959"/>
                <a:gd name="T27" fmla="*/ 0 h 960"/>
                <a:gd name="T28" fmla="*/ 480 w 959"/>
                <a:gd name="T29" fmla="*/ 0 h 960"/>
                <a:gd name="T30" fmla="*/ 958 w 959"/>
                <a:gd name="T31" fmla="*/ 479 h 960"/>
                <a:gd name="T32" fmla="*/ 958 w 959"/>
                <a:gd name="T33" fmla="*/ 479 h 960"/>
                <a:gd name="T34" fmla="*/ 480 w 959"/>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9" h="960">
                  <a:moveTo>
                    <a:pt x="480" y="115"/>
                  </a:moveTo>
                  <a:lnTo>
                    <a:pt x="480" y="115"/>
                  </a:lnTo>
                  <a:cubicBezTo>
                    <a:pt x="279" y="115"/>
                    <a:pt x="116" y="279"/>
                    <a:pt x="116" y="479"/>
                  </a:cubicBezTo>
                  <a:lnTo>
                    <a:pt x="116" y="479"/>
                  </a:lnTo>
                  <a:cubicBezTo>
                    <a:pt x="116" y="679"/>
                    <a:pt x="279" y="843"/>
                    <a:pt x="480" y="843"/>
                  </a:cubicBezTo>
                  <a:lnTo>
                    <a:pt x="480" y="843"/>
                  </a:lnTo>
                  <a:cubicBezTo>
                    <a:pt x="679" y="843"/>
                    <a:pt x="842" y="679"/>
                    <a:pt x="842" y="479"/>
                  </a:cubicBezTo>
                  <a:lnTo>
                    <a:pt x="842" y="479"/>
                  </a:lnTo>
                  <a:cubicBezTo>
                    <a:pt x="842" y="279"/>
                    <a:pt x="679" y="115"/>
                    <a:pt x="480" y="115"/>
                  </a:cubicBezTo>
                  <a:close/>
                  <a:moveTo>
                    <a:pt x="480" y="959"/>
                  </a:moveTo>
                  <a:lnTo>
                    <a:pt x="480" y="959"/>
                  </a:lnTo>
                  <a:cubicBezTo>
                    <a:pt x="215" y="959"/>
                    <a:pt x="0" y="743"/>
                    <a:pt x="0" y="479"/>
                  </a:cubicBezTo>
                  <a:lnTo>
                    <a:pt x="0" y="479"/>
                  </a:lnTo>
                  <a:cubicBezTo>
                    <a:pt x="0" y="214"/>
                    <a:pt x="215" y="0"/>
                    <a:pt x="480" y="0"/>
                  </a:cubicBezTo>
                  <a:lnTo>
                    <a:pt x="480" y="0"/>
                  </a:lnTo>
                  <a:cubicBezTo>
                    <a:pt x="743" y="0"/>
                    <a:pt x="958" y="214"/>
                    <a:pt x="958" y="479"/>
                  </a:cubicBezTo>
                  <a:lnTo>
                    <a:pt x="958" y="479"/>
                  </a:lnTo>
                  <a:cubicBezTo>
                    <a:pt x="958" y="743"/>
                    <a:pt x="743" y="959"/>
                    <a:pt x="480" y="959"/>
                  </a:cubicBezTo>
                  <a:close/>
                </a:path>
              </a:pathLst>
            </a:custGeom>
            <a:solidFill>
              <a:srgbClr val="FFC000"/>
            </a:solidFill>
            <a:ln>
              <a:noFill/>
            </a:ln>
            <a:effectLst/>
          </p:spPr>
          <p:txBody>
            <a:bodyPr wrap="none" anchor="ctr"/>
            <a:lstStyle/>
            <a:p>
              <a:endParaRPr lang="en-US" sz="2449" dirty="0">
                <a:latin typeface="Lato Light" panose="020F0502020204030203" pitchFamily="34" charset="0"/>
              </a:endParaRPr>
            </a:p>
          </p:txBody>
        </p:sp>
        <p:sp>
          <p:nvSpPr>
            <p:cNvPr id="20" name="Freeform 188">
              <a:extLst>
                <a:ext uri="{FF2B5EF4-FFF2-40B4-BE49-F238E27FC236}">
                  <a16:creationId xmlns:a16="http://schemas.microsoft.com/office/drawing/2014/main" id="{AECBB69C-445D-4593-899E-7AC1401959E4}"/>
                </a:ext>
              </a:extLst>
            </p:cNvPr>
            <p:cNvSpPr>
              <a:spLocks noChangeArrowheads="1"/>
            </p:cNvSpPr>
            <p:nvPr/>
          </p:nvSpPr>
          <p:spPr bwMode="auto">
            <a:xfrm>
              <a:off x="5579316" y="3117677"/>
              <a:ext cx="24721" cy="848764"/>
            </a:xfrm>
            <a:custGeom>
              <a:avLst/>
              <a:gdLst>
                <a:gd name="T0" fmla="*/ 50 w 51"/>
                <a:gd name="T1" fmla="*/ 1815 h 1816"/>
                <a:gd name="T2" fmla="*/ 0 w 51"/>
                <a:gd name="T3" fmla="*/ 1815 h 1816"/>
                <a:gd name="T4" fmla="*/ 0 w 51"/>
                <a:gd name="T5" fmla="*/ 0 h 1816"/>
                <a:gd name="T6" fmla="*/ 50 w 51"/>
                <a:gd name="T7" fmla="*/ 0 h 1816"/>
                <a:gd name="T8" fmla="*/ 50 w 51"/>
                <a:gd name="T9" fmla="*/ 1815 h 1816"/>
              </a:gdLst>
              <a:ahLst/>
              <a:cxnLst>
                <a:cxn ang="0">
                  <a:pos x="T0" y="T1"/>
                </a:cxn>
                <a:cxn ang="0">
                  <a:pos x="T2" y="T3"/>
                </a:cxn>
                <a:cxn ang="0">
                  <a:pos x="T4" y="T5"/>
                </a:cxn>
                <a:cxn ang="0">
                  <a:pos x="T6" y="T7"/>
                </a:cxn>
                <a:cxn ang="0">
                  <a:pos x="T8" y="T9"/>
                </a:cxn>
              </a:cxnLst>
              <a:rect l="0" t="0" r="r" b="b"/>
              <a:pathLst>
                <a:path w="51" h="1816">
                  <a:moveTo>
                    <a:pt x="50" y="1815"/>
                  </a:moveTo>
                  <a:lnTo>
                    <a:pt x="0" y="1815"/>
                  </a:lnTo>
                  <a:lnTo>
                    <a:pt x="0" y="0"/>
                  </a:lnTo>
                  <a:lnTo>
                    <a:pt x="50" y="0"/>
                  </a:lnTo>
                  <a:lnTo>
                    <a:pt x="50" y="1815"/>
                  </a:lnTo>
                </a:path>
              </a:pathLst>
            </a:custGeom>
            <a:solidFill>
              <a:schemeClr val="accent3"/>
            </a:solidFill>
            <a:ln>
              <a:noFill/>
            </a:ln>
            <a:effectLst/>
          </p:spPr>
          <p:txBody>
            <a:bodyPr wrap="none" anchor="ctr"/>
            <a:lstStyle/>
            <a:p>
              <a:endParaRPr lang="en-US" sz="2449" dirty="0">
                <a:latin typeface="Lato Light" panose="020F0502020204030203" pitchFamily="34" charset="0"/>
              </a:endParaRPr>
            </a:p>
          </p:txBody>
        </p:sp>
        <p:sp>
          <p:nvSpPr>
            <p:cNvPr id="21" name="Freeform 189">
              <a:extLst>
                <a:ext uri="{FF2B5EF4-FFF2-40B4-BE49-F238E27FC236}">
                  <a16:creationId xmlns:a16="http://schemas.microsoft.com/office/drawing/2014/main" id="{4609A5F2-263E-4DF5-9B5D-F97BBBB7F75F}"/>
                </a:ext>
              </a:extLst>
            </p:cNvPr>
            <p:cNvSpPr>
              <a:spLocks noChangeArrowheads="1"/>
            </p:cNvSpPr>
            <p:nvPr/>
          </p:nvSpPr>
          <p:spPr bwMode="auto">
            <a:xfrm>
              <a:off x="5554596" y="3925241"/>
              <a:ext cx="70044" cy="70044"/>
            </a:xfrm>
            <a:custGeom>
              <a:avLst/>
              <a:gdLst>
                <a:gd name="T0" fmla="*/ 150 w 151"/>
                <a:gd name="T1" fmla="*/ 76 h 152"/>
                <a:gd name="T2" fmla="*/ 150 w 151"/>
                <a:gd name="T3" fmla="*/ 76 h 152"/>
                <a:gd name="T4" fmla="*/ 76 w 151"/>
                <a:gd name="T5" fmla="*/ 151 h 152"/>
                <a:gd name="T6" fmla="*/ 76 w 151"/>
                <a:gd name="T7" fmla="*/ 151 h 152"/>
                <a:gd name="T8" fmla="*/ 0 w 151"/>
                <a:gd name="T9" fmla="*/ 76 h 152"/>
                <a:gd name="T10" fmla="*/ 0 w 151"/>
                <a:gd name="T11" fmla="*/ 76 h 152"/>
                <a:gd name="T12" fmla="*/ 76 w 151"/>
                <a:gd name="T13" fmla="*/ 0 h 152"/>
                <a:gd name="T14" fmla="*/ 76 w 151"/>
                <a:gd name="T15" fmla="*/ 0 h 152"/>
                <a:gd name="T16" fmla="*/ 150 w 151"/>
                <a:gd name="T17"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2">
                  <a:moveTo>
                    <a:pt x="150" y="76"/>
                  </a:moveTo>
                  <a:lnTo>
                    <a:pt x="150" y="76"/>
                  </a:lnTo>
                  <a:cubicBezTo>
                    <a:pt x="150" y="117"/>
                    <a:pt x="116" y="151"/>
                    <a:pt x="76" y="151"/>
                  </a:cubicBezTo>
                  <a:lnTo>
                    <a:pt x="76" y="151"/>
                  </a:lnTo>
                  <a:cubicBezTo>
                    <a:pt x="34" y="151"/>
                    <a:pt x="0" y="117"/>
                    <a:pt x="0" y="76"/>
                  </a:cubicBezTo>
                  <a:lnTo>
                    <a:pt x="0" y="76"/>
                  </a:lnTo>
                  <a:cubicBezTo>
                    <a:pt x="0" y="34"/>
                    <a:pt x="34" y="0"/>
                    <a:pt x="76" y="0"/>
                  </a:cubicBezTo>
                  <a:lnTo>
                    <a:pt x="76" y="0"/>
                  </a:lnTo>
                  <a:cubicBezTo>
                    <a:pt x="116" y="0"/>
                    <a:pt x="150" y="34"/>
                    <a:pt x="150" y="76"/>
                  </a:cubicBezTo>
                </a:path>
              </a:pathLst>
            </a:custGeom>
            <a:solidFill>
              <a:schemeClr val="accent3"/>
            </a:solidFill>
            <a:ln>
              <a:noFill/>
            </a:ln>
            <a:effectLst/>
          </p:spPr>
          <p:txBody>
            <a:bodyPr wrap="none" anchor="ctr"/>
            <a:lstStyle/>
            <a:p>
              <a:endParaRPr lang="en-US" sz="2449" dirty="0">
                <a:latin typeface="Lato Light" panose="020F0502020204030203" pitchFamily="34" charset="0"/>
              </a:endParaRPr>
            </a:p>
          </p:txBody>
        </p:sp>
        <p:sp>
          <p:nvSpPr>
            <p:cNvPr id="22" name="Freeform 302">
              <a:extLst>
                <a:ext uri="{FF2B5EF4-FFF2-40B4-BE49-F238E27FC236}">
                  <a16:creationId xmlns:a16="http://schemas.microsoft.com/office/drawing/2014/main" id="{0D26EF1B-683A-459F-9B64-63899F44EA1F}"/>
                </a:ext>
              </a:extLst>
            </p:cNvPr>
            <p:cNvSpPr>
              <a:spLocks noChangeArrowheads="1"/>
            </p:cNvSpPr>
            <p:nvPr/>
          </p:nvSpPr>
          <p:spPr bwMode="auto">
            <a:xfrm>
              <a:off x="3324378" y="2823083"/>
              <a:ext cx="189530" cy="189530"/>
            </a:xfrm>
            <a:custGeom>
              <a:avLst/>
              <a:gdLst>
                <a:gd name="T0" fmla="*/ 403 w 404"/>
                <a:gd name="T1" fmla="*/ 201 h 404"/>
                <a:gd name="T2" fmla="*/ 403 w 404"/>
                <a:gd name="T3" fmla="*/ 201 h 404"/>
                <a:gd name="T4" fmla="*/ 202 w 404"/>
                <a:gd name="T5" fmla="*/ 403 h 404"/>
                <a:gd name="T6" fmla="*/ 202 w 404"/>
                <a:gd name="T7" fmla="*/ 403 h 404"/>
                <a:gd name="T8" fmla="*/ 0 w 404"/>
                <a:gd name="T9" fmla="*/ 201 h 404"/>
                <a:gd name="T10" fmla="*/ 0 w 404"/>
                <a:gd name="T11" fmla="*/ 201 h 404"/>
                <a:gd name="T12" fmla="*/ 202 w 404"/>
                <a:gd name="T13" fmla="*/ 0 h 404"/>
                <a:gd name="T14" fmla="*/ 202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2"/>
                    <a:pt x="313" y="403"/>
                    <a:pt x="202" y="403"/>
                  </a:cubicBezTo>
                  <a:lnTo>
                    <a:pt x="202" y="403"/>
                  </a:lnTo>
                  <a:cubicBezTo>
                    <a:pt x="91" y="403"/>
                    <a:pt x="0" y="312"/>
                    <a:pt x="0" y="201"/>
                  </a:cubicBezTo>
                  <a:lnTo>
                    <a:pt x="0" y="201"/>
                  </a:lnTo>
                  <a:cubicBezTo>
                    <a:pt x="0" y="89"/>
                    <a:pt x="91" y="0"/>
                    <a:pt x="202" y="0"/>
                  </a:cubicBezTo>
                  <a:lnTo>
                    <a:pt x="202" y="0"/>
                  </a:lnTo>
                  <a:cubicBezTo>
                    <a:pt x="313" y="0"/>
                    <a:pt x="403" y="89"/>
                    <a:pt x="403" y="201"/>
                  </a:cubicBezTo>
                </a:path>
              </a:pathLst>
            </a:custGeom>
            <a:solidFill>
              <a:srgbClr val="00B050"/>
            </a:solidFill>
            <a:ln>
              <a:noFill/>
            </a:ln>
            <a:effectLst/>
          </p:spPr>
          <p:txBody>
            <a:bodyPr wrap="none" anchor="ctr"/>
            <a:lstStyle/>
            <a:p>
              <a:endParaRPr lang="en-US" sz="2449" dirty="0">
                <a:latin typeface="Lato Light" panose="020F0502020204030203" pitchFamily="34" charset="0"/>
              </a:endParaRPr>
            </a:p>
          </p:txBody>
        </p:sp>
        <p:sp>
          <p:nvSpPr>
            <p:cNvPr id="23" name="Freeform 303">
              <a:extLst>
                <a:ext uri="{FF2B5EF4-FFF2-40B4-BE49-F238E27FC236}">
                  <a16:creationId xmlns:a16="http://schemas.microsoft.com/office/drawing/2014/main" id="{E6D3452C-1FA1-41F3-A45A-E7808D2EDA7E}"/>
                </a:ext>
              </a:extLst>
            </p:cNvPr>
            <p:cNvSpPr>
              <a:spLocks noChangeArrowheads="1"/>
            </p:cNvSpPr>
            <p:nvPr/>
          </p:nvSpPr>
          <p:spPr bwMode="auto">
            <a:xfrm>
              <a:off x="3192533" y="2693297"/>
              <a:ext cx="449103" cy="449103"/>
            </a:xfrm>
            <a:custGeom>
              <a:avLst/>
              <a:gdLst>
                <a:gd name="T0" fmla="*/ 479 w 960"/>
                <a:gd name="T1" fmla="*/ 116 h 960"/>
                <a:gd name="T2" fmla="*/ 479 w 960"/>
                <a:gd name="T3" fmla="*/ 116 h 960"/>
                <a:gd name="T4" fmla="*/ 116 w 960"/>
                <a:gd name="T5" fmla="*/ 480 h 960"/>
                <a:gd name="T6" fmla="*/ 116 w 960"/>
                <a:gd name="T7" fmla="*/ 480 h 960"/>
                <a:gd name="T8" fmla="*/ 479 w 960"/>
                <a:gd name="T9" fmla="*/ 843 h 960"/>
                <a:gd name="T10" fmla="*/ 479 w 960"/>
                <a:gd name="T11" fmla="*/ 843 h 960"/>
                <a:gd name="T12" fmla="*/ 843 w 960"/>
                <a:gd name="T13" fmla="*/ 480 h 960"/>
                <a:gd name="T14" fmla="*/ 843 w 960"/>
                <a:gd name="T15" fmla="*/ 480 h 960"/>
                <a:gd name="T16" fmla="*/ 479 w 960"/>
                <a:gd name="T17" fmla="*/ 116 h 960"/>
                <a:gd name="T18" fmla="*/ 479 w 960"/>
                <a:gd name="T19" fmla="*/ 959 h 960"/>
                <a:gd name="T20" fmla="*/ 479 w 960"/>
                <a:gd name="T21" fmla="*/ 959 h 960"/>
                <a:gd name="T22" fmla="*/ 0 w 960"/>
                <a:gd name="T23" fmla="*/ 480 h 960"/>
                <a:gd name="T24" fmla="*/ 0 w 960"/>
                <a:gd name="T25" fmla="*/ 480 h 960"/>
                <a:gd name="T26" fmla="*/ 479 w 960"/>
                <a:gd name="T27" fmla="*/ 0 h 960"/>
                <a:gd name="T28" fmla="*/ 479 w 960"/>
                <a:gd name="T29" fmla="*/ 0 h 960"/>
                <a:gd name="T30" fmla="*/ 959 w 960"/>
                <a:gd name="T31" fmla="*/ 480 h 960"/>
                <a:gd name="T32" fmla="*/ 959 w 960"/>
                <a:gd name="T33" fmla="*/ 480 h 960"/>
                <a:gd name="T34" fmla="*/ 479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79" y="116"/>
                  </a:moveTo>
                  <a:lnTo>
                    <a:pt x="479" y="116"/>
                  </a:lnTo>
                  <a:cubicBezTo>
                    <a:pt x="278" y="116"/>
                    <a:pt x="116" y="279"/>
                    <a:pt x="116" y="480"/>
                  </a:cubicBezTo>
                  <a:lnTo>
                    <a:pt x="116" y="480"/>
                  </a:lnTo>
                  <a:cubicBezTo>
                    <a:pt x="116" y="680"/>
                    <a:pt x="278" y="843"/>
                    <a:pt x="479" y="843"/>
                  </a:cubicBezTo>
                  <a:lnTo>
                    <a:pt x="479" y="843"/>
                  </a:lnTo>
                  <a:cubicBezTo>
                    <a:pt x="680" y="843"/>
                    <a:pt x="843" y="680"/>
                    <a:pt x="843" y="480"/>
                  </a:cubicBezTo>
                  <a:lnTo>
                    <a:pt x="843" y="480"/>
                  </a:lnTo>
                  <a:cubicBezTo>
                    <a:pt x="843" y="279"/>
                    <a:pt x="680" y="116"/>
                    <a:pt x="479" y="116"/>
                  </a:cubicBezTo>
                  <a:close/>
                  <a:moveTo>
                    <a:pt x="479" y="959"/>
                  </a:moveTo>
                  <a:lnTo>
                    <a:pt x="479" y="959"/>
                  </a:lnTo>
                  <a:cubicBezTo>
                    <a:pt x="215" y="959"/>
                    <a:pt x="0" y="744"/>
                    <a:pt x="0" y="480"/>
                  </a:cubicBezTo>
                  <a:lnTo>
                    <a:pt x="0" y="480"/>
                  </a:lnTo>
                  <a:cubicBezTo>
                    <a:pt x="0" y="215"/>
                    <a:pt x="215" y="0"/>
                    <a:pt x="479" y="0"/>
                  </a:cubicBezTo>
                  <a:lnTo>
                    <a:pt x="479" y="0"/>
                  </a:lnTo>
                  <a:cubicBezTo>
                    <a:pt x="743" y="0"/>
                    <a:pt x="959" y="215"/>
                    <a:pt x="959" y="480"/>
                  </a:cubicBezTo>
                  <a:lnTo>
                    <a:pt x="959" y="480"/>
                  </a:lnTo>
                  <a:cubicBezTo>
                    <a:pt x="959" y="744"/>
                    <a:pt x="743" y="959"/>
                    <a:pt x="479" y="959"/>
                  </a:cubicBezTo>
                  <a:close/>
                </a:path>
              </a:pathLst>
            </a:custGeom>
            <a:solidFill>
              <a:srgbClr val="00B050"/>
            </a:solidFill>
            <a:ln>
              <a:noFill/>
            </a:ln>
            <a:effectLst/>
          </p:spPr>
          <p:txBody>
            <a:bodyPr wrap="none" anchor="ctr"/>
            <a:lstStyle/>
            <a:p>
              <a:endParaRPr lang="en-US" sz="2449" dirty="0">
                <a:latin typeface="Lato Light" panose="020F0502020204030203" pitchFamily="34" charset="0"/>
              </a:endParaRPr>
            </a:p>
          </p:txBody>
        </p:sp>
        <p:sp>
          <p:nvSpPr>
            <p:cNvPr id="24" name="Freeform 304">
              <a:extLst>
                <a:ext uri="{FF2B5EF4-FFF2-40B4-BE49-F238E27FC236}">
                  <a16:creationId xmlns:a16="http://schemas.microsoft.com/office/drawing/2014/main" id="{A963DD57-3607-4A84-B7A3-AC0FD261FA4C}"/>
                </a:ext>
              </a:extLst>
            </p:cNvPr>
            <p:cNvSpPr>
              <a:spLocks noChangeArrowheads="1"/>
            </p:cNvSpPr>
            <p:nvPr/>
          </p:nvSpPr>
          <p:spPr bwMode="auto">
            <a:xfrm>
              <a:off x="3402662" y="1871314"/>
              <a:ext cx="24721" cy="846703"/>
            </a:xfrm>
            <a:custGeom>
              <a:avLst/>
              <a:gdLst>
                <a:gd name="T0" fmla="*/ 52 w 53"/>
                <a:gd name="T1" fmla="*/ 1813 h 1814"/>
                <a:gd name="T2" fmla="*/ 0 w 53"/>
                <a:gd name="T3" fmla="*/ 1813 h 1814"/>
                <a:gd name="T4" fmla="*/ 0 w 53"/>
                <a:gd name="T5" fmla="*/ 0 h 1814"/>
                <a:gd name="T6" fmla="*/ 52 w 53"/>
                <a:gd name="T7" fmla="*/ 0 h 1814"/>
                <a:gd name="T8" fmla="*/ 52 w 53"/>
                <a:gd name="T9" fmla="*/ 1813 h 1814"/>
              </a:gdLst>
              <a:ahLst/>
              <a:cxnLst>
                <a:cxn ang="0">
                  <a:pos x="T0" y="T1"/>
                </a:cxn>
                <a:cxn ang="0">
                  <a:pos x="T2" y="T3"/>
                </a:cxn>
                <a:cxn ang="0">
                  <a:pos x="T4" y="T5"/>
                </a:cxn>
                <a:cxn ang="0">
                  <a:pos x="T6" y="T7"/>
                </a:cxn>
                <a:cxn ang="0">
                  <a:pos x="T8" y="T9"/>
                </a:cxn>
              </a:cxnLst>
              <a:rect l="0" t="0" r="r" b="b"/>
              <a:pathLst>
                <a:path w="53" h="1814">
                  <a:moveTo>
                    <a:pt x="52" y="1813"/>
                  </a:moveTo>
                  <a:lnTo>
                    <a:pt x="0" y="1813"/>
                  </a:lnTo>
                  <a:lnTo>
                    <a:pt x="0" y="0"/>
                  </a:lnTo>
                  <a:lnTo>
                    <a:pt x="52" y="0"/>
                  </a:lnTo>
                  <a:lnTo>
                    <a:pt x="52" y="1813"/>
                  </a:lnTo>
                </a:path>
              </a:pathLst>
            </a:custGeom>
            <a:solidFill>
              <a:schemeClr val="accent2"/>
            </a:solidFill>
            <a:ln>
              <a:noFill/>
            </a:ln>
            <a:effectLst/>
          </p:spPr>
          <p:txBody>
            <a:bodyPr wrap="none" anchor="ctr"/>
            <a:lstStyle/>
            <a:p>
              <a:endParaRPr lang="en-US" sz="2449" dirty="0">
                <a:latin typeface="Lato Light" panose="020F0502020204030203" pitchFamily="34" charset="0"/>
              </a:endParaRPr>
            </a:p>
          </p:txBody>
        </p:sp>
        <p:sp>
          <p:nvSpPr>
            <p:cNvPr id="25" name="Freeform 305">
              <a:extLst>
                <a:ext uri="{FF2B5EF4-FFF2-40B4-BE49-F238E27FC236}">
                  <a16:creationId xmlns:a16="http://schemas.microsoft.com/office/drawing/2014/main" id="{351D0C06-F898-4945-AFAB-E72E96B6F8D7}"/>
                </a:ext>
              </a:extLst>
            </p:cNvPr>
            <p:cNvSpPr>
              <a:spLocks noChangeArrowheads="1"/>
            </p:cNvSpPr>
            <p:nvPr/>
          </p:nvSpPr>
          <p:spPr bwMode="auto">
            <a:xfrm>
              <a:off x="3380003" y="1840413"/>
              <a:ext cx="70044" cy="70044"/>
            </a:xfrm>
            <a:custGeom>
              <a:avLst/>
              <a:gdLst>
                <a:gd name="T0" fmla="*/ 151 w 152"/>
                <a:gd name="T1" fmla="*/ 76 h 152"/>
                <a:gd name="T2" fmla="*/ 151 w 152"/>
                <a:gd name="T3" fmla="*/ 76 h 152"/>
                <a:gd name="T4" fmla="*/ 75 w 152"/>
                <a:gd name="T5" fmla="*/ 151 h 152"/>
                <a:gd name="T6" fmla="*/ 75 w 152"/>
                <a:gd name="T7" fmla="*/ 151 h 152"/>
                <a:gd name="T8" fmla="*/ 0 w 152"/>
                <a:gd name="T9" fmla="*/ 76 h 152"/>
                <a:gd name="T10" fmla="*/ 0 w 152"/>
                <a:gd name="T11" fmla="*/ 76 h 152"/>
                <a:gd name="T12" fmla="*/ 75 w 152"/>
                <a:gd name="T13" fmla="*/ 0 h 152"/>
                <a:gd name="T14" fmla="*/ 75 w 152"/>
                <a:gd name="T15" fmla="*/ 0 h 152"/>
                <a:gd name="T16" fmla="*/ 151 w 152"/>
                <a:gd name="T17"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2">
                  <a:moveTo>
                    <a:pt x="151" y="76"/>
                  </a:moveTo>
                  <a:lnTo>
                    <a:pt x="151" y="76"/>
                  </a:lnTo>
                  <a:cubicBezTo>
                    <a:pt x="151" y="118"/>
                    <a:pt x="117" y="151"/>
                    <a:pt x="75" y="151"/>
                  </a:cubicBezTo>
                  <a:lnTo>
                    <a:pt x="75" y="151"/>
                  </a:lnTo>
                  <a:cubicBezTo>
                    <a:pt x="33" y="151"/>
                    <a:pt x="0" y="118"/>
                    <a:pt x="0" y="76"/>
                  </a:cubicBezTo>
                  <a:lnTo>
                    <a:pt x="0" y="76"/>
                  </a:lnTo>
                  <a:cubicBezTo>
                    <a:pt x="0" y="35"/>
                    <a:pt x="33" y="0"/>
                    <a:pt x="75" y="0"/>
                  </a:cubicBezTo>
                  <a:lnTo>
                    <a:pt x="75" y="0"/>
                  </a:lnTo>
                  <a:cubicBezTo>
                    <a:pt x="117" y="0"/>
                    <a:pt x="151" y="35"/>
                    <a:pt x="151" y="76"/>
                  </a:cubicBezTo>
                </a:path>
              </a:pathLst>
            </a:custGeom>
            <a:solidFill>
              <a:schemeClr val="accent2"/>
            </a:solidFill>
            <a:ln>
              <a:noFill/>
            </a:ln>
            <a:effectLst/>
          </p:spPr>
          <p:txBody>
            <a:bodyPr wrap="none" anchor="ctr"/>
            <a:lstStyle/>
            <a:p>
              <a:endParaRPr lang="en-US" sz="2449" dirty="0">
                <a:latin typeface="Lato Light" panose="020F0502020204030203" pitchFamily="34" charset="0"/>
              </a:endParaRPr>
            </a:p>
          </p:txBody>
        </p:sp>
        <p:sp>
          <p:nvSpPr>
            <p:cNvPr id="26" name="Freeform 361">
              <a:extLst>
                <a:ext uri="{FF2B5EF4-FFF2-40B4-BE49-F238E27FC236}">
                  <a16:creationId xmlns:a16="http://schemas.microsoft.com/office/drawing/2014/main" id="{EDF13309-06B2-4F69-B606-2EA711825278}"/>
                </a:ext>
              </a:extLst>
            </p:cNvPr>
            <p:cNvSpPr>
              <a:spLocks noChangeArrowheads="1"/>
            </p:cNvSpPr>
            <p:nvPr/>
          </p:nvSpPr>
          <p:spPr bwMode="auto">
            <a:xfrm>
              <a:off x="7560375" y="2823083"/>
              <a:ext cx="189530" cy="189530"/>
            </a:xfrm>
            <a:custGeom>
              <a:avLst/>
              <a:gdLst>
                <a:gd name="T0" fmla="*/ 403 w 404"/>
                <a:gd name="T1" fmla="*/ 201 h 404"/>
                <a:gd name="T2" fmla="*/ 403 w 404"/>
                <a:gd name="T3" fmla="*/ 201 h 404"/>
                <a:gd name="T4" fmla="*/ 202 w 404"/>
                <a:gd name="T5" fmla="*/ 403 h 404"/>
                <a:gd name="T6" fmla="*/ 202 w 404"/>
                <a:gd name="T7" fmla="*/ 403 h 404"/>
                <a:gd name="T8" fmla="*/ 0 w 404"/>
                <a:gd name="T9" fmla="*/ 201 h 404"/>
                <a:gd name="T10" fmla="*/ 0 w 404"/>
                <a:gd name="T11" fmla="*/ 201 h 404"/>
                <a:gd name="T12" fmla="*/ 202 w 404"/>
                <a:gd name="T13" fmla="*/ 0 h 404"/>
                <a:gd name="T14" fmla="*/ 202 w 404"/>
                <a:gd name="T15" fmla="*/ 0 h 404"/>
                <a:gd name="T16" fmla="*/ 403 w 404"/>
                <a:gd name="T17" fmla="*/ 20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404">
                  <a:moveTo>
                    <a:pt x="403" y="201"/>
                  </a:moveTo>
                  <a:lnTo>
                    <a:pt x="403" y="201"/>
                  </a:lnTo>
                  <a:cubicBezTo>
                    <a:pt x="403" y="312"/>
                    <a:pt x="313" y="403"/>
                    <a:pt x="202" y="403"/>
                  </a:cubicBezTo>
                  <a:lnTo>
                    <a:pt x="202" y="403"/>
                  </a:lnTo>
                  <a:cubicBezTo>
                    <a:pt x="91" y="403"/>
                    <a:pt x="0" y="312"/>
                    <a:pt x="0" y="201"/>
                  </a:cubicBezTo>
                  <a:lnTo>
                    <a:pt x="0" y="201"/>
                  </a:lnTo>
                  <a:cubicBezTo>
                    <a:pt x="0" y="89"/>
                    <a:pt x="91" y="0"/>
                    <a:pt x="202" y="0"/>
                  </a:cubicBezTo>
                  <a:lnTo>
                    <a:pt x="202" y="0"/>
                  </a:lnTo>
                  <a:cubicBezTo>
                    <a:pt x="313" y="0"/>
                    <a:pt x="403" y="89"/>
                    <a:pt x="403" y="201"/>
                  </a:cubicBezTo>
                </a:path>
              </a:pathLst>
            </a:custGeom>
            <a:solidFill>
              <a:srgbClr val="B10021"/>
            </a:solidFill>
            <a:ln>
              <a:noFill/>
            </a:ln>
            <a:effectLst/>
          </p:spPr>
          <p:txBody>
            <a:bodyPr wrap="none" anchor="ctr"/>
            <a:lstStyle/>
            <a:p>
              <a:endParaRPr lang="en-US" sz="2449" dirty="0">
                <a:latin typeface="Lato Light" panose="020F0502020204030203" pitchFamily="34" charset="0"/>
              </a:endParaRPr>
            </a:p>
          </p:txBody>
        </p:sp>
        <p:sp>
          <p:nvSpPr>
            <p:cNvPr id="27" name="Freeform 362">
              <a:extLst>
                <a:ext uri="{FF2B5EF4-FFF2-40B4-BE49-F238E27FC236}">
                  <a16:creationId xmlns:a16="http://schemas.microsoft.com/office/drawing/2014/main" id="{51574A54-4343-4DA2-9EAF-BEF5652EB52D}"/>
                </a:ext>
              </a:extLst>
            </p:cNvPr>
            <p:cNvSpPr>
              <a:spLocks noChangeArrowheads="1"/>
            </p:cNvSpPr>
            <p:nvPr/>
          </p:nvSpPr>
          <p:spPr bwMode="auto">
            <a:xfrm>
              <a:off x="7428530" y="2693297"/>
              <a:ext cx="449103" cy="449103"/>
            </a:xfrm>
            <a:custGeom>
              <a:avLst/>
              <a:gdLst>
                <a:gd name="T0" fmla="*/ 479 w 960"/>
                <a:gd name="T1" fmla="*/ 116 h 960"/>
                <a:gd name="T2" fmla="*/ 479 w 960"/>
                <a:gd name="T3" fmla="*/ 116 h 960"/>
                <a:gd name="T4" fmla="*/ 116 w 960"/>
                <a:gd name="T5" fmla="*/ 480 h 960"/>
                <a:gd name="T6" fmla="*/ 116 w 960"/>
                <a:gd name="T7" fmla="*/ 480 h 960"/>
                <a:gd name="T8" fmla="*/ 479 w 960"/>
                <a:gd name="T9" fmla="*/ 843 h 960"/>
                <a:gd name="T10" fmla="*/ 479 w 960"/>
                <a:gd name="T11" fmla="*/ 843 h 960"/>
                <a:gd name="T12" fmla="*/ 843 w 960"/>
                <a:gd name="T13" fmla="*/ 480 h 960"/>
                <a:gd name="T14" fmla="*/ 843 w 960"/>
                <a:gd name="T15" fmla="*/ 480 h 960"/>
                <a:gd name="T16" fmla="*/ 479 w 960"/>
                <a:gd name="T17" fmla="*/ 116 h 960"/>
                <a:gd name="T18" fmla="*/ 479 w 960"/>
                <a:gd name="T19" fmla="*/ 959 h 960"/>
                <a:gd name="T20" fmla="*/ 479 w 960"/>
                <a:gd name="T21" fmla="*/ 959 h 960"/>
                <a:gd name="T22" fmla="*/ 0 w 960"/>
                <a:gd name="T23" fmla="*/ 480 h 960"/>
                <a:gd name="T24" fmla="*/ 0 w 960"/>
                <a:gd name="T25" fmla="*/ 480 h 960"/>
                <a:gd name="T26" fmla="*/ 479 w 960"/>
                <a:gd name="T27" fmla="*/ 0 h 960"/>
                <a:gd name="T28" fmla="*/ 479 w 960"/>
                <a:gd name="T29" fmla="*/ 0 h 960"/>
                <a:gd name="T30" fmla="*/ 959 w 960"/>
                <a:gd name="T31" fmla="*/ 480 h 960"/>
                <a:gd name="T32" fmla="*/ 959 w 960"/>
                <a:gd name="T33" fmla="*/ 480 h 960"/>
                <a:gd name="T34" fmla="*/ 479 w 960"/>
                <a:gd name="T35" fmla="*/ 95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 h="960">
                  <a:moveTo>
                    <a:pt x="479" y="116"/>
                  </a:moveTo>
                  <a:lnTo>
                    <a:pt x="479" y="116"/>
                  </a:lnTo>
                  <a:cubicBezTo>
                    <a:pt x="279" y="116"/>
                    <a:pt x="116" y="279"/>
                    <a:pt x="116" y="480"/>
                  </a:cubicBezTo>
                  <a:lnTo>
                    <a:pt x="116" y="480"/>
                  </a:lnTo>
                  <a:cubicBezTo>
                    <a:pt x="116" y="680"/>
                    <a:pt x="279" y="843"/>
                    <a:pt x="479" y="843"/>
                  </a:cubicBezTo>
                  <a:lnTo>
                    <a:pt x="479" y="843"/>
                  </a:lnTo>
                  <a:cubicBezTo>
                    <a:pt x="680" y="843"/>
                    <a:pt x="843" y="680"/>
                    <a:pt x="843" y="480"/>
                  </a:cubicBezTo>
                  <a:lnTo>
                    <a:pt x="843" y="480"/>
                  </a:lnTo>
                  <a:cubicBezTo>
                    <a:pt x="843" y="279"/>
                    <a:pt x="680" y="116"/>
                    <a:pt x="479" y="116"/>
                  </a:cubicBezTo>
                  <a:close/>
                  <a:moveTo>
                    <a:pt x="479" y="959"/>
                  </a:moveTo>
                  <a:lnTo>
                    <a:pt x="479" y="959"/>
                  </a:lnTo>
                  <a:cubicBezTo>
                    <a:pt x="215" y="959"/>
                    <a:pt x="0" y="744"/>
                    <a:pt x="0" y="480"/>
                  </a:cubicBezTo>
                  <a:lnTo>
                    <a:pt x="0" y="480"/>
                  </a:lnTo>
                  <a:cubicBezTo>
                    <a:pt x="0" y="215"/>
                    <a:pt x="215" y="0"/>
                    <a:pt x="479" y="0"/>
                  </a:cubicBezTo>
                  <a:lnTo>
                    <a:pt x="479" y="0"/>
                  </a:lnTo>
                  <a:cubicBezTo>
                    <a:pt x="743" y="0"/>
                    <a:pt x="959" y="215"/>
                    <a:pt x="959" y="480"/>
                  </a:cubicBezTo>
                  <a:lnTo>
                    <a:pt x="959" y="480"/>
                  </a:lnTo>
                  <a:cubicBezTo>
                    <a:pt x="959" y="744"/>
                    <a:pt x="743" y="959"/>
                    <a:pt x="479" y="959"/>
                  </a:cubicBezTo>
                  <a:close/>
                </a:path>
              </a:pathLst>
            </a:custGeom>
            <a:solidFill>
              <a:srgbClr val="B10021"/>
            </a:solidFill>
            <a:ln>
              <a:noFill/>
            </a:ln>
            <a:effectLst/>
          </p:spPr>
          <p:txBody>
            <a:bodyPr wrap="none" anchor="ctr"/>
            <a:lstStyle/>
            <a:p>
              <a:endParaRPr lang="en-US" sz="2449" dirty="0">
                <a:latin typeface="Lato Light" panose="020F0502020204030203" pitchFamily="34" charset="0"/>
              </a:endParaRPr>
            </a:p>
          </p:txBody>
        </p:sp>
        <p:sp>
          <p:nvSpPr>
            <p:cNvPr id="28" name="Freeform 363">
              <a:extLst>
                <a:ext uri="{FF2B5EF4-FFF2-40B4-BE49-F238E27FC236}">
                  <a16:creationId xmlns:a16="http://schemas.microsoft.com/office/drawing/2014/main" id="{31FEC21A-A0D9-47AB-A80E-BDCEBACE63EF}"/>
                </a:ext>
              </a:extLst>
            </p:cNvPr>
            <p:cNvSpPr>
              <a:spLocks noChangeArrowheads="1"/>
            </p:cNvSpPr>
            <p:nvPr/>
          </p:nvSpPr>
          <p:spPr bwMode="auto">
            <a:xfrm>
              <a:off x="7640720" y="1871314"/>
              <a:ext cx="24721" cy="846703"/>
            </a:xfrm>
            <a:custGeom>
              <a:avLst/>
              <a:gdLst>
                <a:gd name="T0" fmla="*/ 51 w 52"/>
                <a:gd name="T1" fmla="*/ 1813 h 1814"/>
                <a:gd name="T2" fmla="*/ 0 w 52"/>
                <a:gd name="T3" fmla="*/ 1813 h 1814"/>
                <a:gd name="T4" fmla="*/ 0 w 52"/>
                <a:gd name="T5" fmla="*/ 0 h 1814"/>
                <a:gd name="T6" fmla="*/ 51 w 52"/>
                <a:gd name="T7" fmla="*/ 0 h 1814"/>
                <a:gd name="T8" fmla="*/ 51 w 52"/>
                <a:gd name="T9" fmla="*/ 1813 h 1814"/>
              </a:gdLst>
              <a:ahLst/>
              <a:cxnLst>
                <a:cxn ang="0">
                  <a:pos x="T0" y="T1"/>
                </a:cxn>
                <a:cxn ang="0">
                  <a:pos x="T2" y="T3"/>
                </a:cxn>
                <a:cxn ang="0">
                  <a:pos x="T4" y="T5"/>
                </a:cxn>
                <a:cxn ang="0">
                  <a:pos x="T6" y="T7"/>
                </a:cxn>
                <a:cxn ang="0">
                  <a:pos x="T8" y="T9"/>
                </a:cxn>
              </a:cxnLst>
              <a:rect l="0" t="0" r="r" b="b"/>
              <a:pathLst>
                <a:path w="52" h="1814">
                  <a:moveTo>
                    <a:pt x="51" y="1813"/>
                  </a:moveTo>
                  <a:lnTo>
                    <a:pt x="0" y="1813"/>
                  </a:lnTo>
                  <a:lnTo>
                    <a:pt x="0" y="0"/>
                  </a:lnTo>
                  <a:lnTo>
                    <a:pt x="51" y="0"/>
                  </a:lnTo>
                  <a:lnTo>
                    <a:pt x="51" y="1813"/>
                  </a:lnTo>
                </a:path>
              </a:pathLst>
            </a:custGeom>
            <a:solidFill>
              <a:schemeClr val="accent4"/>
            </a:solidFill>
            <a:ln>
              <a:noFill/>
            </a:ln>
            <a:effectLst/>
          </p:spPr>
          <p:txBody>
            <a:bodyPr wrap="none" anchor="ctr"/>
            <a:lstStyle/>
            <a:p>
              <a:endParaRPr lang="en-US" sz="2449" dirty="0">
                <a:latin typeface="Lato Light" panose="020F0502020204030203" pitchFamily="34" charset="0"/>
              </a:endParaRPr>
            </a:p>
          </p:txBody>
        </p:sp>
        <p:sp>
          <p:nvSpPr>
            <p:cNvPr id="29" name="Freeform 364">
              <a:extLst>
                <a:ext uri="{FF2B5EF4-FFF2-40B4-BE49-F238E27FC236}">
                  <a16:creationId xmlns:a16="http://schemas.microsoft.com/office/drawing/2014/main" id="{D98616D6-5367-4D68-A6A9-9460A858488B}"/>
                </a:ext>
              </a:extLst>
            </p:cNvPr>
            <p:cNvSpPr>
              <a:spLocks noChangeArrowheads="1"/>
            </p:cNvSpPr>
            <p:nvPr/>
          </p:nvSpPr>
          <p:spPr bwMode="auto">
            <a:xfrm>
              <a:off x="7618059" y="1840413"/>
              <a:ext cx="70044" cy="70044"/>
            </a:xfrm>
            <a:custGeom>
              <a:avLst/>
              <a:gdLst>
                <a:gd name="T0" fmla="*/ 151 w 152"/>
                <a:gd name="T1" fmla="*/ 76 h 152"/>
                <a:gd name="T2" fmla="*/ 151 w 152"/>
                <a:gd name="T3" fmla="*/ 76 h 152"/>
                <a:gd name="T4" fmla="*/ 75 w 152"/>
                <a:gd name="T5" fmla="*/ 151 h 152"/>
                <a:gd name="T6" fmla="*/ 75 w 152"/>
                <a:gd name="T7" fmla="*/ 151 h 152"/>
                <a:gd name="T8" fmla="*/ 0 w 152"/>
                <a:gd name="T9" fmla="*/ 76 h 152"/>
                <a:gd name="T10" fmla="*/ 0 w 152"/>
                <a:gd name="T11" fmla="*/ 76 h 152"/>
                <a:gd name="T12" fmla="*/ 75 w 152"/>
                <a:gd name="T13" fmla="*/ 0 h 152"/>
                <a:gd name="T14" fmla="*/ 75 w 152"/>
                <a:gd name="T15" fmla="*/ 0 h 152"/>
                <a:gd name="T16" fmla="*/ 151 w 152"/>
                <a:gd name="T17"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2">
                  <a:moveTo>
                    <a:pt x="151" y="76"/>
                  </a:moveTo>
                  <a:lnTo>
                    <a:pt x="151" y="76"/>
                  </a:lnTo>
                  <a:cubicBezTo>
                    <a:pt x="151" y="118"/>
                    <a:pt x="117" y="151"/>
                    <a:pt x="75" y="151"/>
                  </a:cubicBezTo>
                  <a:lnTo>
                    <a:pt x="75" y="151"/>
                  </a:lnTo>
                  <a:cubicBezTo>
                    <a:pt x="34" y="151"/>
                    <a:pt x="0" y="118"/>
                    <a:pt x="0" y="76"/>
                  </a:cubicBezTo>
                  <a:lnTo>
                    <a:pt x="0" y="76"/>
                  </a:lnTo>
                  <a:cubicBezTo>
                    <a:pt x="0" y="35"/>
                    <a:pt x="34" y="0"/>
                    <a:pt x="75" y="0"/>
                  </a:cubicBezTo>
                  <a:lnTo>
                    <a:pt x="75" y="0"/>
                  </a:lnTo>
                  <a:cubicBezTo>
                    <a:pt x="117" y="0"/>
                    <a:pt x="151" y="35"/>
                    <a:pt x="151" y="76"/>
                  </a:cubicBezTo>
                </a:path>
              </a:pathLst>
            </a:custGeom>
            <a:solidFill>
              <a:schemeClr val="accent4"/>
            </a:solidFill>
            <a:ln>
              <a:noFill/>
            </a:ln>
            <a:effectLst/>
          </p:spPr>
          <p:txBody>
            <a:bodyPr wrap="none" anchor="ctr"/>
            <a:lstStyle/>
            <a:p>
              <a:endParaRPr lang="en-US" sz="2449" dirty="0">
                <a:latin typeface="Lato Light" panose="020F0502020204030203" pitchFamily="34" charset="0"/>
              </a:endParaRPr>
            </a:p>
          </p:txBody>
        </p:sp>
        <p:sp>
          <p:nvSpPr>
            <p:cNvPr id="30" name="TextBox 29">
              <a:extLst>
                <a:ext uri="{FF2B5EF4-FFF2-40B4-BE49-F238E27FC236}">
                  <a16:creationId xmlns:a16="http://schemas.microsoft.com/office/drawing/2014/main" id="{34E04F44-2DDE-4092-9E99-83DB82FB6591}"/>
                </a:ext>
              </a:extLst>
            </p:cNvPr>
            <p:cNvSpPr txBox="1"/>
            <p:nvPr/>
          </p:nvSpPr>
          <p:spPr>
            <a:xfrm>
              <a:off x="101213" y="2236729"/>
              <a:ext cx="2464600" cy="340917"/>
            </a:xfrm>
            <a:prstGeom prst="rect">
              <a:avLst/>
            </a:prstGeom>
            <a:noFill/>
          </p:spPr>
          <p:txBody>
            <a:bodyPr wrap="none" rtlCol="0" anchor="ctr" anchorCtr="0">
              <a:spAutoFit/>
            </a:bodyPr>
            <a:lstStyle/>
            <a:p>
              <a:pPr algn="ctr"/>
              <a:r>
                <a:rPr lang="en-US" sz="1800" b="1" dirty="0">
                  <a:solidFill>
                    <a:schemeClr val="tx2"/>
                  </a:solidFill>
                  <a:latin typeface="Open Sans" panose="020B0606030504020204" pitchFamily="34" charset="0"/>
                  <a:ea typeface="Open Sans" panose="020B0606030504020204" pitchFamily="34" charset="0"/>
                  <a:cs typeface="Open Sans" panose="020B0606030504020204" pitchFamily="34" charset="0"/>
                </a:rPr>
                <a:t>Initial understanding</a:t>
              </a:r>
            </a:p>
          </p:txBody>
        </p:sp>
        <p:sp>
          <p:nvSpPr>
            <p:cNvPr id="31" name="TextBox 30">
              <a:extLst>
                <a:ext uri="{FF2B5EF4-FFF2-40B4-BE49-F238E27FC236}">
                  <a16:creationId xmlns:a16="http://schemas.microsoft.com/office/drawing/2014/main" id="{8F8B4F36-588C-4159-99D3-8D78F1D7133E}"/>
                </a:ext>
              </a:extLst>
            </p:cNvPr>
            <p:cNvSpPr txBox="1"/>
            <p:nvPr/>
          </p:nvSpPr>
          <p:spPr>
            <a:xfrm>
              <a:off x="2857056" y="3208046"/>
              <a:ext cx="1802353" cy="788371"/>
            </a:xfrm>
            <a:prstGeom prst="rect">
              <a:avLst/>
            </a:prstGeom>
            <a:noFill/>
          </p:spPr>
          <p:txBody>
            <a:bodyPr wrap="square" rtlCol="0" anchor="ctr" anchorCtr="0">
              <a:spAutoFit/>
            </a:bodyPr>
            <a:lstStyle/>
            <a:p>
              <a:pPr defTabSz="685663"/>
              <a:r>
                <a:rPr lang="en-US" sz="1650" b="1" dirty="0">
                  <a:latin typeface="Open Sans" panose="020B0606030504020204" pitchFamily="34" charset="0"/>
                  <a:ea typeface="Open Sans" panose="020B0606030504020204" pitchFamily="34" charset="0"/>
                  <a:cs typeface="Open Sans" panose="020B0606030504020204" pitchFamily="34" charset="0"/>
                </a:rPr>
                <a:t>Management system development</a:t>
              </a:r>
            </a:p>
          </p:txBody>
        </p:sp>
        <p:sp>
          <p:nvSpPr>
            <p:cNvPr id="32" name="TextBox 31">
              <a:extLst>
                <a:ext uri="{FF2B5EF4-FFF2-40B4-BE49-F238E27FC236}">
                  <a16:creationId xmlns:a16="http://schemas.microsoft.com/office/drawing/2014/main" id="{5DFD8A06-4F52-4888-B98A-4A8F04BCBEAE}"/>
                </a:ext>
              </a:extLst>
            </p:cNvPr>
            <p:cNvSpPr txBox="1"/>
            <p:nvPr/>
          </p:nvSpPr>
          <p:spPr>
            <a:xfrm>
              <a:off x="4150926" y="1786753"/>
              <a:ext cx="2856779" cy="788371"/>
            </a:xfrm>
            <a:prstGeom prst="rect">
              <a:avLst/>
            </a:prstGeom>
            <a:noFill/>
          </p:spPr>
          <p:txBody>
            <a:bodyPr wrap="square" rtlCol="0" anchor="ctr" anchorCtr="0">
              <a:spAutoFit/>
            </a:bodyPr>
            <a:lstStyle/>
            <a:p>
              <a:pPr algn="ctr"/>
              <a:r>
                <a:rPr lang="en-US" sz="1650" b="1" dirty="0">
                  <a:solidFill>
                    <a:schemeClr val="tx2"/>
                  </a:solidFill>
                  <a:latin typeface="Open Sans" panose="020B0606030504020204" pitchFamily="34" charset="0"/>
                  <a:ea typeface="Open Sans" panose="020B0606030504020204" pitchFamily="34" charset="0"/>
                  <a:cs typeface="Open Sans" panose="020B0606030504020204" pitchFamily="34" charset="0"/>
                </a:rPr>
                <a:t>Building internal capability and expanding scope of application</a:t>
              </a:r>
            </a:p>
          </p:txBody>
        </p:sp>
        <p:sp>
          <p:nvSpPr>
            <p:cNvPr id="33" name="TextBox 32">
              <a:extLst>
                <a:ext uri="{FF2B5EF4-FFF2-40B4-BE49-F238E27FC236}">
                  <a16:creationId xmlns:a16="http://schemas.microsoft.com/office/drawing/2014/main" id="{94774A88-309C-4391-9C15-9EA80B407CC0}"/>
                </a:ext>
              </a:extLst>
            </p:cNvPr>
            <p:cNvSpPr txBox="1"/>
            <p:nvPr/>
          </p:nvSpPr>
          <p:spPr>
            <a:xfrm>
              <a:off x="6253705" y="3327242"/>
              <a:ext cx="2798749" cy="852294"/>
            </a:xfrm>
            <a:prstGeom prst="rect">
              <a:avLst/>
            </a:prstGeom>
            <a:noFill/>
          </p:spPr>
          <p:txBody>
            <a:bodyPr wrap="square" rtlCol="0" anchor="ctr" anchorCtr="0">
              <a:spAutoFit/>
            </a:bodyPr>
            <a:lstStyle/>
            <a:p>
              <a:pPr algn="ctr"/>
              <a:r>
                <a:rPr lang="en-US" sz="1800" b="1" dirty="0">
                  <a:solidFill>
                    <a:schemeClr val="tx2"/>
                  </a:solidFill>
                  <a:latin typeface="Open Sans" panose="020B0606030504020204" pitchFamily="34" charset="0"/>
                  <a:ea typeface="Open Sans" panose="020B0606030504020204" pitchFamily="34" charset="0"/>
                  <a:cs typeface="Open Sans" panose="020B0606030504020204" pitchFamily="34" charset="0"/>
                </a:rPr>
                <a:t>Technology integration and </a:t>
              </a:r>
            </a:p>
            <a:p>
              <a:pPr algn="ctr"/>
              <a:r>
                <a:rPr lang="en-US" sz="1800" b="1" dirty="0">
                  <a:solidFill>
                    <a:schemeClr val="tx2"/>
                  </a:solidFill>
                  <a:latin typeface="Open Sans" panose="020B0606030504020204" pitchFamily="34" charset="0"/>
                  <a:ea typeface="Open Sans" panose="020B0606030504020204" pitchFamily="34" charset="0"/>
                  <a:cs typeface="Open Sans" panose="020B0606030504020204" pitchFamily="34" charset="0"/>
                </a:rPr>
                <a:t>enhanced HF leadership</a:t>
              </a:r>
            </a:p>
          </p:txBody>
        </p:sp>
        <p:sp>
          <p:nvSpPr>
            <p:cNvPr id="34" name="Subtitle 2">
              <a:extLst>
                <a:ext uri="{FF2B5EF4-FFF2-40B4-BE49-F238E27FC236}">
                  <a16:creationId xmlns:a16="http://schemas.microsoft.com/office/drawing/2014/main" id="{6E6B9053-2E8C-4275-8493-3C7D088D395D}"/>
                </a:ext>
              </a:extLst>
            </p:cNvPr>
            <p:cNvSpPr txBox="1">
              <a:spLocks/>
            </p:cNvSpPr>
            <p:nvPr/>
          </p:nvSpPr>
          <p:spPr>
            <a:xfrm>
              <a:off x="181664" y="4062238"/>
              <a:ext cx="2496929" cy="869576"/>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28588" indent="-128588" algn="l">
                <a:lnSpc>
                  <a:spcPts val="1313"/>
                </a:lnSpc>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Understanding the subject</a:t>
              </a:r>
            </a:p>
            <a:p>
              <a:pPr marL="128588" indent="-128588" algn="l">
                <a:lnSpc>
                  <a:spcPts val="1313"/>
                </a:lnSpc>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General awareness within management team</a:t>
              </a:r>
            </a:p>
            <a:p>
              <a:pPr marL="128588" indent="-128588" algn="l">
                <a:lnSpc>
                  <a:spcPts val="1313"/>
                </a:lnSpc>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Part-time human factors team in safety department</a:t>
              </a:r>
            </a:p>
          </p:txBody>
        </p:sp>
        <p:sp>
          <p:nvSpPr>
            <p:cNvPr id="35" name="Subtitle 2">
              <a:extLst>
                <a:ext uri="{FF2B5EF4-FFF2-40B4-BE49-F238E27FC236}">
                  <a16:creationId xmlns:a16="http://schemas.microsoft.com/office/drawing/2014/main" id="{D23396EF-9A74-46C5-9913-EF9C0C4943F4}"/>
                </a:ext>
              </a:extLst>
            </p:cNvPr>
            <p:cNvSpPr txBox="1">
              <a:spLocks/>
            </p:cNvSpPr>
            <p:nvPr/>
          </p:nvSpPr>
          <p:spPr>
            <a:xfrm>
              <a:off x="4544969" y="4108892"/>
              <a:ext cx="2205159" cy="869576"/>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28588" indent="-128588" algn="l">
                <a:lnSpc>
                  <a:spcPts val="1313"/>
                </a:lnSpc>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Full time HF team in safety department</a:t>
              </a:r>
            </a:p>
            <a:p>
              <a:pPr marL="128588" indent="-128588" algn="l">
                <a:lnSpc>
                  <a:spcPts val="1313"/>
                </a:lnSpc>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Internal HF specialist training</a:t>
              </a:r>
            </a:p>
            <a:p>
              <a:pPr marL="128588" indent="-128588" algn="l">
                <a:lnSpc>
                  <a:spcPts val="1313"/>
                </a:lnSpc>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Development of HF analysis tools</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Subtitle 2">
              <a:extLst>
                <a:ext uri="{FF2B5EF4-FFF2-40B4-BE49-F238E27FC236}">
                  <a16:creationId xmlns:a16="http://schemas.microsoft.com/office/drawing/2014/main" id="{36399385-014A-45DE-ABB3-8C8E98D6059F}"/>
                </a:ext>
              </a:extLst>
            </p:cNvPr>
            <p:cNvSpPr txBox="1">
              <a:spLocks/>
            </p:cNvSpPr>
            <p:nvPr/>
          </p:nvSpPr>
          <p:spPr>
            <a:xfrm>
              <a:off x="6998762" y="935021"/>
              <a:ext cx="1613440" cy="835485"/>
            </a:xfrm>
            <a:prstGeom prst="rect">
              <a:avLst/>
            </a:prstGeom>
          </p:spPr>
          <p:txBody>
            <a:bodyPr vert="horz" wrap="square" lIns="34290" tIns="17145" rIns="34290" bIns="17145" rtlCol="0" anchor="b">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28588" indent="-128588" algn="l">
                <a:lnSpc>
                  <a:spcPts val="1313"/>
                </a:lnSpc>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Leveraging technology in managing HF issues</a:t>
              </a:r>
            </a:p>
            <a:p>
              <a:pPr marL="128588" indent="-128588" algn="l">
                <a:lnSpc>
                  <a:spcPts val="1313"/>
                </a:lnSpc>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HF Leadership in Line management</a:t>
              </a:r>
            </a:p>
          </p:txBody>
        </p:sp>
        <p:sp>
          <p:nvSpPr>
            <p:cNvPr id="37" name="Subtitle 2">
              <a:extLst>
                <a:ext uri="{FF2B5EF4-FFF2-40B4-BE49-F238E27FC236}">
                  <a16:creationId xmlns:a16="http://schemas.microsoft.com/office/drawing/2014/main" id="{0278DBA2-B0BE-4078-A316-FCC0B45FCDE9}"/>
                </a:ext>
              </a:extLst>
            </p:cNvPr>
            <p:cNvSpPr txBox="1">
              <a:spLocks/>
            </p:cNvSpPr>
            <p:nvPr/>
          </p:nvSpPr>
          <p:spPr>
            <a:xfrm>
              <a:off x="2304716" y="759222"/>
              <a:ext cx="2267284" cy="1143257"/>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28588" indent="-128588" algn="l">
                <a:lnSpc>
                  <a:spcPts val="1313"/>
                </a:lnSpc>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Requirements on investigation, training, identification and management of HF issues included in Safety Management System</a:t>
              </a:r>
            </a:p>
            <a:p>
              <a:pPr marL="128588" indent="-128588" algn="l">
                <a:lnSpc>
                  <a:spcPts val="1313"/>
                </a:lnSpc>
                <a:buFont typeface="Arial" panose="020B0604020202020204" pitchFamily="34" charset="0"/>
                <a:buChar cha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Awareness campaign for general staff </a:t>
              </a:r>
            </a:p>
          </p:txBody>
        </p:sp>
        <p:sp>
          <p:nvSpPr>
            <p:cNvPr id="38" name="Isosceles Triangle 37">
              <a:extLst>
                <a:ext uri="{FF2B5EF4-FFF2-40B4-BE49-F238E27FC236}">
                  <a16:creationId xmlns:a16="http://schemas.microsoft.com/office/drawing/2014/main" id="{CF8A986F-10D8-4509-883E-B3120AB2A8A0}"/>
                </a:ext>
              </a:extLst>
            </p:cNvPr>
            <p:cNvSpPr/>
            <p:nvPr/>
          </p:nvSpPr>
          <p:spPr bwMode="auto">
            <a:xfrm rot="5400000">
              <a:off x="2190030" y="2780591"/>
              <a:ext cx="317258" cy="225950"/>
            </a:xfrm>
            <a:prstGeom prst="triangle">
              <a:avLst/>
            </a:prstGeom>
            <a:solidFill>
              <a:srgbClr val="0A50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39" name="Isosceles Triangle 38">
              <a:extLst>
                <a:ext uri="{FF2B5EF4-FFF2-40B4-BE49-F238E27FC236}">
                  <a16:creationId xmlns:a16="http://schemas.microsoft.com/office/drawing/2014/main" id="{48777C5B-8667-4897-AB1B-7B427FE3A37B}"/>
                </a:ext>
              </a:extLst>
            </p:cNvPr>
            <p:cNvSpPr/>
            <p:nvPr/>
          </p:nvSpPr>
          <p:spPr bwMode="auto">
            <a:xfrm rot="5400000">
              <a:off x="4275884" y="2807589"/>
              <a:ext cx="317258" cy="225950"/>
            </a:xfrm>
            <a:prstGeom prst="triangle">
              <a:avLst/>
            </a:prstGeom>
            <a:solidFill>
              <a:srgbClr val="0A50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40" name="Isosceles Triangle 39">
              <a:extLst>
                <a:ext uri="{FF2B5EF4-FFF2-40B4-BE49-F238E27FC236}">
                  <a16:creationId xmlns:a16="http://schemas.microsoft.com/office/drawing/2014/main" id="{A2C224A7-3474-4BB5-9DFC-6704F50AF311}"/>
                </a:ext>
              </a:extLst>
            </p:cNvPr>
            <p:cNvSpPr/>
            <p:nvPr/>
          </p:nvSpPr>
          <p:spPr bwMode="auto">
            <a:xfrm rot="5400000">
              <a:off x="6462720" y="2807589"/>
              <a:ext cx="317258" cy="225950"/>
            </a:xfrm>
            <a:prstGeom prst="triangle">
              <a:avLst/>
            </a:prstGeom>
            <a:solidFill>
              <a:srgbClr val="0A50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41" name="Isosceles Triangle 40">
              <a:extLst>
                <a:ext uri="{FF2B5EF4-FFF2-40B4-BE49-F238E27FC236}">
                  <a16:creationId xmlns:a16="http://schemas.microsoft.com/office/drawing/2014/main" id="{9A72E5AF-8A00-4F70-8E5C-D1CEA16C7320}"/>
                </a:ext>
              </a:extLst>
            </p:cNvPr>
            <p:cNvSpPr/>
            <p:nvPr/>
          </p:nvSpPr>
          <p:spPr bwMode="auto">
            <a:xfrm rot="5400000">
              <a:off x="8413210" y="2791084"/>
              <a:ext cx="317258" cy="225950"/>
            </a:xfrm>
            <a:prstGeom prst="triangle">
              <a:avLst/>
            </a:prstGeom>
            <a:solidFill>
              <a:srgbClr val="0A50A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grpSp>
    </p:spTree>
    <p:extLst>
      <p:ext uri="{BB962C8B-B14F-4D97-AF65-F5344CB8AC3E}">
        <p14:creationId xmlns:p14="http://schemas.microsoft.com/office/powerpoint/2010/main" val="1856920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Un tren pasando por unos rieles&#10;&#10;Descripción generada automáticamente">
            <a:extLst>
              <a:ext uri="{FF2B5EF4-FFF2-40B4-BE49-F238E27FC236}">
                <a16:creationId xmlns:a16="http://schemas.microsoft.com/office/drawing/2014/main" id="{B6E861E4-E3B1-E14C-89FE-4177F1B0A1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700" y="0"/>
            <a:ext cx="12233507" cy="6248400"/>
          </a:xfrm>
          <a:prstGeom prst="rect">
            <a:avLst/>
          </a:prstGeom>
        </p:spPr>
      </p:pic>
      <p:sp>
        <p:nvSpPr>
          <p:cNvPr id="25" name="Redondear rectángulo de esquina del mismo lado 24">
            <a:extLst>
              <a:ext uri="{FF2B5EF4-FFF2-40B4-BE49-F238E27FC236}">
                <a16:creationId xmlns:a16="http://schemas.microsoft.com/office/drawing/2014/main" id="{F9A9A11E-D10D-F344-BA51-166EF683CAD5}"/>
              </a:ext>
            </a:extLst>
          </p:cNvPr>
          <p:cNvSpPr/>
          <p:nvPr/>
        </p:nvSpPr>
        <p:spPr>
          <a:xfrm rot="10800000">
            <a:off x="-1307806" y="1441596"/>
            <a:ext cx="8495413" cy="2264736"/>
          </a:xfrm>
          <a:prstGeom prst="round2SameRect">
            <a:avLst>
              <a:gd name="adj1" fmla="val 50000"/>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dondear rectángulo de esquina del mismo lado 25">
            <a:extLst>
              <a:ext uri="{FF2B5EF4-FFF2-40B4-BE49-F238E27FC236}">
                <a16:creationId xmlns:a16="http://schemas.microsoft.com/office/drawing/2014/main" id="{DCB5821C-29EF-124C-A6E8-C32F4780BFDA}"/>
              </a:ext>
            </a:extLst>
          </p:cNvPr>
          <p:cNvSpPr/>
          <p:nvPr/>
        </p:nvSpPr>
        <p:spPr>
          <a:xfrm rot="10800000">
            <a:off x="430616" y="1803103"/>
            <a:ext cx="11342283" cy="2264736"/>
          </a:xfrm>
          <a:prstGeom prst="round2SameRect">
            <a:avLst>
              <a:gd name="adj1" fmla="val 50000"/>
              <a:gd name="adj2" fmla="val 50000"/>
            </a:avLst>
          </a:prstGeom>
          <a:solidFill>
            <a:srgbClr val="E983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509B9D59-4A3B-694C-A96E-514003D58CA3}"/>
              </a:ext>
            </a:extLst>
          </p:cNvPr>
          <p:cNvPicPr>
            <a:picLocks noChangeAspect="1"/>
          </p:cNvPicPr>
          <p:nvPr/>
        </p:nvPicPr>
        <p:blipFill>
          <a:blip r:embed="rId3" cstate="email">
            <a:alphaModFix/>
            <a:lum bright="100000" contrast="100000"/>
            <a:extLst>
              <a:ext uri="{28A0092B-C50C-407E-A947-70E740481C1C}">
                <a14:useLocalDpi xmlns:a14="http://schemas.microsoft.com/office/drawing/2010/main"/>
              </a:ext>
            </a:extLst>
          </a:blip>
          <a:stretch>
            <a:fillRect/>
          </a:stretch>
        </p:blipFill>
        <p:spPr>
          <a:xfrm>
            <a:off x="786956" y="2225727"/>
            <a:ext cx="2317602" cy="328156"/>
          </a:xfrm>
          <a:prstGeom prst="rect">
            <a:avLst/>
          </a:prstGeom>
        </p:spPr>
      </p:pic>
      <p:sp>
        <p:nvSpPr>
          <p:cNvPr id="36" name="CuadroTexto 35">
            <a:extLst>
              <a:ext uri="{FF2B5EF4-FFF2-40B4-BE49-F238E27FC236}">
                <a16:creationId xmlns:a16="http://schemas.microsoft.com/office/drawing/2014/main" id="{AA151354-A0A3-1C4F-A1AF-EE11CD7C3647}"/>
              </a:ext>
            </a:extLst>
          </p:cNvPr>
          <p:cNvSpPr txBox="1"/>
          <p:nvPr/>
        </p:nvSpPr>
        <p:spPr>
          <a:xfrm>
            <a:off x="928454" y="2651642"/>
            <a:ext cx="10374546" cy="846386"/>
          </a:xfrm>
          <a:prstGeom prst="rect">
            <a:avLst/>
          </a:prstGeom>
          <a:noFill/>
        </p:spPr>
        <p:txBody>
          <a:bodyPr wrap="square" rtlCol="0">
            <a:spAutoFit/>
          </a:bodyPr>
          <a:lstStyle/>
          <a:p>
            <a:pPr>
              <a:spcAft>
                <a:spcPts val="600"/>
              </a:spcAft>
            </a:pPr>
            <a:r>
              <a:rPr lang="es-ES" sz="24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CHAPTER 2</a:t>
            </a:r>
          </a:p>
          <a:p>
            <a:pPr>
              <a:spcAft>
                <a:spcPts val="600"/>
              </a:spcAft>
            </a:pPr>
            <a:r>
              <a:rPr lang="es-ES" sz="2000" spc="3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The</a:t>
            </a:r>
            <a:r>
              <a:rPr lang="es-ES" sz="200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 5C concept</a:t>
            </a:r>
          </a:p>
        </p:txBody>
      </p:sp>
      <p:grpSp>
        <p:nvGrpSpPr>
          <p:cNvPr id="37" name="Grupo 36">
            <a:extLst>
              <a:ext uri="{FF2B5EF4-FFF2-40B4-BE49-F238E27FC236}">
                <a16:creationId xmlns:a16="http://schemas.microsoft.com/office/drawing/2014/main" id="{C944F48A-BA39-2541-8CB5-2B0AA61E4C21}"/>
              </a:ext>
            </a:extLst>
          </p:cNvPr>
          <p:cNvGrpSpPr/>
          <p:nvPr/>
        </p:nvGrpSpPr>
        <p:grpSpPr>
          <a:xfrm>
            <a:off x="-102870" y="5661025"/>
            <a:ext cx="12294871" cy="1196975"/>
            <a:chOff x="-102870" y="5661025"/>
            <a:chExt cx="12294871" cy="1196975"/>
          </a:xfrm>
        </p:grpSpPr>
        <p:sp>
          <p:nvSpPr>
            <p:cNvPr id="38" name="Redondear rectángulo de esquina del mismo lado 37">
              <a:extLst>
                <a:ext uri="{FF2B5EF4-FFF2-40B4-BE49-F238E27FC236}">
                  <a16:creationId xmlns:a16="http://schemas.microsoft.com/office/drawing/2014/main" id="{87843604-5951-1443-978F-7593139D4FFF}"/>
                </a:ext>
              </a:extLst>
            </p:cNvPr>
            <p:cNvSpPr/>
            <p:nvPr userDrawn="1"/>
          </p:nvSpPr>
          <p:spPr>
            <a:xfrm rot="5400000">
              <a:off x="5303521" y="571501"/>
              <a:ext cx="982980" cy="11590018"/>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dondear rectángulo de esquina del mismo lado 38">
              <a:extLst>
                <a:ext uri="{FF2B5EF4-FFF2-40B4-BE49-F238E27FC236}">
                  <a16:creationId xmlns:a16="http://schemas.microsoft.com/office/drawing/2014/main" id="{1F28D0FC-5F99-1A46-AE10-AD1A16178647}"/>
                </a:ext>
              </a:extLst>
            </p:cNvPr>
            <p:cNvSpPr/>
            <p:nvPr userDrawn="1"/>
          </p:nvSpPr>
          <p:spPr>
            <a:xfrm rot="16200000">
              <a:off x="10627678" y="5293678"/>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0" name="Grupo 39">
              <a:extLst>
                <a:ext uri="{FF2B5EF4-FFF2-40B4-BE49-F238E27FC236}">
                  <a16:creationId xmlns:a16="http://schemas.microsoft.com/office/drawing/2014/main" id="{CDE88CED-11FA-7243-9619-8C7AF6434ED1}"/>
                </a:ext>
              </a:extLst>
            </p:cNvPr>
            <p:cNvGrpSpPr/>
            <p:nvPr userDrawn="1"/>
          </p:nvGrpSpPr>
          <p:grpSpPr>
            <a:xfrm>
              <a:off x="-102870" y="5661025"/>
              <a:ext cx="2682886" cy="1196975"/>
              <a:chOff x="0" y="5655749"/>
              <a:chExt cx="2682886" cy="1196975"/>
            </a:xfrm>
          </p:grpSpPr>
          <p:grpSp>
            <p:nvGrpSpPr>
              <p:cNvPr id="50" name="Grupo 49">
                <a:extLst>
                  <a:ext uri="{FF2B5EF4-FFF2-40B4-BE49-F238E27FC236}">
                    <a16:creationId xmlns:a16="http://schemas.microsoft.com/office/drawing/2014/main" id="{3FEC8C1F-7F42-BC46-9863-FEA5B8513B33}"/>
                  </a:ext>
                </a:extLst>
              </p:cNvPr>
              <p:cNvGrpSpPr/>
              <p:nvPr/>
            </p:nvGrpSpPr>
            <p:grpSpPr>
              <a:xfrm>
                <a:off x="102870" y="5686864"/>
                <a:ext cx="2580016" cy="994413"/>
                <a:chOff x="-494925" y="5854835"/>
                <a:chExt cx="3205177" cy="994413"/>
              </a:xfrm>
            </p:grpSpPr>
            <p:sp>
              <p:nvSpPr>
                <p:cNvPr id="52" name="Redondear rectángulo de esquina del mismo lado 51">
                  <a:extLst>
                    <a:ext uri="{FF2B5EF4-FFF2-40B4-BE49-F238E27FC236}">
                      <a16:creationId xmlns:a16="http://schemas.microsoft.com/office/drawing/2014/main" id="{CBF60C3A-6E70-3041-B7A4-EBD33491D351}"/>
                    </a:ext>
                  </a:extLst>
                </p:cNvPr>
                <p:cNvSpPr/>
                <p:nvPr/>
              </p:nvSpPr>
              <p:spPr>
                <a:xfrm rot="5400000">
                  <a:off x="759049" y="4898045"/>
                  <a:ext cx="697230" cy="3205176"/>
                </a:xfrm>
                <a:prstGeom prst="round2SameRect">
                  <a:avLst>
                    <a:gd name="adj1" fmla="val 50000"/>
                    <a:gd name="adj2" fmla="val 0"/>
                  </a:avLst>
                </a:prstGeom>
                <a:noFill/>
                <a:ln w="13970">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Redondear rectángulo de esquina del mismo lado 52">
                  <a:extLst>
                    <a:ext uri="{FF2B5EF4-FFF2-40B4-BE49-F238E27FC236}">
                      <a16:creationId xmlns:a16="http://schemas.microsoft.com/office/drawing/2014/main" id="{93979BEB-E742-3C42-8730-01DF9CE5609F}"/>
                    </a:ext>
                  </a:extLst>
                </p:cNvPr>
                <p:cNvSpPr/>
                <p:nvPr/>
              </p:nvSpPr>
              <p:spPr>
                <a:xfrm rot="5400000">
                  <a:off x="512653" y="4847257"/>
                  <a:ext cx="885261" cy="2900417"/>
                </a:xfrm>
                <a:prstGeom prst="round2SameRect">
                  <a:avLst>
                    <a:gd name="adj1" fmla="val 50000"/>
                    <a:gd name="adj2" fmla="val 0"/>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51" name="Redondear rectángulo de esquina del mismo lado 50">
                <a:extLst>
                  <a:ext uri="{FF2B5EF4-FFF2-40B4-BE49-F238E27FC236}">
                    <a16:creationId xmlns:a16="http://schemas.microsoft.com/office/drawing/2014/main" id="{673A017F-3A9D-0541-8E91-BEBE5A89C4AF}"/>
                  </a:ext>
                </a:extLst>
              </p:cNvPr>
              <p:cNvSpPr/>
              <p:nvPr userDrawn="1"/>
            </p:nvSpPr>
            <p:spPr>
              <a:xfrm rot="5400000">
                <a:off x="367347" y="5288402"/>
                <a:ext cx="1196975" cy="193167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1" name="Grupo 40">
              <a:extLst>
                <a:ext uri="{FF2B5EF4-FFF2-40B4-BE49-F238E27FC236}">
                  <a16:creationId xmlns:a16="http://schemas.microsoft.com/office/drawing/2014/main" id="{43820561-2699-1249-B97B-43B011410C31}"/>
                </a:ext>
              </a:extLst>
            </p:cNvPr>
            <p:cNvGrpSpPr/>
            <p:nvPr userDrawn="1"/>
          </p:nvGrpSpPr>
          <p:grpSpPr>
            <a:xfrm>
              <a:off x="2772226" y="6056350"/>
              <a:ext cx="4074344" cy="567381"/>
              <a:chOff x="2824481" y="310540"/>
              <a:chExt cx="4074344" cy="567381"/>
            </a:xfrm>
          </p:grpSpPr>
          <p:sp>
            <p:nvSpPr>
              <p:cNvPr id="47" name="CuadroTexto 46">
                <a:extLst>
                  <a:ext uri="{FF2B5EF4-FFF2-40B4-BE49-F238E27FC236}">
                    <a16:creationId xmlns:a16="http://schemas.microsoft.com/office/drawing/2014/main" id="{5B7316F7-1AC6-E14A-8EA1-E2D4468B2223}"/>
                  </a:ext>
                </a:extLst>
              </p:cNvPr>
              <p:cNvSpPr txBox="1"/>
              <p:nvPr userDrawn="1"/>
            </p:nvSpPr>
            <p:spPr>
              <a:xfrm>
                <a:off x="2824481" y="310540"/>
                <a:ext cx="3479984" cy="261610"/>
              </a:xfrm>
              <a:prstGeom prst="rect">
                <a:avLst/>
              </a:prstGeom>
              <a:noFill/>
            </p:spPr>
            <p:txBody>
              <a:bodyPr wrap="square" rtlCol="0">
                <a:spAutoFit/>
              </a:bodyPr>
              <a:lstStyle/>
              <a:p>
                <a:pPr>
                  <a:spcAft>
                    <a:spcPts val="600"/>
                  </a:spcAft>
                </a:pPr>
                <a:r>
                  <a:rPr lang="es-ES" sz="1100" b="1"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IRSC 2022</a:t>
                </a:r>
              </a:p>
            </p:txBody>
          </p:sp>
          <p:sp>
            <p:nvSpPr>
              <p:cNvPr id="48" name="CuadroTexto 47">
                <a:extLst>
                  <a:ext uri="{FF2B5EF4-FFF2-40B4-BE49-F238E27FC236}">
                    <a16:creationId xmlns:a16="http://schemas.microsoft.com/office/drawing/2014/main" id="{F31F3815-DED1-C24A-B4E0-C554A848A678}"/>
                  </a:ext>
                </a:extLst>
              </p:cNvPr>
              <p:cNvSpPr txBox="1"/>
              <p:nvPr userDrawn="1"/>
            </p:nvSpPr>
            <p:spPr>
              <a:xfrm>
                <a:off x="2824481" y="510902"/>
                <a:ext cx="4074344" cy="215444"/>
              </a:xfrm>
              <a:prstGeom prst="rect">
                <a:avLst/>
              </a:prstGeom>
              <a:noFill/>
            </p:spPr>
            <p:txBody>
              <a:bodyPr wrap="square" rtlCol="0">
                <a:spAutoFit/>
              </a:bodyPr>
              <a:lstStyle/>
              <a:p>
                <a:pPr>
                  <a:spcAft>
                    <a:spcPts val="600"/>
                  </a:spcAft>
                </a:pPr>
                <a:r>
                  <a:rPr lang="es-ES" sz="800" spc="300" dirty="0">
                    <a:solidFill>
                      <a:srgbClr val="006338"/>
                    </a:solidFill>
                    <a:latin typeface="Open Sans" panose="020B0606030504020204" pitchFamily="34" charset="0"/>
                    <a:ea typeface="Open Sans" panose="020B0606030504020204" pitchFamily="34" charset="0"/>
                    <a:cs typeface="Open Sans" panose="020B0606030504020204" pitchFamily="34" charset="0"/>
                  </a:rPr>
                  <a:t>INTERNATIONAL RAILWAY SAFETY COUNCIL</a:t>
                </a:r>
              </a:p>
            </p:txBody>
          </p:sp>
          <p:sp>
            <p:nvSpPr>
              <p:cNvPr id="49" name="CuadroTexto 48">
                <a:extLst>
                  <a:ext uri="{FF2B5EF4-FFF2-40B4-BE49-F238E27FC236}">
                    <a16:creationId xmlns:a16="http://schemas.microsoft.com/office/drawing/2014/main" id="{6DBC30E8-CBE8-1340-9C68-02F9B21AD3E1}"/>
                  </a:ext>
                </a:extLst>
              </p:cNvPr>
              <p:cNvSpPr txBox="1"/>
              <p:nvPr userDrawn="1"/>
            </p:nvSpPr>
            <p:spPr>
              <a:xfrm>
                <a:off x="2824481" y="662477"/>
                <a:ext cx="3479984" cy="215444"/>
              </a:xfrm>
              <a:prstGeom prst="rect">
                <a:avLst/>
              </a:prstGeom>
              <a:noFill/>
            </p:spPr>
            <p:txBody>
              <a:bodyPr wrap="square" rtlCol="0">
                <a:spAutoFit/>
              </a:bodyPr>
              <a:lstStyle/>
              <a:p>
                <a:pPr>
                  <a:spcAft>
                    <a:spcPts val="600"/>
                  </a:spcAft>
                </a:pPr>
                <a:r>
                  <a:rPr lang="es-ES" sz="800" b="1" spc="300" dirty="0">
                    <a:solidFill>
                      <a:srgbClr val="E98300"/>
                    </a:solidFill>
                    <a:latin typeface="Open Sans" panose="020B0606030504020204" pitchFamily="34" charset="0"/>
                    <a:ea typeface="Open Sans" panose="020B0606030504020204" pitchFamily="34" charset="0"/>
                    <a:cs typeface="Open Sans" panose="020B0606030504020204" pitchFamily="34" charset="0"/>
                  </a:rPr>
                  <a:t>SEVILLA, OCTOBER 16-21, 2022</a:t>
                </a:r>
              </a:p>
            </p:txBody>
          </p:sp>
        </p:grpSp>
        <p:grpSp>
          <p:nvGrpSpPr>
            <p:cNvPr id="42" name="Grupo 41">
              <a:extLst>
                <a:ext uri="{FF2B5EF4-FFF2-40B4-BE49-F238E27FC236}">
                  <a16:creationId xmlns:a16="http://schemas.microsoft.com/office/drawing/2014/main" id="{F7F7790D-2968-6B41-8CDB-12A1668A4A38}"/>
                </a:ext>
              </a:extLst>
            </p:cNvPr>
            <p:cNvGrpSpPr/>
            <p:nvPr userDrawn="1"/>
          </p:nvGrpSpPr>
          <p:grpSpPr>
            <a:xfrm>
              <a:off x="6654799" y="6173855"/>
              <a:ext cx="3320091" cy="374084"/>
              <a:chOff x="8109092" y="6069635"/>
              <a:chExt cx="3923151" cy="442033"/>
            </a:xfrm>
          </p:grpSpPr>
          <p:sp>
            <p:nvSpPr>
              <p:cNvPr id="44" name="object 10">
                <a:extLst>
                  <a:ext uri="{FF2B5EF4-FFF2-40B4-BE49-F238E27FC236}">
                    <a16:creationId xmlns:a16="http://schemas.microsoft.com/office/drawing/2014/main" id="{C4E781D9-77DE-2B4B-A1E4-32097EEFA2D4}"/>
                  </a:ext>
                </a:extLst>
              </p:cNvPr>
              <p:cNvSpPr/>
              <p:nvPr userDrawn="1"/>
            </p:nvSpPr>
            <p:spPr>
              <a:xfrm>
                <a:off x="8109092" y="6069635"/>
                <a:ext cx="728438" cy="442033"/>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 name="object 4">
                <a:extLst>
                  <a:ext uri="{FF2B5EF4-FFF2-40B4-BE49-F238E27FC236}">
                    <a16:creationId xmlns:a16="http://schemas.microsoft.com/office/drawing/2014/main" id="{72F6C029-E650-B44F-BB4F-41ABC5A558A9}"/>
                  </a:ext>
                </a:extLst>
              </p:cNvPr>
              <p:cNvSpPr/>
              <p:nvPr userDrawn="1"/>
            </p:nvSpPr>
            <p:spPr>
              <a:xfrm>
                <a:off x="9269383" y="6186099"/>
                <a:ext cx="1600382" cy="223887"/>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6" name="Imagen 45">
                <a:extLst>
                  <a:ext uri="{FF2B5EF4-FFF2-40B4-BE49-F238E27FC236}">
                    <a16:creationId xmlns:a16="http://schemas.microsoft.com/office/drawing/2014/main" id="{3BBE3547-F80B-8844-B5C4-415AA79BED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58750" y="6177262"/>
                <a:ext cx="873493" cy="268178"/>
              </a:xfrm>
              <a:prstGeom prst="rect">
                <a:avLst/>
              </a:prstGeom>
            </p:spPr>
          </p:pic>
        </p:grpSp>
        <p:pic>
          <p:nvPicPr>
            <p:cNvPr id="43" name="Imagen 42">
              <a:extLst>
                <a:ext uri="{FF2B5EF4-FFF2-40B4-BE49-F238E27FC236}">
                  <a16:creationId xmlns:a16="http://schemas.microsoft.com/office/drawing/2014/main" id="{94AE92DF-DEA6-B24A-A912-B6F76F72E06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42038" y="5922333"/>
              <a:ext cx="1091943" cy="723015"/>
            </a:xfrm>
            <a:prstGeom prst="rect">
              <a:avLst/>
            </a:prstGeom>
          </p:spPr>
        </p:pic>
      </p:grpSp>
      <p:sp>
        <p:nvSpPr>
          <p:cNvPr id="54" name="CuadroTexto 53">
            <a:extLst>
              <a:ext uri="{FF2B5EF4-FFF2-40B4-BE49-F238E27FC236}">
                <a16:creationId xmlns:a16="http://schemas.microsoft.com/office/drawing/2014/main" id="{887A29AD-7313-8447-B134-E94E5E49C430}"/>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27" name="Picture 26" descr="LOGO">
            <a:extLst>
              <a:ext uri="{FF2B5EF4-FFF2-40B4-BE49-F238E27FC236}">
                <a16:creationId xmlns:a16="http://schemas.microsoft.com/office/drawing/2014/main" id="{359F11C6-32CF-48B9-9D95-850C7F37CECD}"/>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spTree>
    <p:extLst>
      <p:ext uri="{BB962C8B-B14F-4D97-AF65-F5344CB8AC3E}">
        <p14:creationId xmlns:p14="http://schemas.microsoft.com/office/powerpoint/2010/main" val="981199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B4A1E23-BC35-7942-85A1-A59CE2E717BD}"/>
              </a:ext>
            </a:extLst>
          </p:cNvPr>
          <p:cNvSpPr>
            <a:spLocks noGrp="1"/>
          </p:cNvSpPr>
          <p:nvPr>
            <p:ph type="title"/>
          </p:nvPr>
        </p:nvSpPr>
        <p:spPr/>
        <p:txBody>
          <a:bodyPr lIns="288000" tIns="288000" rIns="288000" bIns="288000">
            <a:normAutofit fontScale="90000"/>
          </a:bodyPr>
          <a:lstStyle/>
          <a:p>
            <a:r>
              <a:rPr lang="es-ES" sz="2200" dirty="0"/>
              <a:t>5C Concept </a:t>
            </a:r>
            <a:r>
              <a:rPr lang="es-ES" sz="2200" dirty="0" err="1"/>
              <a:t>launched</a:t>
            </a:r>
            <a:endParaRPr lang="es-ES" dirty="0"/>
          </a:p>
        </p:txBody>
      </p:sp>
      <p:sp>
        <p:nvSpPr>
          <p:cNvPr id="11" name="CuadroTexto 10">
            <a:extLst>
              <a:ext uri="{FF2B5EF4-FFF2-40B4-BE49-F238E27FC236}">
                <a16:creationId xmlns:a16="http://schemas.microsoft.com/office/drawing/2014/main" id="{1B23B64C-874C-9D48-8373-F0FAE18C2C1B}"/>
              </a:ext>
            </a:extLst>
          </p:cNvPr>
          <p:cNvSpPr txBox="1"/>
          <p:nvPr/>
        </p:nvSpPr>
        <p:spPr>
          <a:xfrm>
            <a:off x="10561638" y="6083932"/>
            <a:ext cx="1295400" cy="461665"/>
          </a:xfrm>
          <a:prstGeom prst="rect">
            <a:avLst/>
          </a:prstGeom>
          <a:noFill/>
        </p:spPr>
        <p:txBody>
          <a:bodyPr wrap="square" rtlCol="0">
            <a:spAutoFit/>
          </a:bodyPr>
          <a:lstStyle/>
          <a:p>
            <a:pPr algn="ctr">
              <a:spcAft>
                <a:spcPts val="600"/>
              </a:spcAft>
            </a:pPr>
            <a:r>
              <a:rPr lang="es-ES" sz="1200" spc="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COMPANY LOGO</a:t>
            </a:r>
          </a:p>
        </p:txBody>
      </p:sp>
      <p:pic>
        <p:nvPicPr>
          <p:cNvPr id="8" name="Picture 7" descr="LOGO">
            <a:extLst>
              <a:ext uri="{FF2B5EF4-FFF2-40B4-BE49-F238E27FC236}">
                <a16:creationId xmlns:a16="http://schemas.microsoft.com/office/drawing/2014/main" id="{7A38301D-6A8F-4F34-A439-9AC431740D4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335319" y="5989322"/>
            <a:ext cx="1931671" cy="574648"/>
          </a:xfrm>
          <a:prstGeom prst="rect">
            <a:avLst/>
          </a:prstGeom>
          <a:noFill/>
          <a:ln w="9525">
            <a:noFill/>
            <a:miter lim="800000"/>
            <a:headEnd/>
            <a:tailEnd/>
          </a:ln>
        </p:spPr>
      </p:pic>
      <p:pic>
        <p:nvPicPr>
          <p:cNvPr id="2" name="Picture 1">
            <a:extLst>
              <a:ext uri="{FF2B5EF4-FFF2-40B4-BE49-F238E27FC236}">
                <a16:creationId xmlns:a16="http://schemas.microsoft.com/office/drawing/2014/main" id="{5BD6E965-1AD7-4BDF-8171-7490459734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0559" y="571500"/>
            <a:ext cx="4956478" cy="4944285"/>
          </a:xfrm>
          <a:prstGeom prst="rect">
            <a:avLst/>
          </a:prstGeom>
        </p:spPr>
      </p:pic>
      <p:sp>
        <p:nvSpPr>
          <p:cNvPr id="21" name="Marcador de texto 8">
            <a:extLst>
              <a:ext uri="{FF2B5EF4-FFF2-40B4-BE49-F238E27FC236}">
                <a16:creationId xmlns:a16="http://schemas.microsoft.com/office/drawing/2014/main" id="{CA3CECD7-DD24-4F3F-9254-80C0F7A8308B}"/>
              </a:ext>
            </a:extLst>
          </p:cNvPr>
          <p:cNvSpPr>
            <a:spLocks noGrp="1"/>
          </p:cNvSpPr>
          <p:nvPr>
            <p:ph type="body" sz="quarter" idx="10"/>
          </p:nvPr>
        </p:nvSpPr>
        <p:spPr>
          <a:xfrm>
            <a:off x="334962" y="961535"/>
            <a:ext cx="6425601" cy="4376738"/>
          </a:xfrm>
        </p:spPr>
        <p:txBody>
          <a:bodyPr>
            <a:noAutofit/>
          </a:bodyPr>
          <a:lstStyle/>
          <a:p>
            <a:pPr>
              <a:spcBef>
                <a:spcPts val="600"/>
              </a:spcBef>
              <a:spcAft>
                <a:spcPts val="600"/>
              </a:spcAft>
            </a:pPr>
            <a:r>
              <a:rPr lang="en-US" sz="2000" dirty="0"/>
              <a:t>Staff culture and implementation are key to safety and quality works</a:t>
            </a:r>
          </a:p>
          <a:p>
            <a:pPr>
              <a:spcBef>
                <a:spcPts val="600"/>
              </a:spcBef>
              <a:spcAft>
                <a:spcPts val="600"/>
              </a:spcAft>
            </a:pPr>
            <a:r>
              <a:rPr lang="en-US" sz="2000" dirty="0"/>
              <a:t>         launched to reinforce our Safety First Quality Always culture</a:t>
            </a:r>
          </a:p>
          <a:p>
            <a:pPr>
              <a:spcBef>
                <a:spcPts val="600"/>
              </a:spcBef>
              <a:spcAft>
                <a:spcPts val="600"/>
              </a:spcAft>
            </a:pPr>
            <a:r>
              <a:rPr lang="en-US" sz="2000" dirty="0"/>
              <a:t>Serves as a common language easily understandable by all</a:t>
            </a:r>
          </a:p>
          <a:p>
            <a:pPr>
              <a:spcBef>
                <a:spcPts val="600"/>
              </a:spcBef>
              <a:spcAft>
                <a:spcPts val="600"/>
              </a:spcAft>
            </a:pPr>
            <a:r>
              <a:rPr lang="en-US" sz="2000" dirty="0"/>
              <a:t>Not just promotion and communication, but extensive implementation in daily works e.g.</a:t>
            </a:r>
          </a:p>
          <a:p>
            <a:pPr lvl="1">
              <a:spcBef>
                <a:spcPts val="600"/>
              </a:spcBef>
              <a:spcAft>
                <a:spcPts val="600"/>
              </a:spcAft>
              <a:buFont typeface="Wingdings" panose="05000000000000000000" pitchFamily="2" charset="2"/>
              <a:buChar char="Ø"/>
            </a:pPr>
            <a:r>
              <a:rPr lang="en-US" sz="1600" dirty="0"/>
              <a:t>pre-work safety briefing</a:t>
            </a:r>
          </a:p>
          <a:p>
            <a:pPr lvl="1">
              <a:spcBef>
                <a:spcPts val="600"/>
              </a:spcBef>
              <a:spcAft>
                <a:spcPts val="600"/>
              </a:spcAft>
              <a:buFont typeface="Wingdings" panose="05000000000000000000" pitchFamily="2" charset="2"/>
              <a:buChar char="Ø"/>
            </a:pPr>
            <a:r>
              <a:rPr lang="en-US" sz="1600" dirty="0"/>
              <a:t>incident review &amp; lessons learnt</a:t>
            </a:r>
          </a:p>
          <a:p>
            <a:pPr marL="0" indent="0">
              <a:buNone/>
            </a:pPr>
            <a:endParaRPr lang="es-ES" dirty="0"/>
          </a:p>
        </p:txBody>
      </p:sp>
      <p:pic>
        <p:nvPicPr>
          <p:cNvPr id="22" name="Picture 21">
            <a:extLst>
              <a:ext uri="{FF2B5EF4-FFF2-40B4-BE49-F238E27FC236}">
                <a16:creationId xmlns:a16="http://schemas.microsoft.com/office/drawing/2014/main" id="{4A38D8F0-22D1-4CC6-9ECA-143735E45F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4601" y="1917107"/>
            <a:ext cx="460637" cy="457200"/>
          </a:xfrm>
          <a:prstGeom prst="rect">
            <a:avLst/>
          </a:prstGeom>
        </p:spPr>
      </p:pic>
    </p:spTree>
    <p:extLst>
      <p:ext uri="{BB962C8B-B14F-4D97-AF65-F5344CB8AC3E}">
        <p14:creationId xmlns:p14="http://schemas.microsoft.com/office/powerpoint/2010/main" val="3884356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D72446A8976D6446BFE3893CF8F2D7F3" ma:contentTypeVersion="13" ma:contentTypeDescription="Crear nuevo documento." ma:contentTypeScope="" ma:versionID="1d22e9d593327c1f64148ee529172d12">
  <xsd:schema xmlns:xsd="http://www.w3.org/2001/XMLSchema" xmlns:xs="http://www.w3.org/2001/XMLSchema" xmlns:p="http://schemas.microsoft.com/office/2006/metadata/properties" xmlns:ns2="816b7941-46f7-4e51-bc00-e766c5829c4c" xmlns:ns3="f690fe1c-d010-406e-80cc-90103b9435ab" targetNamespace="http://schemas.microsoft.com/office/2006/metadata/properties" ma:root="true" ma:fieldsID="b744ae096e01f50114265aeddc2818b9" ns2:_="" ns3:_="">
    <xsd:import namespace="816b7941-46f7-4e51-bc00-e766c5829c4c"/>
    <xsd:import namespace="f690fe1c-d010-406e-80cc-90103b9435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6b7941-46f7-4e51-bc00-e766c5829c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90fe1c-d010-406e-80cc-90103b9435ab"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AB6BB8-30B6-4819-95F3-B6442DE39AF1}">
  <ds:schemaRefs>
    <ds:schemaRef ds:uri="http://schemas.microsoft.com/office/2006/metadata/properties"/>
    <ds:schemaRef ds:uri="http://purl.org/dc/elements/1.1/"/>
    <ds:schemaRef ds:uri="http://schemas.microsoft.com/office/2006/documentManagement/types"/>
    <ds:schemaRef ds:uri="http://www.w3.org/XML/1998/namespace"/>
    <ds:schemaRef ds:uri="http://schemas.openxmlformats.org/package/2006/metadata/core-properties"/>
    <ds:schemaRef ds:uri="f690fe1c-d010-406e-80cc-90103b9435ab"/>
    <ds:schemaRef ds:uri="http://purl.org/dc/terms/"/>
    <ds:schemaRef ds:uri="http://schemas.microsoft.com/office/infopath/2007/PartnerControls"/>
    <ds:schemaRef ds:uri="816b7941-46f7-4e51-bc00-e766c5829c4c"/>
    <ds:schemaRef ds:uri="http://purl.org/dc/dcmitype/"/>
  </ds:schemaRefs>
</ds:datastoreItem>
</file>

<file path=customXml/itemProps2.xml><?xml version="1.0" encoding="utf-8"?>
<ds:datastoreItem xmlns:ds="http://schemas.openxmlformats.org/officeDocument/2006/customXml" ds:itemID="{A7D2AD6B-1FDB-4057-9B24-AF2B3C96693A}">
  <ds:schemaRefs>
    <ds:schemaRef ds:uri="http://schemas.microsoft.com/sharepoint/v3/contenttype/forms"/>
  </ds:schemaRefs>
</ds:datastoreItem>
</file>

<file path=customXml/itemProps3.xml><?xml version="1.0" encoding="utf-8"?>
<ds:datastoreItem xmlns:ds="http://schemas.openxmlformats.org/officeDocument/2006/customXml" ds:itemID="{D0CF8D0B-F13E-4E61-882E-8CBD862106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6b7941-46f7-4e51-bc00-e766c5829c4c"/>
    <ds:schemaRef ds:uri="f690fe1c-d010-406e-80cc-90103b9435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3996</TotalTime>
  <Words>1630</Words>
  <Application>Microsoft Office PowerPoint</Application>
  <PresentationFormat>Widescreen</PresentationFormat>
  <Paragraphs>279</Paragraphs>
  <Slides>31</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Arial</vt:lpstr>
      <vt:lpstr>Calibri</vt:lpstr>
      <vt:lpstr>Courier New</vt:lpstr>
      <vt:lpstr>標楷體</vt:lpstr>
      <vt:lpstr>Lato Light</vt:lpstr>
      <vt:lpstr>Open Sans</vt:lpstr>
      <vt:lpstr>Times New Roman</vt:lpstr>
      <vt:lpstr>Wingdings</vt:lpstr>
      <vt:lpstr>Tema de Office</vt:lpstr>
      <vt:lpstr>Bitmap Image</vt:lpstr>
      <vt:lpstr>PowerPoint Presentation</vt:lpstr>
      <vt:lpstr>PowerPoint Presentation</vt:lpstr>
      <vt:lpstr>PowerPoint Presentation</vt:lpstr>
      <vt:lpstr>INDEX</vt:lpstr>
      <vt:lpstr>PowerPoint Presentation</vt:lpstr>
      <vt:lpstr>PowerPoint Presentation</vt:lpstr>
      <vt:lpstr>Development of Human Factors Management in MTR</vt:lpstr>
      <vt:lpstr>PowerPoint Presentation</vt:lpstr>
      <vt:lpstr>5C Concept launched</vt:lpstr>
      <vt:lpstr>Think of the Consequence before starting a work</vt:lpstr>
      <vt:lpstr>Always ensure COMPLIANCE at work</vt:lpstr>
      <vt:lpstr>Reinforce Communication for teamwork</vt:lpstr>
      <vt:lpstr>Possess qualifications and maintain Competence</vt:lpstr>
      <vt:lpstr>Achieving a Safety First and Quality Always Culture</vt:lpstr>
      <vt:lpstr>        Incident Review Checklist</vt:lpstr>
      <vt:lpstr>        Tools</vt:lpstr>
      <vt:lpstr>Think 5C before you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 .Cristina Sanz Regueiro</dc:creator>
  <cp:lastModifiedBy>Ann Mills</cp:lastModifiedBy>
  <cp:revision>238</cp:revision>
  <dcterms:created xsi:type="dcterms:W3CDTF">2019-03-07T07:56:29Z</dcterms:created>
  <dcterms:modified xsi:type="dcterms:W3CDTF">2023-02-21T14:38:37Z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0x010100D72446A8976D6446BFE3893CF8F2D7F3</vt:lpwstr>
  </property>
  <property fmtid="{D5CDD505-2E9C-101B-9397-08002B2CF9AE}" pid="3" name="Order">
    <vt:r8>7497600</vt:r8>
  </property>
  <property fmtid="{D5CDD505-2E9C-101B-9397-08002B2CF9AE}" pid="4" name="AuthorIds_UIVersion_31744">
    <vt:lpwstr>4</vt:lpwstr>
  </property>
  <property fmtid="{D5CDD505-2E9C-101B-9397-08002B2CF9AE}" pid="5" name="ComplianceAssetId">
    <vt:lpwstr/>
  </property>
</Properties>
</file>