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410" r:id="rId5"/>
    <p:sldId id="310" r:id="rId6"/>
    <p:sldId id="412" r:id="rId7"/>
    <p:sldId id="371" r:id="rId8"/>
    <p:sldId id="414" r:id="rId9"/>
    <p:sldId id="416" r:id="rId10"/>
    <p:sldId id="421" r:id="rId11"/>
    <p:sldId id="422" r:id="rId12"/>
    <p:sldId id="423" r:id="rId13"/>
    <p:sldId id="424" r:id="rId14"/>
    <p:sldId id="425" r:id="rId15"/>
    <p:sldId id="417" r:id="rId16"/>
    <p:sldId id="426" r:id="rId17"/>
    <p:sldId id="427" r:id="rId18"/>
    <p:sldId id="428" r:id="rId19"/>
    <p:sldId id="429" r:id="rId20"/>
    <p:sldId id="430" r:id="rId21"/>
    <p:sldId id="431" r:id="rId22"/>
    <p:sldId id="433" r:id="rId23"/>
    <p:sldId id="435" r:id="rId24"/>
    <p:sldId id="432" r:id="rId25"/>
    <p:sldId id="434" r:id="rId26"/>
    <p:sldId id="441" r:id="rId27"/>
    <p:sldId id="443" r:id="rId28"/>
    <p:sldId id="444" r:id="rId29"/>
    <p:sldId id="442" r:id="rId30"/>
    <p:sldId id="294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11"/>
    <a:srgbClr val="BF9000"/>
    <a:srgbClr val="385723"/>
    <a:srgbClr val="2E75B6"/>
    <a:srgbClr val="C00000"/>
    <a:srgbClr val="006338"/>
    <a:srgbClr val="E98300"/>
    <a:srgbClr val="EFFAFA"/>
    <a:srgbClr val="ED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smb-flecha\proyectos\2021\210657\02_doc_tecnica\04%20Producto%204_Modelo%20biomatem&#225;tico\5.%20An&#225;lisis%20con%20Programas\Datos\excel\SAERCO\MODELO_v2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15402517102111"/>
          <c:y val="2.7436781925668369E-2"/>
          <c:w val="0.75808043598740293"/>
          <c:h val="0.6142464374073214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9B74F"/>
            </a:solidFill>
            <a:ln>
              <a:noFill/>
            </a:ln>
            <a:effectLst/>
          </c:spPr>
          <c:invertIfNegative val="1"/>
          <c:dPt>
            <c:idx val="4"/>
            <c:invertIfNegative val="1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3E1-4521-BAAB-AB9A8CA27CB7}"/>
              </c:ext>
            </c:extLst>
          </c:dPt>
          <c:dPt>
            <c:idx val="5"/>
            <c:invertIfNegative val="1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3E1-4521-BAAB-AB9A8CA27CB7}"/>
              </c:ext>
            </c:extLst>
          </c:dPt>
          <c:dPt>
            <c:idx val="6"/>
            <c:invertIfNegative val="1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3E1-4521-BAAB-AB9A8CA27CB7}"/>
              </c:ext>
            </c:extLst>
          </c:dPt>
          <c:cat>
            <c:strRef>
              <c:f>Modelo!$U$395:$U$401</c:f>
              <c:strCache>
                <c:ptCount val="7"/>
                <c:pt idx="0">
                  <c:v>02/10</c:v>
                </c:pt>
                <c:pt idx="1">
                  <c:v>03/10</c:v>
                </c:pt>
                <c:pt idx="2">
                  <c:v>04/10</c:v>
                </c:pt>
                <c:pt idx="3">
                  <c:v>05/10</c:v>
                </c:pt>
                <c:pt idx="4">
                  <c:v>06/10</c:v>
                </c:pt>
                <c:pt idx="5">
                  <c:v>07/10</c:v>
                </c:pt>
                <c:pt idx="6">
                  <c:v>08/10</c:v>
                </c:pt>
              </c:strCache>
            </c:strRef>
          </c:cat>
          <c:val>
            <c:numRef>
              <c:f>Modelo!$L$393:$L$399</c:f>
              <c:numCache>
                <c:formatCode>General</c:formatCode>
                <c:ptCount val="7"/>
                <c:pt idx="0" formatCode="0.0000000">
                  <c:v>4.9947152137756348</c:v>
                </c:pt>
                <c:pt idx="1">
                  <c:v>11.097358703613281</c:v>
                </c:pt>
                <c:pt idx="2">
                  <c:v>20.884250640869141</c:v>
                </c:pt>
                <c:pt idx="3">
                  <c:v>25.271604537963867</c:v>
                </c:pt>
                <c:pt idx="4">
                  <c:v>30.965124130249023</c:v>
                </c:pt>
                <c:pt idx="5">
                  <c:v>46.719482421875</c:v>
                </c:pt>
                <c:pt idx="6">
                  <c:v>52.708602905273438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6-63E1-4521-BAAB-AB9A8CA27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1323008"/>
        <c:axId val="651331864"/>
      </c:barChart>
      <c:catAx>
        <c:axId val="651323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err="1"/>
                  <a:t>Working</a:t>
                </a:r>
                <a:r>
                  <a:rPr lang="es-ES" baseline="0"/>
                  <a:t> </a:t>
                </a:r>
                <a:r>
                  <a:rPr lang="es-ES" baseline="0" err="1"/>
                  <a:t>days</a:t>
                </a:r>
                <a:endParaRPr lang="es-E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331864"/>
        <c:crosses val="autoZero"/>
        <c:auto val="1"/>
        <c:lblAlgn val="ctr"/>
        <c:lblOffset val="100"/>
        <c:noMultiLvlLbl val="0"/>
      </c:catAx>
      <c:valAx>
        <c:axId val="65133186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Fatigue </a:t>
                </a:r>
                <a:r>
                  <a:rPr lang="es-ES" err="1"/>
                  <a:t>index</a:t>
                </a:r>
                <a:endParaRPr lang="es-E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;[Red]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323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16D2DC-8DC1-4481-9A4B-8B201BF0F2E6}" type="doc">
      <dgm:prSet loTypeId="urn:microsoft.com/office/officeart/2005/8/layout/cycle4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730A883-047F-439E-AF47-CABF4EAEEFEB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1400" b="1"/>
            <a:t>TASK ANALYSIS</a:t>
          </a:r>
        </a:p>
      </dgm:t>
    </dgm:pt>
    <dgm:pt modelId="{8ABA9D26-6F66-43C5-942E-8507A3B2CAC6}" type="parTrans" cxnId="{8F02D0FC-AFBC-4374-9414-37AAC10ACEB9}">
      <dgm:prSet/>
      <dgm:spPr/>
      <dgm:t>
        <a:bodyPr/>
        <a:lstStyle/>
        <a:p>
          <a:endParaRPr lang="es-ES"/>
        </a:p>
      </dgm:t>
    </dgm:pt>
    <dgm:pt modelId="{FDA80C20-96C5-4DC3-8484-1FD84D0E64C9}" type="sibTrans" cxnId="{8F02D0FC-AFBC-4374-9414-37AAC10ACEB9}">
      <dgm:prSet/>
      <dgm:spPr/>
      <dgm:t>
        <a:bodyPr/>
        <a:lstStyle/>
        <a:p>
          <a:endParaRPr lang="es-ES"/>
        </a:p>
      </dgm:t>
    </dgm:pt>
    <dgm:pt modelId="{0EC88923-23B5-4BB0-85AB-AE8F3C531BED}">
      <dgm:prSet phldrT="[Texto]" custT="1"/>
      <dgm:spPr>
        <a:solidFill>
          <a:srgbClr val="2E75B6"/>
        </a:solidFill>
      </dgm:spPr>
      <dgm:t>
        <a:bodyPr/>
        <a:lstStyle/>
        <a:p>
          <a:r>
            <a:rPr lang="es-ES" sz="1200" b="1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TASK ASSESSMENT</a:t>
          </a:r>
        </a:p>
      </dgm:t>
    </dgm:pt>
    <dgm:pt modelId="{5BD842C0-E922-4709-BBF7-54480F165361}" type="parTrans" cxnId="{69B828C1-1A96-41B2-B9B3-001B2F8663E8}">
      <dgm:prSet/>
      <dgm:spPr/>
      <dgm:t>
        <a:bodyPr/>
        <a:lstStyle/>
        <a:p>
          <a:endParaRPr lang="es-ES"/>
        </a:p>
      </dgm:t>
    </dgm:pt>
    <dgm:pt modelId="{D2A7F648-47F0-4B27-80E7-2BFC6042BDC6}" type="sibTrans" cxnId="{69B828C1-1A96-41B2-B9B3-001B2F8663E8}">
      <dgm:prSet/>
      <dgm:spPr/>
      <dgm:t>
        <a:bodyPr/>
        <a:lstStyle/>
        <a:p>
          <a:endParaRPr lang="es-ES"/>
        </a:p>
      </dgm:t>
    </dgm:pt>
    <dgm:pt modelId="{D78EE05B-305C-498A-9691-765ACDC4ABC3}">
      <dgm:prSet phldrT="[Texto]" custT="1"/>
      <dgm:spPr>
        <a:solidFill>
          <a:srgbClr val="2E75B6">
            <a:alpha val="89804"/>
          </a:srgbClr>
        </a:solidFill>
      </dgm:spPr>
      <dgm:t>
        <a:bodyPr/>
        <a:lstStyle/>
        <a:p>
          <a:pPr>
            <a:buFontTx/>
            <a:buNone/>
          </a:pPr>
          <a:r>
            <a:rPr lang="es-ES" sz="110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Task</a:t>
          </a:r>
          <a:r>
            <a:rPr lang="es-ES" sz="110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classification</a:t>
          </a:r>
        </a:p>
      </dgm:t>
    </dgm:pt>
    <dgm:pt modelId="{27E74BA1-24C2-4477-A78D-0504987865FE}" type="parTrans" cxnId="{A6B654AC-3EC1-49AB-AA8B-2AE95545F301}">
      <dgm:prSet/>
      <dgm:spPr/>
      <dgm:t>
        <a:bodyPr/>
        <a:lstStyle/>
        <a:p>
          <a:endParaRPr lang="es-ES"/>
        </a:p>
      </dgm:t>
    </dgm:pt>
    <dgm:pt modelId="{E874329D-CAEF-4FC5-9C6D-13DC1AAC11DB}" type="sibTrans" cxnId="{A6B654AC-3EC1-49AB-AA8B-2AE95545F301}">
      <dgm:prSet/>
      <dgm:spPr/>
      <dgm:t>
        <a:bodyPr/>
        <a:lstStyle/>
        <a:p>
          <a:endParaRPr lang="es-ES"/>
        </a:p>
      </dgm:t>
    </dgm:pt>
    <dgm:pt modelId="{84A8346A-D7C0-412F-953B-7A65EE06BC42}">
      <dgm:prSet phldrT="[Texto]" custT="1"/>
      <dgm:spPr>
        <a:solidFill>
          <a:srgbClr val="385723"/>
        </a:solidFill>
      </dgm:spPr>
      <dgm:t>
        <a:bodyPr/>
        <a:lstStyle/>
        <a:p>
          <a:r>
            <a:rPr lang="es-ES" sz="1200" b="1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HUMAN PERFORMANCE FACTORS</a:t>
          </a:r>
        </a:p>
      </dgm:t>
    </dgm:pt>
    <dgm:pt modelId="{7E0EF06A-3F6B-4765-B371-3E9DE7F07F2B}" type="parTrans" cxnId="{9B188613-1F1F-472B-A096-32F495913900}">
      <dgm:prSet/>
      <dgm:spPr/>
      <dgm:t>
        <a:bodyPr/>
        <a:lstStyle/>
        <a:p>
          <a:endParaRPr lang="es-ES"/>
        </a:p>
      </dgm:t>
    </dgm:pt>
    <dgm:pt modelId="{3F58EFE4-DD8E-4536-873D-936B8BB007CD}" type="sibTrans" cxnId="{9B188613-1F1F-472B-A096-32F495913900}">
      <dgm:prSet/>
      <dgm:spPr/>
      <dgm:t>
        <a:bodyPr/>
        <a:lstStyle/>
        <a:p>
          <a:endParaRPr lang="es-ES"/>
        </a:p>
      </dgm:t>
    </dgm:pt>
    <dgm:pt modelId="{45DBF44F-BAFB-46A3-97D9-BE3D5604ED85}">
      <dgm:prSet phldrT="[Texto]" custT="1"/>
      <dgm:spPr>
        <a:solidFill>
          <a:srgbClr val="385723">
            <a:alpha val="89804"/>
          </a:srgbClr>
        </a:solidFill>
      </dgm:spPr>
      <dgm:t>
        <a:bodyPr/>
        <a:lstStyle/>
        <a:p>
          <a:r>
            <a:rPr lang="es-ES" sz="105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Brainstornming</a:t>
          </a:r>
          <a:r>
            <a:rPr lang="es-ES" sz="105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with </a:t>
          </a:r>
          <a:r>
            <a:rPr lang="es-ES" sz="105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experts</a:t>
          </a:r>
          <a:r>
            <a:rPr lang="es-ES" sz="105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:</a:t>
          </a:r>
        </a:p>
      </dgm:t>
    </dgm:pt>
    <dgm:pt modelId="{48B4EFD1-15F7-49AF-940F-FF8F6D1153CC}" type="parTrans" cxnId="{499A0D7E-6851-4E89-A8B2-62329B7BD7B8}">
      <dgm:prSet/>
      <dgm:spPr/>
      <dgm:t>
        <a:bodyPr/>
        <a:lstStyle/>
        <a:p>
          <a:endParaRPr lang="es-ES"/>
        </a:p>
      </dgm:t>
    </dgm:pt>
    <dgm:pt modelId="{F5B2A926-FEB1-44E3-A448-ADBEE2E8F934}" type="sibTrans" cxnId="{499A0D7E-6851-4E89-A8B2-62329B7BD7B8}">
      <dgm:prSet/>
      <dgm:spPr/>
      <dgm:t>
        <a:bodyPr/>
        <a:lstStyle/>
        <a:p>
          <a:endParaRPr lang="es-ES"/>
        </a:p>
      </dgm:t>
    </dgm:pt>
    <dgm:pt modelId="{EB54F1A5-84C7-4275-9201-16C375279DD3}">
      <dgm:prSet phldrT="[Texto]" custT="1"/>
      <dgm:spPr>
        <a:solidFill>
          <a:srgbClr val="BF9000"/>
        </a:solidFill>
      </dgm:spPr>
      <dgm:t>
        <a:bodyPr/>
        <a:lstStyle/>
        <a:p>
          <a:r>
            <a:rPr lang="es-ES" sz="1200" b="1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MITIGATION MEASURES</a:t>
          </a:r>
        </a:p>
      </dgm:t>
    </dgm:pt>
    <dgm:pt modelId="{A99C47A8-AFD7-4CAF-AA32-F53A157E5953}" type="parTrans" cxnId="{C9C2EEF5-7337-4B33-871F-36B34DEBC590}">
      <dgm:prSet/>
      <dgm:spPr/>
      <dgm:t>
        <a:bodyPr/>
        <a:lstStyle/>
        <a:p>
          <a:endParaRPr lang="es-ES"/>
        </a:p>
      </dgm:t>
    </dgm:pt>
    <dgm:pt modelId="{2E4FADFA-BD07-441C-8C0F-E7E2E50C09B6}" type="sibTrans" cxnId="{C9C2EEF5-7337-4B33-871F-36B34DEBC590}">
      <dgm:prSet/>
      <dgm:spPr/>
      <dgm:t>
        <a:bodyPr/>
        <a:lstStyle/>
        <a:p>
          <a:endParaRPr lang="es-ES"/>
        </a:p>
      </dgm:t>
    </dgm:pt>
    <dgm:pt modelId="{DAA814CB-D7B6-43CF-94A5-A5DADFC43A42}">
      <dgm:prSet phldrT="[Texto]" custT="1"/>
      <dgm:spPr>
        <a:solidFill>
          <a:srgbClr val="BF9000">
            <a:alpha val="89804"/>
          </a:srgbClr>
        </a:solidFill>
      </dgm:spPr>
      <dgm:t>
        <a:bodyPr/>
        <a:lstStyle/>
        <a:p>
          <a:pPr>
            <a:buFontTx/>
            <a:buNone/>
          </a:pPr>
          <a:r>
            <a:rPr lang="es-ES" sz="110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Proposal</a:t>
          </a:r>
          <a:r>
            <a:rPr lang="es-ES" sz="110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of </a:t>
          </a:r>
          <a:r>
            <a:rPr lang="es-ES" sz="110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recommendations</a:t>
          </a:r>
          <a:endParaRPr lang="es-ES" sz="1100" b="0" kern="1200">
            <a:solidFill>
              <a:prstClr val="whit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5C32B33-B4C6-429D-986D-8AFF104B8631}" type="parTrans" cxnId="{D71C538C-130C-4D13-8035-393231C5828B}">
      <dgm:prSet/>
      <dgm:spPr/>
      <dgm:t>
        <a:bodyPr/>
        <a:lstStyle/>
        <a:p>
          <a:endParaRPr lang="es-ES"/>
        </a:p>
      </dgm:t>
    </dgm:pt>
    <dgm:pt modelId="{61DCB81F-711C-4C3D-AD2D-2D097E93398F}" type="sibTrans" cxnId="{D71C538C-130C-4D13-8035-393231C5828B}">
      <dgm:prSet/>
      <dgm:spPr/>
      <dgm:t>
        <a:bodyPr/>
        <a:lstStyle/>
        <a:p>
          <a:endParaRPr lang="es-ES"/>
        </a:p>
      </dgm:t>
    </dgm:pt>
    <dgm:pt modelId="{9EB7CD63-80AD-40AE-9D2B-651886C89F83}">
      <dgm:prSet phldrT="[Texto]" custT="1"/>
      <dgm:spPr>
        <a:solidFill>
          <a:srgbClr val="C00000"/>
        </a:solidFill>
      </dgm:spPr>
      <dgm:t>
        <a:bodyPr/>
        <a:lstStyle/>
        <a:p>
          <a:pPr>
            <a:buFontTx/>
            <a:buNone/>
          </a:pPr>
          <a:r>
            <a:rPr lang="es-ES" sz="110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System</a:t>
          </a:r>
          <a:r>
            <a:rPr lang="es-ES" sz="110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10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description</a:t>
          </a:r>
          <a:endParaRPr lang="es-ES" sz="1100" b="0" kern="1200">
            <a:solidFill>
              <a:prstClr val="whit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7C9D646-3FF0-4E90-A35E-60ED52D305E4}" type="parTrans" cxnId="{D9195559-9227-4A57-8DC2-1EDA541716E6}">
      <dgm:prSet/>
      <dgm:spPr/>
      <dgm:t>
        <a:bodyPr/>
        <a:lstStyle/>
        <a:p>
          <a:endParaRPr lang="es-ES"/>
        </a:p>
      </dgm:t>
    </dgm:pt>
    <dgm:pt modelId="{340ED44E-3520-4928-8D8D-FFDAE3B926E3}" type="sibTrans" cxnId="{D9195559-9227-4A57-8DC2-1EDA541716E6}">
      <dgm:prSet/>
      <dgm:spPr/>
      <dgm:t>
        <a:bodyPr/>
        <a:lstStyle/>
        <a:p>
          <a:endParaRPr lang="es-ES"/>
        </a:p>
      </dgm:t>
    </dgm:pt>
    <dgm:pt modelId="{26BE585E-EFDB-40F2-90DF-976ABB612B17}">
      <dgm:prSet phldrT="[Texto]" custT="1"/>
      <dgm:spPr>
        <a:solidFill>
          <a:srgbClr val="C00000"/>
        </a:solidFill>
      </dgm:spPr>
      <dgm:t>
        <a:bodyPr/>
        <a:lstStyle/>
        <a:p>
          <a:pPr>
            <a:buFontTx/>
            <a:buNone/>
          </a:pPr>
          <a:r>
            <a:rPr lang="es-ES" sz="110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Time-line Analysis</a:t>
          </a:r>
        </a:p>
      </dgm:t>
    </dgm:pt>
    <dgm:pt modelId="{7374A82A-D389-456A-B730-CEF621574728}" type="parTrans" cxnId="{A763A38B-148E-49A6-90C5-91649AC322B7}">
      <dgm:prSet/>
      <dgm:spPr/>
      <dgm:t>
        <a:bodyPr/>
        <a:lstStyle/>
        <a:p>
          <a:endParaRPr lang="es-ES"/>
        </a:p>
      </dgm:t>
    </dgm:pt>
    <dgm:pt modelId="{86EBB3A2-2B7C-4F38-BB89-13B22542B5CD}" type="sibTrans" cxnId="{A763A38B-148E-49A6-90C5-91649AC322B7}">
      <dgm:prSet/>
      <dgm:spPr/>
      <dgm:t>
        <a:bodyPr/>
        <a:lstStyle/>
        <a:p>
          <a:endParaRPr lang="es-ES"/>
        </a:p>
      </dgm:t>
    </dgm:pt>
    <dgm:pt modelId="{167BD825-DB05-447B-880F-D12FE7813DF3}">
      <dgm:prSet phldrT="[Texto]" custT="1"/>
      <dgm:spPr>
        <a:solidFill>
          <a:srgbClr val="C00000"/>
        </a:solidFill>
      </dgm:spPr>
      <dgm:t>
        <a:bodyPr/>
        <a:lstStyle/>
        <a:p>
          <a:pPr>
            <a:buFontTx/>
            <a:buNone/>
          </a:pPr>
          <a:endParaRPr lang="es-ES" sz="1100" b="0" kern="1200">
            <a:solidFill>
              <a:prstClr val="whit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D53B78C-6EFB-4E98-9222-9448B675D0E6}" type="parTrans" cxnId="{7C0C2C89-F9FF-4331-8C0C-E169B5576C4E}">
      <dgm:prSet/>
      <dgm:spPr/>
      <dgm:t>
        <a:bodyPr/>
        <a:lstStyle/>
        <a:p>
          <a:endParaRPr lang="es-ES"/>
        </a:p>
      </dgm:t>
    </dgm:pt>
    <dgm:pt modelId="{FDAB2E0E-1B17-4A7E-AEA5-246387EFD47A}" type="sibTrans" cxnId="{7C0C2C89-F9FF-4331-8C0C-E169B5576C4E}">
      <dgm:prSet/>
      <dgm:spPr/>
      <dgm:t>
        <a:bodyPr/>
        <a:lstStyle/>
        <a:p>
          <a:endParaRPr lang="es-ES"/>
        </a:p>
      </dgm:t>
    </dgm:pt>
    <dgm:pt modelId="{276F959A-8EB0-4C71-8961-00DD4A107829}">
      <dgm:prSet phldrT="[Texto]" custT="1"/>
      <dgm:spPr>
        <a:solidFill>
          <a:srgbClr val="C00000"/>
        </a:solidFill>
      </dgm:spPr>
      <dgm:t>
        <a:bodyPr/>
        <a:lstStyle/>
        <a:p>
          <a:pPr>
            <a:buFontTx/>
            <a:buNone/>
          </a:pPr>
          <a:r>
            <a:rPr lang="es-ES" sz="110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Tabular </a:t>
          </a:r>
          <a:r>
            <a:rPr lang="es-ES" sz="110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Task</a:t>
          </a:r>
          <a:r>
            <a:rPr lang="es-ES" sz="110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Analysis</a:t>
          </a:r>
        </a:p>
      </dgm:t>
    </dgm:pt>
    <dgm:pt modelId="{8CACD096-E832-4146-8B52-047939913BB3}" type="parTrans" cxnId="{591B49B0-A0A2-440A-9A56-2D71194463AC}">
      <dgm:prSet/>
      <dgm:spPr/>
      <dgm:t>
        <a:bodyPr/>
        <a:lstStyle/>
        <a:p>
          <a:endParaRPr lang="es-ES"/>
        </a:p>
      </dgm:t>
    </dgm:pt>
    <dgm:pt modelId="{337A38D6-86BE-4029-9D9E-3459BAD3339A}" type="sibTrans" cxnId="{591B49B0-A0A2-440A-9A56-2D71194463AC}">
      <dgm:prSet/>
      <dgm:spPr/>
      <dgm:t>
        <a:bodyPr/>
        <a:lstStyle/>
        <a:p>
          <a:endParaRPr lang="es-ES"/>
        </a:p>
      </dgm:t>
    </dgm:pt>
    <dgm:pt modelId="{7F9F42E4-13F2-4E1B-A072-1435EB0A8ED3}">
      <dgm:prSet phldrT="[Texto]" custT="1"/>
      <dgm:spPr>
        <a:solidFill>
          <a:srgbClr val="2E75B6">
            <a:alpha val="89804"/>
          </a:srgbClr>
        </a:solidFill>
      </dgm:spPr>
      <dgm:t>
        <a:bodyPr/>
        <a:lstStyle/>
        <a:p>
          <a:pPr>
            <a:buFontTx/>
            <a:buNone/>
          </a:pPr>
          <a:r>
            <a:rPr lang="es-ES" sz="110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Task</a:t>
          </a:r>
          <a:r>
            <a:rPr lang="es-ES" sz="110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ranking</a:t>
          </a:r>
        </a:p>
      </dgm:t>
    </dgm:pt>
    <dgm:pt modelId="{F8A0BDB4-1BA3-4725-8B31-C325221258DF}" type="parTrans" cxnId="{8D832757-891A-44E8-8C67-A66912302325}">
      <dgm:prSet/>
      <dgm:spPr/>
      <dgm:t>
        <a:bodyPr/>
        <a:lstStyle/>
        <a:p>
          <a:endParaRPr lang="es-ES"/>
        </a:p>
      </dgm:t>
    </dgm:pt>
    <dgm:pt modelId="{D2F3F9E0-30D1-492D-B20F-90C1EFF94F09}" type="sibTrans" cxnId="{8D832757-891A-44E8-8C67-A66912302325}">
      <dgm:prSet/>
      <dgm:spPr/>
      <dgm:t>
        <a:bodyPr/>
        <a:lstStyle/>
        <a:p>
          <a:endParaRPr lang="es-ES"/>
        </a:p>
      </dgm:t>
    </dgm:pt>
    <dgm:pt modelId="{02FD9526-0A35-4EEF-9AF7-8514AB9A3129}">
      <dgm:prSet phldrT="[Texto]" custT="1"/>
      <dgm:spPr>
        <a:solidFill>
          <a:srgbClr val="2E75B6">
            <a:alpha val="89804"/>
          </a:srgbClr>
        </a:solidFill>
      </dgm:spPr>
      <dgm:t>
        <a:bodyPr/>
        <a:lstStyle/>
        <a:p>
          <a:pPr>
            <a:buFontTx/>
            <a:buNone/>
          </a:pPr>
          <a:endParaRPr lang="es-ES" sz="1100" b="0" kern="1200">
            <a:solidFill>
              <a:prstClr val="whit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C76C758-0E4B-48BE-B16F-862A3A6DA3C4}" type="parTrans" cxnId="{7B62494F-3F93-4793-BECD-D842D5E1CBC2}">
      <dgm:prSet/>
      <dgm:spPr/>
      <dgm:t>
        <a:bodyPr/>
        <a:lstStyle/>
        <a:p>
          <a:endParaRPr lang="es-ES"/>
        </a:p>
      </dgm:t>
    </dgm:pt>
    <dgm:pt modelId="{E7B6C705-007D-46B3-822D-5011A9791246}" type="sibTrans" cxnId="{7B62494F-3F93-4793-BECD-D842D5E1CBC2}">
      <dgm:prSet/>
      <dgm:spPr/>
      <dgm:t>
        <a:bodyPr/>
        <a:lstStyle/>
        <a:p>
          <a:endParaRPr lang="es-ES"/>
        </a:p>
      </dgm:t>
    </dgm:pt>
    <dgm:pt modelId="{031FD140-A5FB-4BD1-ACB7-20AA4CD17D61}">
      <dgm:prSet phldrT="[Texto]" custT="1"/>
      <dgm:spPr>
        <a:solidFill>
          <a:srgbClr val="385723">
            <a:alpha val="89804"/>
          </a:srgbClr>
        </a:solidFill>
      </dgm:spPr>
      <dgm:t>
        <a:bodyPr/>
        <a:lstStyle/>
        <a:p>
          <a:r>
            <a:rPr lang="es-ES" sz="105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Identification</a:t>
          </a:r>
          <a:endParaRPr lang="es-ES" sz="1050" b="0" kern="1200">
            <a:solidFill>
              <a:prstClr val="whit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9F3A848-3C92-4D92-A585-9BC0D5613B54}" type="parTrans" cxnId="{31F11EB8-B03C-415A-9BC9-DE46853054A2}">
      <dgm:prSet/>
      <dgm:spPr/>
      <dgm:t>
        <a:bodyPr/>
        <a:lstStyle/>
        <a:p>
          <a:endParaRPr lang="es-ES"/>
        </a:p>
      </dgm:t>
    </dgm:pt>
    <dgm:pt modelId="{098B438F-CF5C-4765-A075-BBC0D042FEE1}" type="sibTrans" cxnId="{31F11EB8-B03C-415A-9BC9-DE46853054A2}">
      <dgm:prSet/>
      <dgm:spPr/>
      <dgm:t>
        <a:bodyPr/>
        <a:lstStyle/>
        <a:p>
          <a:endParaRPr lang="es-ES"/>
        </a:p>
      </dgm:t>
    </dgm:pt>
    <dgm:pt modelId="{622E3E72-9B83-4591-ADA6-DC73C7C89BE9}">
      <dgm:prSet phldrT="[Texto]" custT="1"/>
      <dgm:spPr>
        <a:solidFill>
          <a:srgbClr val="385723">
            <a:alpha val="89804"/>
          </a:srgbClr>
        </a:solidFill>
      </dgm:spPr>
      <dgm:t>
        <a:bodyPr/>
        <a:lstStyle/>
        <a:p>
          <a:r>
            <a:rPr lang="es-ES" sz="105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Assessments</a:t>
          </a:r>
          <a:endParaRPr lang="es-ES" sz="1050" b="0" kern="1200">
            <a:solidFill>
              <a:prstClr val="whit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953B6BC-CC6F-4DAB-BD57-D862F65ED2C4}" type="parTrans" cxnId="{7F87C12D-3F2F-4671-BA6A-B2BBDC49B74D}">
      <dgm:prSet/>
      <dgm:spPr/>
      <dgm:t>
        <a:bodyPr/>
        <a:lstStyle/>
        <a:p>
          <a:endParaRPr lang="es-ES"/>
        </a:p>
      </dgm:t>
    </dgm:pt>
    <dgm:pt modelId="{B8C38AB7-9FDD-4403-B294-31CD09373382}" type="sibTrans" cxnId="{7F87C12D-3F2F-4671-BA6A-B2BBDC49B74D}">
      <dgm:prSet/>
      <dgm:spPr/>
      <dgm:t>
        <a:bodyPr/>
        <a:lstStyle/>
        <a:p>
          <a:endParaRPr lang="es-ES"/>
        </a:p>
      </dgm:t>
    </dgm:pt>
    <dgm:pt modelId="{691BD3F8-FB44-4E1A-82A6-9B890739EEAB}">
      <dgm:prSet phldrT="[Texto]" custT="1"/>
      <dgm:spPr>
        <a:solidFill>
          <a:srgbClr val="385723">
            <a:alpha val="89804"/>
          </a:srgbClr>
        </a:solidFill>
      </dgm:spPr>
      <dgm:t>
        <a:bodyPr/>
        <a:lstStyle/>
        <a:p>
          <a:r>
            <a:rPr lang="es-ES" sz="105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Prioritisation</a:t>
          </a:r>
          <a:endParaRPr lang="es-ES" sz="1050" b="0" kern="1200">
            <a:solidFill>
              <a:prstClr val="whit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83A65F5-6F4F-4FB0-8D25-C589D7C8ACB4}" type="parTrans" cxnId="{57693A45-B6BB-4C8D-9C3A-A837FA094A30}">
      <dgm:prSet/>
      <dgm:spPr/>
      <dgm:t>
        <a:bodyPr/>
        <a:lstStyle/>
        <a:p>
          <a:endParaRPr lang="es-ES"/>
        </a:p>
      </dgm:t>
    </dgm:pt>
    <dgm:pt modelId="{A7BD85CC-B8E3-4E63-98F0-5122D919F505}" type="sibTrans" cxnId="{57693A45-B6BB-4C8D-9C3A-A837FA094A30}">
      <dgm:prSet/>
      <dgm:spPr/>
      <dgm:t>
        <a:bodyPr/>
        <a:lstStyle/>
        <a:p>
          <a:endParaRPr lang="es-ES"/>
        </a:p>
      </dgm:t>
    </dgm:pt>
    <dgm:pt modelId="{22C5FF90-73A2-492D-8442-670280C38721}" type="pres">
      <dgm:prSet presAssocID="{1716D2DC-8DC1-4481-9A4B-8B201BF0F2E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C9119155-C334-48B6-9EC1-9C0EE401DF77}" type="pres">
      <dgm:prSet presAssocID="{1716D2DC-8DC1-4481-9A4B-8B201BF0F2E6}" presName="children" presStyleCnt="0"/>
      <dgm:spPr/>
    </dgm:pt>
    <dgm:pt modelId="{FD035E7B-FFCD-4D0F-977B-A9CC7AE83785}" type="pres">
      <dgm:prSet presAssocID="{1716D2DC-8DC1-4481-9A4B-8B201BF0F2E6}" presName="child1group" presStyleCnt="0"/>
      <dgm:spPr/>
    </dgm:pt>
    <dgm:pt modelId="{A9EBECBC-E1FB-46D8-90FC-7F8FC167DC20}" type="pres">
      <dgm:prSet presAssocID="{1716D2DC-8DC1-4481-9A4B-8B201BF0F2E6}" presName="child1" presStyleLbl="bgAcc1" presStyleIdx="0" presStyleCnt="4"/>
      <dgm:spPr/>
    </dgm:pt>
    <dgm:pt modelId="{2F9A13C7-6421-4A06-8CCD-0695C21D2A24}" type="pres">
      <dgm:prSet presAssocID="{1716D2DC-8DC1-4481-9A4B-8B201BF0F2E6}" presName="child1Text" presStyleLbl="bgAcc1" presStyleIdx="0" presStyleCnt="4">
        <dgm:presLayoutVars>
          <dgm:bulletEnabled val="1"/>
        </dgm:presLayoutVars>
      </dgm:prSet>
      <dgm:spPr/>
    </dgm:pt>
    <dgm:pt modelId="{B5F14D26-64EC-48F8-808C-D7A1E7FB8821}" type="pres">
      <dgm:prSet presAssocID="{1716D2DC-8DC1-4481-9A4B-8B201BF0F2E6}" presName="child2group" presStyleCnt="0"/>
      <dgm:spPr/>
    </dgm:pt>
    <dgm:pt modelId="{5EA0B556-22A0-4010-BB76-5B3A7241FDF4}" type="pres">
      <dgm:prSet presAssocID="{1716D2DC-8DC1-4481-9A4B-8B201BF0F2E6}" presName="child2" presStyleLbl="bgAcc1" presStyleIdx="1" presStyleCnt="4" custScaleX="103026"/>
      <dgm:spPr/>
    </dgm:pt>
    <dgm:pt modelId="{E7BCF577-29DD-4209-80AC-1CC1D96D5357}" type="pres">
      <dgm:prSet presAssocID="{1716D2DC-8DC1-4481-9A4B-8B201BF0F2E6}" presName="child2Text" presStyleLbl="bgAcc1" presStyleIdx="1" presStyleCnt="4">
        <dgm:presLayoutVars>
          <dgm:bulletEnabled val="1"/>
        </dgm:presLayoutVars>
      </dgm:prSet>
      <dgm:spPr/>
    </dgm:pt>
    <dgm:pt modelId="{B4DCB3FD-D98B-4687-AF42-C69467FF3AF7}" type="pres">
      <dgm:prSet presAssocID="{1716D2DC-8DC1-4481-9A4B-8B201BF0F2E6}" presName="child3group" presStyleCnt="0"/>
      <dgm:spPr/>
    </dgm:pt>
    <dgm:pt modelId="{DDF7BFE5-470A-4ACA-8686-A303F44A0343}" type="pres">
      <dgm:prSet presAssocID="{1716D2DC-8DC1-4481-9A4B-8B201BF0F2E6}" presName="child3" presStyleLbl="bgAcc1" presStyleIdx="2" presStyleCnt="4" custLinFactNeighborX="3156"/>
      <dgm:spPr/>
    </dgm:pt>
    <dgm:pt modelId="{FE60CD65-39CD-48A6-A865-09877A07732F}" type="pres">
      <dgm:prSet presAssocID="{1716D2DC-8DC1-4481-9A4B-8B201BF0F2E6}" presName="child3Text" presStyleLbl="bgAcc1" presStyleIdx="2" presStyleCnt="4">
        <dgm:presLayoutVars>
          <dgm:bulletEnabled val="1"/>
        </dgm:presLayoutVars>
      </dgm:prSet>
      <dgm:spPr/>
    </dgm:pt>
    <dgm:pt modelId="{75232541-B42E-453A-857F-84DC7E529BE8}" type="pres">
      <dgm:prSet presAssocID="{1716D2DC-8DC1-4481-9A4B-8B201BF0F2E6}" presName="child4group" presStyleCnt="0"/>
      <dgm:spPr/>
    </dgm:pt>
    <dgm:pt modelId="{E0349825-55DC-4D4F-91BD-7FA5DC20B14E}" type="pres">
      <dgm:prSet presAssocID="{1716D2DC-8DC1-4481-9A4B-8B201BF0F2E6}" presName="child4" presStyleLbl="bgAcc1" presStyleIdx="3" presStyleCnt="4"/>
      <dgm:spPr/>
    </dgm:pt>
    <dgm:pt modelId="{54318D48-2EAC-41D0-BCE0-A47EFF240FED}" type="pres">
      <dgm:prSet presAssocID="{1716D2DC-8DC1-4481-9A4B-8B201BF0F2E6}" presName="child4Text" presStyleLbl="bgAcc1" presStyleIdx="3" presStyleCnt="4">
        <dgm:presLayoutVars>
          <dgm:bulletEnabled val="1"/>
        </dgm:presLayoutVars>
      </dgm:prSet>
      <dgm:spPr/>
    </dgm:pt>
    <dgm:pt modelId="{CCB8729A-A53A-4607-9CC6-AA67501293FF}" type="pres">
      <dgm:prSet presAssocID="{1716D2DC-8DC1-4481-9A4B-8B201BF0F2E6}" presName="childPlaceholder" presStyleCnt="0"/>
      <dgm:spPr/>
    </dgm:pt>
    <dgm:pt modelId="{D235016C-536F-4686-A0BF-B610F1873810}" type="pres">
      <dgm:prSet presAssocID="{1716D2DC-8DC1-4481-9A4B-8B201BF0F2E6}" presName="circle" presStyleCnt="0"/>
      <dgm:spPr/>
    </dgm:pt>
    <dgm:pt modelId="{95C04224-78D5-48F8-98E1-12087A6D85C6}" type="pres">
      <dgm:prSet presAssocID="{1716D2DC-8DC1-4481-9A4B-8B201BF0F2E6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EBCAD70F-56DA-40B9-A8F7-4DE63C787658}" type="pres">
      <dgm:prSet presAssocID="{1716D2DC-8DC1-4481-9A4B-8B201BF0F2E6}" presName="quadrant2" presStyleLbl="node1" presStyleIdx="1" presStyleCnt="4" custLinFactNeighborX="809" custLinFactNeighborY="358">
        <dgm:presLayoutVars>
          <dgm:chMax val="1"/>
          <dgm:bulletEnabled val="1"/>
        </dgm:presLayoutVars>
      </dgm:prSet>
      <dgm:spPr/>
    </dgm:pt>
    <dgm:pt modelId="{B0819C55-0B37-46C5-87DC-E18EC76CD051}" type="pres">
      <dgm:prSet presAssocID="{1716D2DC-8DC1-4481-9A4B-8B201BF0F2E6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36D4BED5-A1CD-4472-9D04-508AD73EDACC}" type="pres">
      <dgm:prSet presAssocID="{1716D2DC-8DC1-4481-9A4B-8B201BF0F2E6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08D4D5B1-6CC5-4BA8-97FF-58FE36005F25}" type="pres">
      <dgm:prSet presAssocID="{1716D2DC-8DC1-4481-9A4B-8B201BF0F2E6}" presName="quadrantPlaceholder" presStyleCnt="0"/>
      <dgm:spPr/>
    </dgm:pt>
    <dgm:pt modelId="{61F92AAC-16E9-46DE-A5B5-68ECF757BE34}" type="pres">
      <dgm:prSet presAssocID="{1716D2DC-8DC1-4481-9A4B-8B201BF0F2E6}" presName="center1" presStyleLbl="fgShp" presStyleIdx="0" presStyleCnt="2"/>
      <dgm:spPr/>
    </dgm:pt>
    <dgm:pt modelId="{2B3514AD-E72E-4F40-BB3F-37EE939A589A}" type="pres">
      <dgm:prSet presAssocID="{1716D2DC-8DC1-4481-9A4B-8B201BF0F2E6}" presName="center2" presStyleLbl="fgShp" presStyleIdx="1" presStyleCnt="2"/>
      <dgm:spPr/>
    </dgm:pt>
  </dgm:ptLst>
  <dgm:cxnLst>
    <dgm:cxn modelId="{A2CE9A03-7BE8-4A58-951A-5EF74237D202}" type="presOf" srcId="{26BE585E-EFDB-40F2-90DF-976ABB612B17}" destId="{2F9A13C7-6421-4A06-8CCD-0695C21D2A24}" srcOrd="1" destOrd="2" presId="urn:microsoft.com/office/officeart/2005/8/layout/cycle4"/>
    <dgm:cxn modelId="{A367E00B-A6EF-4361-9E5D-312F98FCD934}" type="presOf" srcId="{84A8346A-D7C0-412F-953B-7A65EE06BC42}" destId="{B0819C55-0B37-46C5-87DC-E18EC76CD051}" srcOrd="0" destOrd="0" presId="urn:microsoft.com/office/officeart/2005/8/layout/cycle4"/>
    <dgm:cxn modelId="{4DC4FC0C-7DA2-4871-9A81-633426BCCC7B}" type="presOf" srcId="{45DBF44F-BAFB-46A3-97D9-BE3D5604ED85}" destId="{DDF7BFE5-470A-4ACA-8686-A303F44A0343}" srcOrd="0" destOrd="0" presId="urn:microsoft.com/office/officeart/2005/8/layout/cycle4"/>
    <dgm:cxn modelId="{9B188613-1F1F-472B-A096-32F495913900}" srcId="{1716D2DC-8DC1-4481-9A4B-8B201BF0F2E6}" destId="{84A8346A-D7C0-412F-953B-7A65EE06BC42}" srcOrd="2" destOrd="0" parTransId="{7E0EF06A-3F6B-4765-B371-3E9DE7F07F2B}" sibTransId="{3F58EFE4-DD8E-4536-873D-936B8BB007CD}"/>
    <dgm:cxn modelId="{25573314-0607-4E09-8314-D7372077EE84}" type="presOf" srcId="{02FD9526-0A35-4EEF-9AF7-8514AB9A3129}" destId="{E7BCF577-29DD-4209-80AC-1CC1D96D5357}" srcOrd="1" destOrd="1" presId="urn:microsoft.com/office/officeart/2005/8/layout/cycle4"/>
    <dgm:cxn modelId="{AAA70D1E-841E-4182-8A45-067511A62240}" type="presOf" srcId="{622E3E72-9B83-4591-ADA6-DC73C7C89BE9}" destId="{FE60CD65-39CD-48A6-A865-09877A07732F}" srcOrd="1" destOrd="2" presId="urn:microsoft.com/office/officeart/2005/8/layout/cycle4"/>
    <dgm:cxn modelId="{7F87C12D-3F2F-4671-BA6A-B2BBDC49B74D}" srcId="{45DBF44F-BAFB-46A3-97D9-BE3D5604ED85}" destId="{622E3E72-9B83-4591-ADA6-DC73C7C89BE9}" srcOrd="1" destOrd="0" parTransId="{8953B6BC-CC6F-4DAB-BD57-D862F65ED2C4}" sibTransId="{B8C38AB7-9FDD-4403-B294-31CD09373382}"/>
    <dgm:cxn modelId="{43DCB733-44AB-404D-8595-48C7746C3FFA}" type="presOf" srcId="{622E3E72-9B83-4591-ADA6-DC73C7C89BE9}" destId="{DDF7BFE5-470A-4ACA-8686-A303F44A0343}" srcOrd="0" destOrd="2" presId="urn:microsoft.com/office/officeart/2005/8/layout/cycle4"/>
    <dgm:cxn modelId="{50D67F37-51A9-45EA-9F81-0EAD2912FD2E}" type="presOf" srcId="{276F959A-8EB0-4C71-8961-00DD4A107829}" destId="{A9EBECBC-E1FB-46D8-90FC-7F8FC167DC20}" srcOrd="0" destOrd="3" presId="urn:microsoft.com/office/officeart/2005/8/layout/cycle4"/>
    <dgm:cxn modelId="{1465095B-ACD2-41B6-B6CB-300B83F0EADF}" type="presOf" srcId="{9EB7CD63-80AD-40AE-9D2B-651886C89F83}" destId="{2F9A13C7-6421-4A06-8CCD-0695C21D2A24}" srcOrd="1" destOrd="0" presId="urn:microsoft.com/office/officeart/2005/8/layout/cycle4"/>
    <dgm:cxn modelId="{57693A45-B6BB-4C8D-9C3A-A837FA094A30}" srcId="{45DBF44F-BAFB-46A3-97D9-BE3D5604ED85}" destId="{691BD3F8-FB44-4E1A-82A6-9B890739EEAB}" srcOrd="2" destOrd="0" parTransId="{A83A65F5-6F4F-4FB0-8D25-C589D7C8ACB4}" sibTransId="{A7BD85CC-B8E3-4E63-98F0-5122D919F505}"/>
    <dgm:cxn modelId="{93F4F767-B6E8-484F-830E-1C84375BDED5}" type="presOf" srcId="{3730A883-047F-439E-AF47-CABF4EAEEFEB}" destId="{95C04224-78D5-48F8-98E1-12087A6D85C6}" srcOrd="0" destOrd="0" presId="urn:microsoft.com/office/officeart/2005/8/layout/cycle4"/>
    <dgm:cxn modelId="{82A4D94A-B58D-4B96-97C7-ED47A128065B}" type="presOf" srcId="{7F9F42E4-13F2-4E1B-A072-1435EB0A8ED3}" destId="{E7BCF577-29DD-4209-80AC-1CC1D96D5357}" srcOrd="1" destOrd="2" presId="urn:microsoft.com/office/officeart/2005/8/layout/cycle4"/>
    <dgm:cxn modelId="{9D272F4B-71D3-431D-A933-BD6E1C2FB773}" type="presOf" srcId="{EB54F1A5-84C7-4275-9201-16C375279DD3}" destId="{36D4BED5-A1CD-4472-9D04-508AD73EDACC}" srcOrd="0" destOrd="0" presId="urn:microsoft.com/office/officeart/2005/8/layout/cycle4"/>
    <dgm:cxn modelId="{C281186F-8586-4665-9DE7-A2DF16D5C31B}" type="presOf" srcId="{02FD9526-0A35-4EEF-9AF7-8514AB9A3129}" destId="{5EA0B556-22A0-4010-BB76-5B3A7241FDF4}" srcOrd="0" destOrd="1" presId="urn:microsoft.com/office/officeart/2005/8/layout/cycle4"/>
    <dgm:cxn modelId="{7B62494F-3F93-4793-BECD-D842D5E1CBC2}" srcId="{0EC88923-23B5-4BB0-85AB-AE8F3C531BED}" destId="{02FD9526-0A35-4EEF-9AF7-8514AB9A3129}" srcOrd="1" destOrd="0" parTransId="{FC76C758-0E4B-48BE-B16F-862A3A6DA3C4}" sibTransId="{E7B6C705-007D-46B3-822D-5011A9791246}"/>
    <dgm:cxn modelId="{AFEE9352-B53B-4C54-87B0-EB26037AD535}" type="presOf" srcId="{691BD3F8-FB44-4E1A-82A6-9B890739EEAB}" destId="{DDF7BFE5-470A-4ACA-8686-A303F44A0343}" srcOrd="0" destOrd="3" presId="urn:microsoft.com/office/officeart/2005/8/layout/cycle4"/>
    <dgm:cxn modelId="{10D46D54-A85D-4AAC-A1A6-448D974CEA17}" type="presOf" srcId="{DAA814CB-D7B6-43CF-94A5-A5DADFC43A42}" destId="{E0349825-55DC-4D4F-91BD-7FA5DC20B14E}" srcOrd="0" destOrd="0" presId="urn:microsoft.com/office/officeart/2005/8/layout/cycle4"/>
    <dgm:cxn modelId="{8D832757-891A-44E8-8C67-A66912302325}" srcId="{0EC88923-23B5-4BB0-85AB-AE8F3C531BED}" destId="{7F9F42E4-13F2-4E1B-A072-1435EB0A8ED3}" srcOrd="2" destOrd="0" parTransId="{F8A0BDB4-1BA3-4725-8B31-C325221258DF}" sibTransId="{D2F3F9E0-30D1-492D-B20F-90C1EFF94F09}"/>
    <dgm:cxn modelId="{DD6F5B58-AD0C-43E7-BF3D-04E2D286C486}" type="presOf" srcId="{167BD825-DB05-447B-880F-D12FE7813DF3}" destId="{A9EBECBC-E1FB-46D8-90FC-7F8FC167DC20}" srcOrd="0" destOrd="1" presId="urn:microsoft.com/office/officeart/2005/8/layout/cycle4"/>
    <dgm:cxn modelId="{D9195559-9227-4A57-8DC2-1EDA541716E6}" srcId="{3730A883-047F-439E-AF47-CABF4EAEEFEB}" destId="{9EB7CD63-80AD-40AE-9D2B-651886C89F83}" srcOrd="0" destOrd="0" parTransId="{47C9D646-3FF0-4E90-A35E-60ED52D305E4}" sibTransId="{340ED44E-3520-4928-8D8D-FFDAE3B926E3}"/>
    <dgm:cxn modelId="{866B3C7A-88CB-4D77-BCAD-B064C8D9D09E}" type="presOf" srcId="{D78EE05B-305C-498A-9691-765ACDC4ABC3}" destId="{E7BCF577-29DD-4209-80AC-1CC1D96D5357}" srcOrd="1" destOrd="0" presId="urn:microsoft.com/office/officeart/2005/8/layout/cycle4"/>
    <dgm:cxn modelId="{499A0D7E-6851-4E89-A8B2-62329B7BD7B8}" srcId="{84A8346A-D7C0-412F-953B-7A65EE06BC42}" destId="{45DBF44F-BAFB-46A3-97D9-BE3D5604ED85}" srcOrd="0" destOrd="0" parTransId="{48B4EFD1-15F7-49AF-940F-FF8F6D1153CC}" sibTransId="{F5B2A926-FEB1-44E3-A448-ADBEE2E8F934}"/>
    <dgm:cxn modelId="{215F227F-7517-462A-A650-18D370922AA0}" type="presOf" srcId="{031FD140-A5FB-4BD1-ACB7-20AA4CD17D61}" destId="{FE60CD65-39CD-48A6-A865-09877A07732F}" srcOrd="1" destOrd="1" presId="urn:microsoft.com/office/officeart/2005/8/layout/cycle4"/>
    <dgm:cxn modelId="{1C839080-8DC4-4BAE-8C0C-56AC251B408D}" type="presOf" srcId="{45DBF44F-BAFB-46A3-97D9-BE3D5604ED85}" destId="{FE60CD65-39CD-48A6-A865-09877A07732F}" srcOrd="1" destOrd="0" presId="urn:microsoft.com/office/officeart/2005/8/layout/cycle4"/>
    <dgm:cxn modelId="{7C0C2C89-F9FF-4331-8C0C-E169B5576C4E}" srcId="{3730A883-047F-439E-AF47-CABF4EAEEFEB}" destId="{167BD825-DB05-447B-880F-D12FE7813DF3}" srcOrd="1" destOrd="0" parTransId="{6D53B78C-6EFB-4E98-9222-9448B675D0E6}" sibTransId="{FDAB2E0E-1B17-4A7E-AEA5-246387EFD47A}"/>
    <dgm:cxn modelId="{A763A38B-148E-49A6-90C5-91649AC322B7}" srcId="{3730A883-047F-439E-AF47-CABF4EAEEFEB}" destId="{26BE585E-EFDB-40F2-90DF-976ABB612B17}" srcOrd="2" destOrd="0" parTransId="{7374A82A-D389-456A-B730-CEF621574728}" sibTransId="{86EBB3A2-2B7C-4F38-BB89-13B22542B5CD}"/>
    <dgm:cxn modelId="{D71C538C-130C-4D13-8035-393231C5828B}" srcId="{EB54F1A5-84C7-4275-9201-16C375279DD3}" destId="{DAA814CB-D7B6-43CF-94A5-A5DADFC43A42}" srcOrd="0" destOrd="0" parTransId="{05C32B33-B4C6-429D-986D-8AFF104B8631}" sibTransId="{61DCB81F-711C-4C3D-AD2D-2D097E93398F}"/>
    <dgm:cxn modelId="{605DA097-9EC8-432D-B18B-E37C6B2DFE46}" type="presOf" srcId="{1716D2DC-8DC1-4481-9A4B-8B201BF0F2E6}" destId="{22C5FF90-73A2-492D-8442-670280C38721}" srcOrd="0" destOrd="0" presId="urn:microsoft.com/office/officeart/2005/8/layout/cycle4"/>
    <dgm:cxn modelId="{52DF6F9A-210C-40F5-B4D9-7672BBF3C9F6}" type="presOf" srcId="{7F9F42E4-13F2-4E1B-A072-1435EB0A8ED3}" destId="{5EA0B556-22A0-4010-BB76-5B3A7241FDF4}" srcOrd="0" destOrd="2" presId="urn:microsoft.com/office/officeart/2005/8/layout/cycle4"/>
    <dgm:cxn modelId="{A6B654AC-3EC1-49AB-AA8B-2AE95545F301}" srcId="{0EC88923-23B5-4BB0-85AB-AE8F3C531BED}" destId="{D78EE05B-305C-498A-9691-765ACDC4ABC3}" srcOrd="0" destOrd="0" parTransId="{27E74BA1-24C2-4477-A78D-0504987865FE}" sibTransId="{E874329D-CAEF-4FC5-9C6D-13DC1AAC11DB}"/>
    <dgm:cxn modelId="{591B49B0-A0A2-440A-9A56-2D71194463AC}" srcId="{3730A883-047F-439E-AF47-CABF4EAEEFEB}" destId="{276F959A-8EB0-4C71-8961-00DD4A107829}" srcOrd="3" destOrd="0" parTransId="{8CACD096-E832-4146-8B52-047939913BB3}" sibTransId="{337A38D6-86BE-4029-9D9E-3459BAD3339A}"/>
    <dgm:cxn modelId="{E7D626B2-796A-471E-885E-703EA784AC07}" type="presOf" srcId="{031FD140-A5FB-4BD1-ACB7-20AA4CD17D61}" destId="{DDF7BFE5-470A-4ACA-8686-A303F44A0343}" srcOrd="0" destOrd="1" presId="urn:microsoft.com/office/officeart/2005/8/layout/cycle4"/>
    <dgm:cxn modelId="{29C6B3B3-F113-497D-90F7-13C228CCF03F}" type="presOf" srcId="{167BD825-DB05-447B-880F-D12FE7813DF3}" destId="{2F9A13C7-6421-4A06-8CCD-0695C21D2A24}" srcOrd="1" destOrd="1" presId="urn:microsoft.com/office/officeart/2005/8/layout/cycle4"/>
    <dgm:cxn modelId="{31F11EB8-B03C-415A-9BC9-DE46853054A2}" srcId="{45DBF44F-BAFB-46A3-97D9-BE3D5604ED85}" destId="{031FD140-A5FB-4BD1-ACB7-20AA4CD17D61}" srcOrd="0" destOrd="0" parTransId="{79F3A848-3C92-4D92-A585-9BC0D5613B54}" sibTransId="{098B438F-CF5C-4765-A075-BBC0D042FEE1}"/>
    <dgm:cxn modelId="{AB2CB9B8-A53B-4F6F-A4CD-5942EBA47F15}" type="presOf" srcId="{276F959A-8EB0-4C71-8961-00DD4A107829}" destId="{2F9A13C7-6421-4A06-8CCD-0695C21D2A24}" srcOrd="1" destOrd="3" presId="urn:microsoft.com/office/officeart/2005/8/layout/cycle4"/>
    <dgm:cxn modelId="{69B828C1-1A96-41B2-B9B3-001B2F8663E8}" srcId="{1716D2DC-8DC1-4481-9A4B-8B201BF0F2E6}" destId="{0EC88923-23B5-4BB0-85AB-AE8F3C531BED}" srcOrd="1" destOrd="0" parTransId="{5BD842C0-E922-4709-BBF7-54480F165361}" sibTransId="{D2A7F648-47F0-4B27-80E7-2BFC6042BDC6}"/>
    <dgm:cxn modelId="{4F8450D5-EF98-49FD-9C55-8AD157412C48}" type="presOf" srcId="{DAA814CB-D7B6-43CF-94A5-A5DADFC43A42}" destId="{54318D48-2EAC-41D0-BCE0-A47EFF240FED}" srcOrd="1" destOrd="0" presId="urn:microsoft.com/office/officeart/2005/8/layout/cycle4"/>
    <dgm:cxn modelId="{24CC0ED7-16BE-4DF6-8AAE-8502AD79D951}" type="presOf" srcId="{0EC88923-23B5-4BB0-85AB-AE8F3C531BED}" destId="{EBCAD70F-56DA-40B9-A8F7-4DE63C787658}" srcOrd="0" destOrd="0" presId="urn:microsoft.com/office/officeart/2005/8/layout/cycle4"/>
    <dgm:cxn modelId="{4B53E5E8-6BF5-4F95-840F-93E7FA10FF29}" type="presOf" srcId="{26BE585E-EFDB-40F2-90DF-976ABB612B17}" destId="{A9EBECBC-E1FB-46D8-90FC-7F8FC167DC20}" srcOrd="0" destOrd="2" presId="urn:microsoft.com/office/officeart/2005/8/layout/cycle4"/>
    <dgm:cxn modelId="{8A70F7EA-8D91-4376-AA4B-03481E2876ED}" type="presOf" srcId="{9EB7CD63-80AD-40AE-9D2B-651886C89F83}" destId="{A9EBECBC-E1FB-46D8-90FC-7F8FC167DC20}" srcOrd="0" destOrd="0" presId="urn:microsoft.com/office/officeart/2005/8/layout/cycle4"/>
    <dgm:cxn modelId="{77F3FEED-FD5A-4061-8E0A-00BECAA48BF8}" type="presOf" srcId="{691BD3F8-FB44-4E1A-82A6-9B890739EEAB}" destId="{FE60CD65-39CD-48A6-A865-09877A07732F}" srcOrd="1" destOrd="3" presId="urn:microsoft.com/office/officeart/2005/8/layout/cycle4"/>
    <dgm:cxn modelId="{C9C2EEF5-7337-4B33-871F-36B34DEBC590}" srcId="{1716D2DC-8DC1-4481-9A4B-8B201BF0F2E6}" destId="{EB54F1A5-84C7-4275-9201-16C375279DD3}" srcOrd="3" destOrd="0" parTransId="{A99C47A8-AFD7-4CAF-AA32-F53A157E5953}" sibTransId="{2E4FADFA-BD07-441C-8C0F-E7E2E50C09B6}"/>
    <dgm:cxn modelId="{8F02D0FC-AFBC-4374-9414-37AAC10ACEB9}" srcId="{1716D2DC-8DC1-4481-9A4B-8B201BF0F2E6}" destId="{3730A883-047F-439E-AF47-CABF4EAEEFEB}" srcOrd="0" destOrd="0" parTransId="{8ABA9D26-6F66-43C5-942E-8507A3B2CAC6}" sibTransId="{FDA80C20-96C5-4DC3-8484-1FD84D0E64C9}"/>
    <dgm:cxn modelId="{8FB850FE-CC1F-4E17-AEB5-BA62387D1D94}" type="presOf" srcId="{D78EE05B-305C-498A-9691-765ACDC4ABC3}" destId="{5EA0B556-22A0-4010-BB76-5B3A7241FDF4}" srcOrd="0" destOrd="0" presId="urn:microsoft.com/office/officeart/2005/8/layout/cycle4"/>
    <dgm:cxn modelId="{B0431A68-4825-4F53-BB7F-F84FAA58C876}" type="presParOf" srcId="{22C5FF90-73A2-492D-8442-670280C38721}" destId="{C9119155-C334-48B6-9EC1-9C0EE401DF77}" srcOrd="0" destOrd="0" presId="urn:microsoft.com/office/officeart/2005/8/layout/cycle4"/>
    <dgm:cxn modelId="{BDB7763D-4F6D-4159-8863-200D62408052}" type="presParOf" srcId="{C9119155-C334-48B6-9EC1-9C0EE401DF77}" destId="{FD035E7B-FFCD-4D0F-977B-A9CC7AE83785}" srcOrd="0" destOrd="0" presId="urn:microsoft.com/office/officeart/2005/8/layout/cycle4"/>
    <dgm:cxn modelId="{F2E72E51-3377-4B19-8A02-EE5AE3760F18}" type="presParOf" srcId="{FD035E7B-FFCD-4D0F-977B-A9CC7AE83785}" destId="{A9EBECBC-E1FB-46D8-90FC-7F8FC167DC20}" srcOrd="0" destOrd="0" presId="urn:microsoft.com/office/officeart/2005/8/layout/cycle4"/>
    <dgm:cxn modelId="{0757149E-032A-4308-9A74-61662CA4C560}" type="presParOf" srcId="{FD035E7B-FFCD-4D0F-977B-A9CC7AE83785}" destId="{2F9A13C7-6421-4A06-8CCD-0695C21D2A24}" srcOrd="1" destOrd="0" presId="urn:microsoft.com/office/officeart/2005/8/layout/cycle4"/>
    <dgm:cxn modelId="{16A5B628-6275-4105-9094-F7EF0586A0DF}" type="presParOf" srcId="{C9119155-C334-48B6-9EC1-9C0EE401DF77}" destId="{B5F14D26-64EC-48F8-808C-D7A1E7FB8821}" srcOrd="1" destOrd="0" presId="urn:microsoft.com/office/officeart/2005/8/layout/cycle4"/>
    <dgm:cxn modelId="{9118E6AD-04CF-40A0-AD96-E8AC37C27220}" type="presParOf" srcId="{B5F14D26-64EC-48F8-808C-D7A1E7FB8821}" destId="{5EA0B556-22A0-4010-BB76-5B3A7241FDF4}" srcOrd="0" destOrd="0" presId="urn:microsoft.com/office/officeart/2005/8/layout/cycle4"/>
    <dgm:cxn modelId="{E657D8C8-2F88-48ED-952C-42945095F9D7}" type="presParOf" srcId="{B5F14D26-64EC-48F8-808C-D7A1E7FB8821}" destId="{E7BCF577-29DD-4209-80AC-1CC1D96D5357}" srcOrd="1" destOrd="0" presId="urn:microsoft.com/office/officeart/2005/8/layout/cycle4"/>
    <dgm:cxn modelId="{4D6B6B49-05D9-440B-BF9C-8F7059A24AC6}" type="presParOf" srcId="{C9119155-C334-48B6-9EC1-9C0EE401DF77}" destId="{B4DCB3FD-D98B-4687-AF42-C69467FF3AF7}" srcOrd="2" destOrd="0" presId="urn:microsoft.com/office/officeart/2005/8/layout/cycle4"/>
    <dgm:cxn modelId="{7BA6129E-2F82-463B-A764-3BDDE6D4F3EA}" type="presParOf" srcId="{B4DCB3FD-D98B-4687-AF42-C69467FF3AF7}" destId="{DDF7BFE5-470A-4ACA-8686-A303F44A0343}" srcOrd="0" destOrd="0" presId="urn:microsoft.com/office/officeart/2005/8/layout/cycle4"/>
    <dgm:cxn modelId="{5FEE3161-EEE2-4937-96CB-7F2BF1E5807E}" type="presParOf" srcId="{B4DCB3FD-D98B-4687-AF42-C69467FF3AF7}" destId="{FE60CD65-39CD-48A6-A865-09877A07732F}" srcOrd="1" destOrd="0" presId="urn:microsoft.com/office/officeart/2005/8/layout/cycle4"/>
    <dgm:cxn modelId="{F1F986B2-F6A8-4A09-80CE-83D2A0C07623}" type="presParOf" srcId="{C9119155-C334-48B6-9EC1-9C0EE401DF77}" destId="{75232541-B42E-453A-857F-84DC7E529BE8}" srcOrd="3" destOrd="0" presId="urn:microsoft.com/office/officeart/2005/8/layout/cycle4"/>
    <dgm:cxn modelId="{FD5A1B74-7AC6-4EC6-911A-7BF7712DCF61}" type="presParOf" srcId="{75232541-B42E-453A-857F-84DC7E529BE8}" destId="{E0349825-55DC-4D4F-91BD-7FA5DC20B14E}" srcOrd="0" destOrd="0" presId="urn:microsoft.com/office/officeart/2005/8/layout/cycle4"/>
    <dgm:cxn modelId="{B1467F7F-C8A8-4D68-99DE-5D2966B22FD8}" type="presParOf" srcId="{75232541-B42E-453A-857F-84DC7E529BE8}" destId="{54318D48-2EAC-41D0-BCE0-A47EFF240FED}" srcOrd="1" destOrd="0" presId="urn:microsoft.com/office/officeart/2005/8/layout/cycle4"/>
    <dgm:cxn modelId="{EA4F93CD-1773-444A-801A-C77E513E34CC}" type="presParOf" srcId="{C9119155-C334-48B6-9EC1-9C0EE401DF77}" destId="{CCB8729A-A53A-4607-9CC6-AA67501293FF}" srcOrd="4" destOrd="0" presId="urn:microsoft.com/office/officeart/2005/8/layout/cycle4"/>
    <dgm:cxn modelId="{AAECAF84-E20A-41BF-8D3B-70276DCDFAC8}" type="presParOf" srcId="{22C5FF90-73A2-492D-8442-670280C38721}" destId="{D235016C-536F-4686-A0BF-B610F1873810}" srcOrd="1" destOrd="0" presId="urn:microsoft.com/office/officeart/2005/8/layout/cycle4"/>
    <dgm:cxn modelId="{8ACEA0A9-CFC2-4154-8991-6BFE18823255}" type="presParOf" srcId="{D235016C-536F-4686-A0BF-B610F1873810}" destId="{95C04224-78D5-48F8-98E1-12087A6D85C6}" srcOrd="0" destOrd="0" presId="urn:microsoft.com/office/officeart/2005/8/layout/cycle4"/>
    <dgm:cxn modelId="{558D6DBE-F238-451A-9A35-A7770B4B0C9F}" type="presParOf" srcId="{D235016C-536F-4686-A0BF-B610F1873810}" destId="{EBCAD70F-56DA-40B9-A8F7-4DE63C787658}" srcOrd="1" destOrd="0" presId="urn:microsoft.com/office/officeart/2005/8/layout/cycle4"/>
    <dgm:cxn modelId="{3CD5F254-D3EC-45EE-BC6E-A15700BB0AF4}" type="presParOf" srcId="{D235016C-536F-4686-A0BF-B610F1873810}" destId="{B0819C55-0B37-46C5-87DC-E18EC76CD051}" srcOrd="2" destOrd="0" presId="urn:microsoft.com/office/officeart/2005/8/layout/cycle4"/>
    <dgm:cxn modelId="{8B357D2D-00FA-45D4-B1E0-60762DE7ECE7}" type="presParOf" srcId="{D235016C-536F-4686-A0BF-B610F1873810}" destId="{36D4BED5-A1CD-4472-9D04-508AD73EDACC}" srcOrd="3" destOrd="0" presId="urn:microsoft.com/office/officeart/2005/8/layout/cycle4"/>
    <dgm:cxn modelId="{E174E032-0CFC-452F-ABA9-A27713B362DF}" type="presParOf" srcId="{D235016C-536F-4686-A0BF-B610F1873810}" destId="{08D4D5B1-6CC5-4BA8-97FF-58FE36005F25}" srcOrd="4" destOrd="0" presId="urn:microsoft.com/office/officeart/2005/8/layout/cycle4"/>
    <dgm:cxn modelId="{033347A2-D982-4B15-83EE-CECEC2DAA65E}" type="presParOf" srcId="{22C5FF90-73A2-492D-8442-670280C38721}" destId="{61F92AAC-16E9-46DE-A5B5-68ECF757BE34}" srcOrd="2" destOrd="0" presId="urn:microsoft.com/office/officeart/2005/8/layout/cycle4"/>
    <dgm:cxn modelId="{92956AC9-7102-44CB-9A17-54E71A2A03ED}" type="presParOf" srcId="{22C5FF90-73A2-492D-8442-670280C38721}" destId="{2B3514AD-E72E-4F40-BB3F-37EE939A589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A429A9-60D5-49FD-BBE7-E3CE55E5254A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37BB545-7C38-4E29-B043-79E189EA5F3B}">
      <dgm:prSet phldrT="[Texto]" custT="1"/>
      <dgm:spPr>
        <a:solidFill>
          <a:srgbClr val="2E75B6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9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EXECUTION TIME</a:t>
          </a:r>
        </a:p>
      </dgm:t>
    </dgm:pt>
    <dgm:pt modelId="{C898FBD1-A774-4610-B1CE-C6455F16AD2E}" type="parTrans" cxnId="{68273761-1384-4C01-95DF-778F27D769C8}">
      <dgm:prSet/>
      <dgm:spPr/>
      <dgm:t>
        <a:bodyPr/>
        <a:lstStyle/>
        <a:p>
          <a:endParaRPr lang="es-ES" sz="500"/>
        </a:p>
      </dgm:t>
    </dgm:pt>
    <dgm:pt modelId="{9CD4CB4F-A26E-4D64-B452-E9A2F16CB704}" type="sibTrans" cxnId="{68273761-1384-4C01-95DF-778F27D769C8}">
      <dgm:prSet custT="1"/>
      <dgm:spPr>
        <a:solidFill>
          <a:srgbClr val="2E75B6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9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FREQUENCY</a:t>
          </a:r>
        </a:p>
      </dgm:t>
    </dgm:pt>
    <dgm:pt modelId="{D5B6CD57-266E-4FF4-9A43-244F1AF49548}">
      <dgm:prSet phldrT="[Texto]" custT="1"/>
      <dgm:spPr>
        <a:solidFill>
          <a:schemeClr val="tx1">
            <a:lumMod val="60000"/>
            <a:lumOff val="40000"/>
          </a:schemeClr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9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TASK PARAMETERS</a:t>
          </a:r>
        </a:p>
      </dgm:t>
    </dgm:pt>
    <dgm:pt modelId="{317FB369-3751-41CE-97AC-00ECFF90FDB0}" type="parTrans" cxnId="{92C163CC-43CD-4474-BAA3-24C9AA4632DF}">
      <dgm:prSet/>
      <dgm:spPr/>
      <dgm:t>
        <a:bodyPr/>
        <a:lstStyle/>
        <a:p>
          <a:endParaRPr lang="es-ES" sz="500"/>
        </a:p>
      </dgm:t>
    </dgm:pt>
    <dgm:pt modelId="{D3BE4804-53D5-42B9-A789-F21BFA243FB7}" type="sibTrans" cxnId="{92C163CC-43CD-4474-BAA3-24C9AA4632DF}">
      <dgm:prSet custT="1"/>
      <dgm:spPr>
        <a:solidFill>
          <a:srgbClr val="2E75B6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9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COMPLEXITY</a:t>
          </a:r>
        </a:p>
      </dgm:t>
    </dgm:pt>
    <dgm:pt modelId="{74D1F1BE-E130-4557-A365-61CB63492F37}">
      <dgm:prSet phldrT="[Texto]" custT="1"/>
      <dgm:spPr>
        <a:solidFill>
          <a:srgbClr val="2E75B6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 lIns="0" rIns="0"/>
        <a:lstStyle/>
        <a:p>
          <a:r>
            <a:rPr lang="es-ES" sz="9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LOCATION</a:t>
          </a:r>
        </a:p>
      </dgm:t>
    </dgm:pt>
    <dgm:pt modelId="{CBC4B901-591E-46D7-8B0F-AEAF93A9791D}" type="parTrans" cxnId="{09B0E0A1-9326-49D7-A972-3EC499EE1044}">
      <dgm:prSet/>
      <dgm:spPr/>
      <dgm:t>
        <a:bodyPr/>
        <a:lstStyle/>
        <a:p>
          <a:endParaRPr lang="es-ES" sz="500"/>
        </a:p>
      </dgm:t>
    </dgm:pt>
    <dgm:pt modelId="{1E391489-9139-459E-AE42-09243AD977A7}" type="sibTrans" cxnId="{09B0E0A1-9326-49D7-A972-3EC499EE1044}">
      <dgm:prSet custT="1"/>
      <dgm:spPr>
        <a:solidFill>
          <a:srgbClr val="2E75B6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9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DIFFERENT SHIFTS</a:t>
          </a:r>
        </a:p>
      </dgm:t>
    </dgm:pt>
    <dgm:pt modelId="{F48A5A11-53AB-4FF4-96AE-83E0E239FB8F}" type="pres">
      <dgm:prSet presAssocID="{27A429A9-60D5-49FD-BBE7-E3CE55E5254A}" presName="Name0" presStyleCnt="0">
        <dgm:presLayoutVars>
          <dgm:chMax/>
          <dgm:chPref/>
          <dgm:dir/>
          <dgm:animLvl val="lvl"/>
        </dgm:presLayoutVars>
      </dgm:prSet>
      <dgm:spPr/>
    </dgm:pt>
    <dgm:pt modelId="{C2EF1B7D-3685-4E6D-A1EC-1BBABB6ABE31}" type="pres">
      <dgm:prSet presAssocID="{E37BB545-7C38-4E29-B043-79E189EA5F3B}" presName="composite" presStyleCnt="0"/>
      <dgm:spPr/>
    </dgm:pt>
    <dgm:pt modelId="{1491D885-BFE0-41E3-95AD-6A47A122BB7A}" type="pres">
      <dgm:prSet presAssocID="{E37BB545-7C38-4E29-B043-79E189EA5F3B}" presName="Parent1" presStyleLbl="node1" presStyleIdx="0" presStyleCnt="6" custScaleX="107512" custLinFactNeighborX="1599">
        <dgm:presLayoutVars>
          <dgm:chMax val="1"/>
          <dgm:chPref val="1"/>
          <dgm:bulletEnabled val="1"/>
        </dgm:presLayoutVars>
      </dgm:prSet>
      <dgm:spPr/>
    </dgm:pt>
    <dgm:pt modelId="{3954EEAB-C92A-4B32-A70A-9BA7E697FB1A}" type="pres">
      <dgm:prSet presAssocID="{E37BB545-7C38-4E29-B043-79E189EA5F3B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0DAAB90-F916-404B-AE30-2CCED07250E4}" type="pres">
      <dgm:prSet presAssocID="{E37BB545-7C38-4E29-B043-79E189EA5F3B}" presName="BalanceSpacing" presStyleCnt="0"/>
      <dgm:spPr/>
    </dgm:pt>
    <dgm:pt modelId="{894BFB55-68FE-4B3A-B985-F058F32DB3C8}" type="pres">
      <dgm:prSet presAssocID="{E37BB545-7C38-4E29-B043-79E189EA5F3B}" presName="BalanceSpacing1" presStyleCnt="0"/>
      <dgm:spPr/>
    </dgm:pt>
    <dgm:pt modelId="{53AF65F0-7756-4176-B6D6-B86E36374D56}" type="pres">
      <dgm:prSet presAssocID="{9CD4CB4F-A26E-4D64-B452-E9A2F16CB704}" presName="Accent1Text" presStyleLbl="node1" presStyleIdx="1" presStyleCnt="6" custScaleY="97336" custLinFactNeighborX="-1066"/>
      <dgm:spPr/>
    </dgm:pt>
    <dgm:pt modelId="{B5BCBFF4-96B7-4A53-B810-07BE90E5084F}" type="pres">
      <dgm:prSet presAssocID="{9CD4CB4F-A26E-4D64-B452-E9A2F16CB704}" presName="spaceBetweenRectangles" presStyleCnt="0"/>
      <dgm:spPr/>
    </dgm:pt>
    <dgm:pt modelId="{4333A9BE-9E8D-45DC-8331-64DC673926C1}" type="pres">
      <dgm:prSet presAssocID="{D5B6CD57-266E-4FF4-9A43-244F1AF49548}" presName="composite" presStyleCnt="0"/>
      <dgm:spPr/>
    </dgm:pt>
    <dgm:pt modelId="{FEF56E37-0A8E-484D-80EE-47DD6B90E6DE}" type="pres">
      <dgm:prSet presAssocID="{D5B6CD57-266E-4FF4-9A43-244F1AF49548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7B629A85-7879-42D7-8A6C-261A4751CE8C}" type="pres">
      <dgm:prSet presAssocID="{D5B6CD57-266E-4FF4-9A43-244F1AF49548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E4FE7DE-C0A8-488A-8ED7-21701145C055}" type="pres">
      <dgm:prSet presAssocID="{D5B6CD57-266E-4FF4-9A43-244F1AF49548}" presName="BalanceSpacing" presStyleCnt="0"/>
      <dgm:spPr/>
    </dgm:pt>
    <dgm:pt modelId="{B9E458BB-22B0-431F-83DA-B24CCEFA50BD}" type="pres">
      <dgm:prSet presAssocID="{D5B6CD57-266E-4FF4-9A43-244F1AF49548}" presName="BalanceSpacing1" presStyleCnt="0"/>
      <dgm:spPr/>
    </dgm:pt>
    <dgm:pt modelId="{975BF272-703D-4E3A-B22E-FE58BDB751DB}" type="pres">
      <dgm:prSet presAssocID="{D3BE4804-53D5-42B9-A789-F21BFA243FB7}" presName="Accent1Text" presStyleLbl="node1" presStyleIdx="3" presStyleCnt="6" custScaleX="108299" custScaleY="104936" custLinFactNeighborX="7338" custLinFactNeighborY="-8"/>
      <dgm:spPr/>
    </dgm:pt>
    <dgm:pt modelId="{F89E790C-CFCF-4983-985A-E3DDCC1E44F8}" type="pres">
      <dgm:prSet presAssocID="{D3BE4804-53D5-42B9-A789-F21BFA243FB7}" presName="spaceBetweenRectangles" presStyleCnt="0"/>
      <dgm:spPr/>
    </dgm:pt>
    <dgm:pt modelId="{E7FE780E-BE9F-46B6-B05E-359B9BF9B92A}" type="pres">
      <dgm:prSet presAssocID="{74D1F1BE-E130-4557-A365-61CB63492F37}" presName="composite" presStyleCnt="0"/>
      <dgm:spPr/>
    </dgm:pt>
    <dgm:pt modelId="{81435EBA-207B-49A5-B855-9D6CC5BC58A7}" type="pres">
      <dgm:prSet presAssocID="{74D1F1BE-E130-4557-A365-61CB63492F37}" presName="Parent1" presStyleLbl="node1" presStyleIdx="4" presStyleCnt="6" custScaleX="106521" custLinFactNeighborX="2748" custLinFactNeighborY="-999">
        <dgm:presLayoutVars>
          <dgm:chMax val="1"/>
          <dgm:chPref val="1"/>
          <dgm:bulletEnabled val="1"/>
        </dgm:presLayoutVars>
      </dgm:prSet>
      <dgm:spPr/>
    </dgm:pt>
    <dgm:pt modelId="{7EE8DC57-378D-4976-A9CA-B6AAFD7B6BEB}" type="pres">
      <dgm:prSet presAssocID="{74D1F1BE-E130-4557-A365-61CB63492F37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8267F434-4E27-45A5-BD74-ED264A16A66E}" type="pres">
      <dgm:prSet presAssocID="{74D1F1BE-E130-4557-A365-61CB63492F37}" presName="BalanceSpacing" presStyleCnt="0"/>
      <dgm:spPr/>
    </dgm:pt>
    <dgm:pt modelId="{9A4EC7BD-C855-47A6-B2C7-F7ACF971454D}" type="pres">
      <dgm:prSet presAssocID="{74D1F1BE-E130-4557-A365-61CB63492F37}" presName="BalanceSpacing1" presStyleCnt="0"/>
      <dgm:spPr/>
    </dgm:pt>
    <dgm:pt modelId="{4CAFD327-B792-4E58-917C-1F54C16198E1}" type="pres">
      <dgm:prSet presAssocID="{1E391489-9139-459E-AE42-09243AD977A7}" presName="Accent1Text" presStyleLbl="node1" presStyleIdx="5" presStyleCnt="6" custLinFactNeighborX="-2664" custLinFactNeighborY="-387"/>
      <dgm:spPr/>
    </dgm:pt>
  </dgm:ptLst>
  <dgm:cxnLst>
    <dgm:cxn modelId="{3A60AE3A-A45F-4165-8B97-6AA38A0F1384}" type="presOf" srcId="{E37BB545-7C38-4E29-B043-79E189EA5F3B}" destId="{1491D885-BFE0-41E3-95AD-6A47A122BB7A}" srcOrd="0" destOrd="0" presId="urn:microsoft.com/office/officeart/2008/layout/AlternatingHexagons"/>
    <dgm:cxn modelId="{68273761-1384-4C01-95DF-778F27D769C8}" srcId="{27A429A9-60D5-49FD-BBE7-E3CE55E5254A}" destId="{E37BB545-7C38-4E29-B043-79E189EA5F3B}" srcOrd="0" destOrd="0" parTransId="{C898FBD1-A774-4610-B1CE-C6455F16AD2E}" sibTransId="{9CD4CB4F-A26E-4D64-B452-E9A2F16CB704}"/>
    <dgm:cxn modelId="{1EAF0C43-F47D-4DE7-9795-AC808BC6199D}" type="presOf" srcId="{74D1F1BE-E130-4557-A365-61CB63492F37}" destId="{81435EBA-207B-49A5-B855-9D6CC5BC58A7}" srcOrd="0" destOrd="0" presId="urn:microsoft.com/office/officeart/2008/layout/AlternatingHexagons"/>
    <dgm:cxn modelId="{B1943F4E-51AE-424F-BAF3-567781A388A3}" type="presOf" srcId="{1E391489-9139-459E-AE42-09243AD977A7}" destId="{4CAFD327-B792-4E58-917C-1F54C16198E1}" srcOrd="0" destOrd="0" presId="urn:microsoft.com/office/officeart/2008/layout/AlternatingHexagons"/>
    <dgm:cxn modelId="{82D27B79-D7F5-4D74-B869-ED6D44ACA7F8}" type="presOf" srcId="{27A429A9-60D5-49FD-BBE7-E3CE55E5254A}" destId="{F48A5A11-53AB-4FF4-96AE-83E0E239FB8F}" srcOrd="0" destOrd="0" presId="urn:microsoft.com/office/officeart/2008/layout/AlternatingHexagons"/>
    <dgm:cxn modelId="{09B0E0A1-9326-49D7-A972-3EC499EE1044}" srcId="{27A429A9-60D5-49FD-BBE7-E3CE55E5254A}" destId="{74D1F1BE-E130-4557-A365-61CB63492F37}" srcOrd="2" destOrd="0" parTransId="{CBC4B901-591E-46D7-8B0F-AEAF93A9791D}" sibTransId="{1E391489-9139-459E-AE42-09243AD977A7}"/>
    <dgm:cxn modelId="{54DB1FBC-D233-4EC4-B1D5-1B4FBD02E5B3}" type="presOf" srcId="{D5B6CD57-266E-4FF4-9A43-244F1AF49548}" destId="{FEF56E37-0A8E-484D-80EE-47DD6B90E6DE}" srcOrd="0" destOrd="0" presId="urn:microsoft.com/office/officeart/2008/layout/AlternatingHexagons"/>
    <dgm:cxn modelId="{92C163CC-43CD-4474-BAA3-24C9AA4632DF}" srcId="{27A429A9-60D5-49FD-BBE7-E3CE55E5254A}" destId="{D5B6CD57-266E-4FF4-9A43-244F1AF49548}" srcOrd="1" destOrd="0" parTransId="{317FB369-3751-41CE-97AC-00ECFF90FDB0}" sibTransId="{D3BE4804-53D5-42B9-A789-F21BFA243FB7}"/>
    <dgm:cxn modelId="{1C7591EC-7EAC-496C-B567-CBDC813D847F}" type="presOf" srcId="{9CD4CB4F-A26E-4D64-B452-E9A2F16CB704}" destId="{53AF65F0-7756-4176-B6D6-B86E36374D56}" srcOrd="0" destOrd="0" presId="urn:microsoft.com/office/officeart/2008/layout/AlternatingHexagons"/>
    <dgm:cxn modelId="{F545F1ED-D237-404D-89B8-D76388BA5747}" type="presOf" srcId="{D3BE4804-53D5-42B9-A789-F21BFA243FB7}" destId="{975BF272-703D-4E3A-B22E-FE58BDB751DB}" srcOrd="0" destOrd="0" presId="urn:microsoft.com/office/officeart/2008/layout/AlternatingHexagons"/>
    <dgm:cxn modelId="{C2FA075E-0520-4654-9615-209DBE5AB880}" type="presParOf" srcId="{F48A5A11-53AB-4FF4-96AE-83E0E239FB8F}" destId="{C2EF1B7D-3685-4E6D-A1EC-1BBABB6ABE31}" srcOrd="0" destOrd="0" presId="urn:microsoft.com/office/officeart/2008/layout/AlternatingHexagons"/>
    <dgm:cxn modelId="{231CE493-1236-462E-8541-272C9F036D59}" type="presParOf" srcId="{C2EF1B7D-3685-4E6D-A1EC-1BBABB6ABE31}" destId="{1491D885-BFE0-41E3-95AD-6A47A122BB7A}" srcOrd="0" destOrd="0" presId="urn:microsoft.com/office/officeart/2008/layout/AlternatingHexagons"/>
    <dgm:cxn modelId="{A190899B-DBD9-4B94-9EA9-D69D7412363E}" type="presParOf" srcId="{C2EF1B7D-3685-4E6D-A1EC-1BBABB6ABE31}" destId="{3954EEAB-C92A-4B32-A70A-9BA7E697FB1A}" srcOrd="1" destOrd="0" presId="urn:microsoft.com/office/officeart/2008/layout/AlternatingHexagons"/>
    <dgm:cxn modelId="{3DDD9A0F-CEB0-4B8F-8394-A60840DFF6EB}" type="presParOf" srcId="{C2EF1B7D-3685-4E6D-A1EC-1BBABB6ABE31}" destId="{40DAAB90-F916-404B-AE30-2CCED07250E4}" srcOrd="2" destOrd="0" presId="urn:microsoft.com/office/officeart/2008/layout/AlternatingHexagons"/>
    <dgm:cxn modelId="{D09781D5-C1A0-482D-88FC-00AF7D3738B0}" type="presParOf" srcId="{C2EF1B7D-3685-4E6D-A1EC-1BBABB6ABE31}" destId="{894BFB55-68FE-4B3A-B985-F058F32DB3C8}" srcOrd="3" destOrd="0" presId="urn:microsoft.com/office/officeart/2008/layout/AlternatingHexagons"/>
    <dgm:cxn modelId="{6624E26F-174F-4543-AD8C-9FCF23F44814}" type="presParOf" srcId="{C2EF1B7D-3685-4E6D-A1EC-1BBABB6ABE31}" destId="{53AF65F0-7756-4176-B6D6-B86E36374D56}" srcOrd="4" destOrd="0" presId="urn:microsoft.com/office/officeart/2008/layout/AlternatingHexagons"/>
    <dgm:cxn modelId="{ECD2C513-4144-460E-9837-F616D2D7D100}" type="presParOf" srcId="{F48A5A11-53AB-4FF4-96AE-83E0E239FB8F}" destId="{B5BCBFF4-96B7-4A53-B810-07BE90E5084F}" srcOrd="1" destOrd="0" presId="urn:microsoft.com/office/officeart/2008/layout/AlternatingHexagons"/>
    <dgm:cxn modelId="{87D9299E-98DA-423B-8195-DB67BCC52E68}" type="presParOf" srcId="{F48A5A11-53AB-4FF4-96AE-83E0E239FB8F}" destId="{4333A9BE-9E8D-45DC-8331-64DC673926C1}" srcOrd="2" destOrd="0" presId="urn:microsoft.com/office/officeart/2008/layout/AlternatingHexagons"/>
    <dgm:cxn modelId="{AF134112-40CC-475A-97F5-2EF586F1C045}" type="presParOf" srcId="{4333A9BE-9E8D-45DC-8331-64DC673926C1}" destId="{FEF56E37-0A8E-484D-80EE-47DD6B90E6DE}" srcOrd="0" destOrd="0" presId="urn:microsoft.com/office/officeart/2008/layout/AlternatingHexagons"/>
    <dgm:cxn modelId="{E196D90A-CFA8-4462-A520-3F6A3EB1B1F2}" type="presParOf" srcId="{4333A9BE-9E8D-45DC-8331-64DC673926C1}" destId="{7B629A85-7879-42D7-8A6C-261A4751CE8C}" srcOrd="1" destOrd="0" presId="urn:microsoft.com/office/officeart/2008/layout/AlternatingHexagons"/>
    <dgm:cxn modelId="{9A606A92-8757-4AEB-8431-7FFCEE558A99}" type="presParOf" srcId="{4333A9BE-9E8D-45DC-8331-64DC673926C1}" destId="{CE4FE7DE-C0A8-488A-8ED7-21701145C055}" srcOrd="2" destOrd="0" presId="urn:microsoft.com/office/officeart/2008/layout/AlternatingHexagons"/>
    <dgm:cxn modelId="{DD29FA92-B036-438E-9D8C-07E2B5741934}" type="presParOf" srcId="{4333A9BE-9E8D-45DC-8331-64DC673926C1}" destId="{B9E458BB-22B0-431F-83DA-B24CCEFA50BD}" srcOrd="3" destOrd="0" presId="urn:microsoft.com/office/officeart/2008/layout/AlternatingHexagons"/>
    <dgm:cxn modelId="{A1A792D2-BF42-4582-9CE9-3E9699744C93}" type="presParOf" srcId="{4333A9BE-9E8D-45DC-8331-64DC673926C1}" destId="{975BF272-703D-4E3A-B22E-FE58BDB751DB}" srcOrd="4" destOrd="0" presId="urn:microsoft.com/office/officeart/2008/layout/AlternatingHexagons"/>
    <dgm:cxn modelId="{7DB5FF52-541B-46FC-BC80-6C3BB804555B}" type="presParOf" srcId="{F48A5A11-53AB-4FF4-96AE-83E0E239FB8F}" destId="{F89E790C-CFCF-4983-985A-E3DDCC1E44F8}" srcOrd="3" destOrd="0" presId="urn:microsoft.com/office/officeart/2008/layout/AlternatingHexagons"/>
    <dgm:cxn modelId="{03FF7443-6B27-408A-9FCA-2E5493C82CF5}" type="presParOf" srcId="{F48A5A11-53AB-4FF4-96AE-83E0E239FB8F}" destId="{E7FE780E-BE9F-46B6-B05E-359B9BF9B92A}" srcOrd="4" destOrd="0" presId="urn:microsoft.com/office/officeart/2008/layout/AlternatingHexagons"/>
    <dgm:cxn modelId="{E147D8C6-1A29-4B06-8530-61123797360C}" type="presParOf" srcId="{E7FE780E-BE9F-46B6-B05E-359B9BF9B92A}" destId="{81435EBA-207B-49A5-B855-9D6CC5BC58A7}" srcOrd="0" destOrd="0" presId="urn:microsoft.com/office/officeart/2008/layout/AlternatingHexagons"/>
    <dgm:cxn modelId="{F2F88B25-5F61-4D48-A86D-9DF6B17E39C5}" type="presParOf" srcId="{E7FE780E-BE9F-46B6-B05E-359B9BF9B92A}" destId="{7EE8DC57-378D-4976-A9CA-B6AAFD7B6BEB}" srcOrd="1" destOrd="0" presId="urn:microsoft.com/office/officeart/2008/layout/AlternatingHexagons"/>
    <dgm:cxn modelId="{590158E9-DE99-42CD-A3BF-A782060E2F09}" type="presParOf" srcId="{E7FE780E-BE9F-46B6-B05E-359B9BF9B92A}" destId="{8267F434-4E27-45A5-BD74-ED264A16A66E}" srcOrd="2" destOrd="0" presId="urn:microsoft.com/office/officeart/2008/layout/AlternatingHexagons"/>
    <dgm:cxn modelId="{54790343-3F7A-4CEA-8A7D-C3FBBA19E525}" type="presParOf" srcId="{E7FE780E-BE9F-46B6-B05E-359B9BF9B92A}" destId="{9A4EC7BD-C855-47A6-B2C7-F7ACF971454D}" srcOrd="3" destOrd="0" presId="urn:microsoft.com/office/officeart/2008/layout/AlternatingHexagons"/>
    <dgm:cxn modelId="{E348BDF1-EDA8-4AAD-AD75-09980AED616E}" type="presParOf" srcId="{E7FE780E-BE9F-46B6-B05E-359B9BF9B92A}" destId="{4CAFD327-B792-4E58-917C-1F54C16198E1}" srcOrd="4" destOrd="0" presId="urn:microsoft.com/office/officeart/2008/layout/AlternatingHexagons"/>
  </dgm:cxnLst>
  <dgm:bg>
    <a:effectLst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67CCB5-2AB4-46CB-8C5C-A26F18CA5695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1C43D21-1D95-4B07-8F86-40E994191FC1}">
      <dgm:prSet phldrT="[Texto]"/>
      <dgm:spPr>
        <a:noFill/>
        <a:ln>
          <a:noFill/>
        </a:ln>
      </dgm:spPr>
      <dgm:t>
        <a:bodyPr/>
        <a:lstStyle/>
        <a:p>
          <a:r>
            <a:rPr lang="es-ES"/>
            <a:t> </a:t>
          </a:r>
        </a:p>
      </dgm:t>
    </dgm:pt>
    <dgm:pt modelId="{C317D897-F0FF-4BD1-AA61-C76D3BC472C3}" type="parTrans" cxnId="{104AF062-7B1D-4170-A01F-85EE434ECD2D}">
      <dgm:prSet/>
      <dgm:spPr/>
      <dgm:t>
        <a:bodyPr/>
        <a:lstStyle/>
        <a:p>
          <a:endParaRPr lang="es-ES"/>
        </a:p>
      </dgm:t>
    </dgm:pt>
    <dgm:pt modelId="{1E230C24-7D64-4889-AC9E-B4D1F054B50C}" type="sibTrans" cxnId="{104AF062-7B1D-4170-A01F-85EE434ECD2D}">
      <dgm:prSet/>
      <dgm:spPr/>
      <dgm:t>
        <a:bodyPr/>
        <a:lstStyle/>
        <a:p>
          <a:endParaRPr lang="es-ES"/>
        </a:p>
      </dgm:t>
    </dgm:pt>
    <dgm:pt modelId="{5BBEB751-4ADB-4B47-BCE8-6A3EF1E9090D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rgbClr val="727272"/>
          </a:solidFill>
        </a:ln>
      </dgm:spPr>
      <dgm:t>
        <a:bodyPr/>
        <a:lstStyle/>
        <a:p>
          <a:r>
            <a:rPr lang="es-ES"/>
            <a:t> </a:t>
          </a:r>
        </a:p>
      </dgm:t>
    </dgm:pt>
    <dgm:pt modelId="{B15B5CDE-3B39-4E32-AFC3-BBF349642C6E}" type="parTrans" cxnId="{18108A1A-E419-4564-9678-231044CF45EB}">
      <dgm:prSet/>
      <dgm:spPr/>
      <dgm:t>
        <a:bodyPr/>
        <a:lstStyle/>
        <a:p>
          <a:endParaRPr lang="es-ES"/>
        </a:p>
      </dgm:t>
    </dgm:pt>
    <dgm:pt modelId="{FF4F3AD2-58A2-4CBA-BDA5-A1E3031C9851}" type="sibTrans" cxnId="{18108A1A-E419-4564-9678-231044CF45EB}">
      <dgm:prSet/>
      <dgm:spPr>
        <a:noFill/>
      </dgm:spPr>
      <dgm:t>
        <a:bodyPr/>
        <a:lstStyle/>
        <a:p>
          <a:endParaRPr lang="es-ES"/>
        </a:p>
      </dgm:t>
    </dgm:pt>
    <dgm:pt modelId="{FEF82A18-E263-489F-8F32-8E7F895549E4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rgbClr val="727272"/>
          </a:solidFill>
        </a:ln>
      </dgm:spPr>
      <dgm:t>
        <a:bodyPr/>
        <a:lstStyle/>
        <a:p>
          <a:r>
            <a:rPr lang="es-ES"/>
            <a:t> </a:t>
          </a:r>
        </a:p>
      </dgm:t>
    </dgm:pt>
    <dgm:pt modelId="{7062A6CC-5DA4-45D2-BC3E-DD0E8417CAFE}" type="parTrans" cxnId="{A899EADD-EC20-4D80-9013-9DD7AA3664D9}">
      <dgm:prSet/>
      <dgm:spPr/>
      <dgm:t>
        <a:bodyPr/>
        <a:lstStyle/>
        <a:p>
          <a:endParaRPr lang="es-ES"/>
        </a:p>
      </dgm:t>
    </dgm:pt>
    <dgm:pt modelId="{7CAB318E-58F5-4CA6-B422-161849C7C495}" type="sibTrans" cxnId="{A899EADD-EC20-4D80-9013-9DD7AA3664D9}">
      <dgm:prSet/>
      <dgm:spPr>
        <a:noFill/>
      </dgm:spPr>
      <dgm:t>
        <a:bodyPr/>
        <a:lstStyle/>
        <a:p>
          <a:endParaRPr lang="es-ES"/>
        </a:p>
      </dgm:t>
    </dgm:pt>
    <dgm:pt modelId="{0BB556E2-5535-46DE-B472-4AF7C28F9706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rgbClr val="727272"/>
          </a:solidFill>
        </a:ln>
      </dgm:spPr>
      <dgm:t>
        <a:bodyPr/>
        <a:lstStyle/>
        <a:p>
          <a:r>
            <a:rPr lang="es-ES"/>
            <a:t> </a:t>
          </a:r>
        </a:p>
      </dgm:t>
    </dgm:pt>
    <dgm:pt modelId="{C801EB62-BE9F-4160-8E1F-F2D68C689E40}" type="parTrans" cxnId="{9F6E54DC-0025-4D05-942F-6F31203AE302}">
      <dgm:prSet/>
      <dgm:spPr/>
      <dgm:t>
        <a:bodyPr/>
        <a:lstStyle/>
        <a:p>
          <a:endParaRPr lang="es-ES"/>
        </a:p>
      </dgm:t>
    </dgm:pt>
    <dgm:pt modelId="{C0FD30EE-6F94-4828-B6CE-526B45905F60}" type="sibTrans" cxnId="{9F6E54DC-0025-4D05-942F-6F31203AE302}">
      <dgm:prSet/>
      <dgm:spPr>
        <a:noFill/>
      </dgm:spPr>
      <dgm:t>
        <a:bodyPr/>
        <a:lstStyle/>
        <a:p>
          <a:endParaRPr lang="es-ES"/>
        </a:p>
      </dgm:t>
    </dgm:pt>
    <dgm:pt modelId="{28EB0410-B80D-4370-A816-EBAB8AA7B9AE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rgbClr val="727272"/>
          </a:solidFill>
        </a:ln>
      </dgm:spPr>
      <dgm:t>
        <a:bodyPr/>
        <a:lstStyle/>
        <a:p>
          <a:r>
            <a:rPr lang="es-ES"/>
            <a:t> </a:t>
          </a:r>
        </a:p>
      </dgm:t>
    </dgm:pt>
    <dgm:pt modelId="{83DD2ED6-9BF8-45F8-A478-459A6FAEFF91}" type="parTrans" cxnId="{1FCAFDE2-1679-48DB-B147-DA27329ABB25}">
      <dgm:prSet/>
      <dgm:spPr/>
      <dgm:t>
        <a:bodyPr/>
        <a:lstStyle/>
        <a:p>
          <a:endParaRPr lang="es-ES"/>
        </a:p>
      </dgm:t>
    </dgm:pt>
    <dgm:pt modelId="{E56D8238-C0C0-444C-8A25-2084E89596AB}" type="sibTrans" cxnId="{1FCAFDE2-1679-48DB-B147-DA27329ABB25}">
      <dgm:prSet/>
      <dgm:spPr>
        <a:noFill/>
      </dgm:spPr>
      <dgm:t>
        <a:bodyPr/>
        <a:lstStyle/>
        <a:p>
          <a:endParaRPr lang="es-ES"/>
        </a:p>
      </dgm:t>
    </dgm:pt>
    <dgm:pt modelId="{112EC748-08DB-4145-94D1-CD4DCDBADACD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rgbClr val="727272"/>
          </a:solidFill>
        </a:ln>
      </dgm:spPr>
      <dgm:t>
        <a:bodyPr/>
        <a:lstStyle/>
        <a:p>
          <a:endParaRPr lang="es-ES"/>
        </a:p>
      </dgm:t>
    </dgm:pt>
    <dgm:pt modelId="{D2A957DB-AA3F-4A28-9863-FDE7575FA2BE}" type="parTrans" cxnId="{CC8CC9DB-E52A-43BA-8170-1712A84E1189}">
      <dgm:prSet/>
      <dgm:spPr/>
      <dgm:t>
        <a:bodyPr/>
        <a:lstStyle/>
        <a:p>
          <a:endParaRPr lang="es-ES"/>
        </a:p>
      </dgm:t>
    </dgm:pt>
    <dgm:pt modelId="{97D71923-8FC7-4AA2-9201-9C8A784ECC60}" type="sibTrans" cxnId="{CC8CC9DB-E52A-43BA-8170-1712A84E1189}">
      <dgm:prSet/>
      <dgm:spPr>
        <a:noFill/>
      </dgm:spPr>
      <dgm:t>
        <a:bodyPr/>
        <a:lstStyle/>
        <a:p>
          <a:endParaRPr lang="es-ES"/>
        </a:p>
      </dgm:t>
    </dgm:pt>
    <dgm:pt modelId="{B2558742-0B4A-42B1-B6C5-6F1EADE25CD6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rgbClr val="727272"/>
          </a:solidFill>
        </a:ln>
      </dgm:spPr>
      <dgm:t>
        <a:bodyPr/>
        <a:lstStyle/>
        <a:p>
          <a:endParaRPr lang="es-ES"/>
        </a:p>
      </dgm:t>
    </dgm:pt>
    <dgm:pt modelId="{A05534A6-5C52-47D3-A345-1256EFC13891}" type="parTrans" cxnId="{49F8B9D4-EC73-41DE-8627-5CB5D786A1CF}">
      <dgm:prSet/>
      <dgm:spPr/>
      <dgm:t>
        <a:bodyPr/>
        <a:lstStyle/>
        <a:p>
          <a:endParaRPr lang="es-ES"/>
        </a:p>
      </dgm:t>
    </dgm:pt>
    <dgm:pt modelId="{4C5C20C6-C793-4284-8C60-7F0E59D83366}" type="sibTrans" cxnId="{49F8B9D4-EC73-41DE-8627-5CB5D786A1CF}">
      <dgm:prSet/>
      <dgm:spPr>
        <a:noFill/>
      </dgm:spPr>
      <dgm:t>
        <a:bodyPr/>
        <a:lstStyle/>
        <a:p>
          <a:endParaRPr lang="es-ES"/>
        </a:p>
      </dgm:t>
    </dgm:pt>
    <dgm:pt modelId="{199AA2E9-0EC7-4A49-9D2C-D2E21F67EC19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rgbClr val="727272"/>
          </a:solidFill>
        </a:ln>
      </dgm:spPr>
      <dgm:t>
        <a:bodyPr/>
        <a:lstStyle/>
        <a:p>
          <a:endParaRPr lang="es-ES"/>
        </a:p>
      </dgm:t>
    </dgm:pt>
    <dgm:pt modelId="{06F5C2E0-45AA-4061-B9DC-1FC3B091A008}" type="parTrans" cxnId="{F507FE27-9F19-433F-B770-7E553B9E668C}">
      <dgm:prSet/>
      <dgm:spPr/>
      <dgm:t>
        <a:bodyPr/>
        <a:lstStyle/>
        <a:p>
          <a:endParaRPr lang="es-ES"/>
        </a:p>
      </dgm:t>
    </dgm:pt>
    <dgm:pt modelId="{6C131782-0151-4801-8A92-B88E9D426D7B}" type="sibTrans" cxnId="{F507FE27-9F19-433F-B770-7E553B9E668C}">
      <dgm:prSet/>
      <dgm:spPr>
        <a:noFill/>
      </dgm:spPr>
      <dgm:t>
        <a:bodyPr/>
        <a:lstStyle/>
        <a:p>
          <a:endParaRPr lang="es-ES"/>
        </a:p>
      </dgm:t>
    </dgm:pt>
    <dgm:pt modelId="{D81D87C3-A414-46BA-BC71-8F33C6118FD3}">
      <dgm:prSet phldrT="[Texto]"/>
      <dgm:spPr>
        <a:solidFill>
          <a:schemeClr val="accent6">
            <a:lumMod val="40000"/>
            <a:lumOff val="60000"/>
          </a:schemeClr>
        </a:solidFill>
        <a:ln>
          <a:solidFill>
            <a:srgbClr val="727272"/>
          </a:solidFill>
        </a:ln>
      </dgm:spPr>
      <dgm:t>
        <a:bodyPr/>
        <a:lstStyle/>
        <a:p>
          <a:endParaRPr lang="es-ES"/>
        </a:p>
      </dgm:t>
    </dgm:pt>
    <dgm:pt modelId="{35D36919-9C08-45A1-9448-ED39354F99E0}" type="parTrans" cxnId="{FCD3F1A3-E396-4A69-ABEC-54255479F548}">
      <dgm:prSet/>
      <dgm:spPr/>
      <dgm:t>
        <a:bodyPr/>
        <a:lstStyle/>
        <a:p>
          <a:endParaRPr lang="es-ES"/>
        </a:p>
      </dgm:t>
    </dgm:pt>
    <dgm:pt modelId="{E4107FDF-246A-4C4E-86A6-AA0FE31C5416}" type="sibTrans" cxnId="{FCD3F1A3-E396-4A69-ABEC-54255479F548}">
      <dgm:prSet/>
      <dgm:spPr>
        <a:noFill/>
      </dgm:spPr>
      <dgm:t>
        <a:bodyPr/>
        <a:lstStyle/>
        <a:p>
          <a:endParaRPr lang="es-ES"/>
        </a:p>
      </dgm:t>
    </dgm:pt>
    <dgm:pt modelId="{6D80232A-77E7-4AFC-8BED-D76C84FD6B22}" type="pres">
      <dgm:prSet presAssocID="{A067CCB5-2AB4-46CB-8C5C-A26F18CA569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5D10548-0B37-487F-9742-544DEDD69C73}" type="pres">
      <dgm:prSet presAssocID="{D1C43D21-1D95-4B07-8F86-40E994191FC1}" presName="centerShape" presStyleLbl="node0" presStyleIdx="0" presStyleCnt="1"/>
      <dgm:spPr/>
    </dgm:pt>
    <dgm:pt modelId="{BDCBE89F-4AB5-41ED-9585-77657370AC9F}" type="pres">
      <dgm:prSet presAssocID="{5BBEB751-4ADB-4B47-BCE8-6A3EF1E9090D}" presName="node" presStyleLbl="node1" presStyleIdx="0" presStyleCnt="8">
        <dgm:presLayoutVars>
          <dgm:bulletEnabled val="1"/>
        </dgm:presLayoutVars>
      </dgm:prSet>
      <dgm:spPr/>
    </dgm:pt>
    <dgm:pt modelId="{4829D8C5-BE3F-497C-9CFC-C2C314501B68}" type="pres">
      <dgm:prSet presAssocID="{5BBEB751-4ADB-4B47-BCE8-6A3EF1E9090D}" presName="dummy" presStyleCnt="0"/>
      <dgm:spPr/>
    </dgm:pt>
    <dgm:pt modelId="{A5B23A64-A809-428C-9453-9C646A132B74}" type="pres">
      <dgm:prSet presAssocID="{FF4F3AD2-58A2-4CBA-BDA5-A1E3031C9851}" presName="sibTrans" presStyleLbl="sibTrans2D1" presStyleIdx="0" presStyleCnt="8"/>
      <dgm:spPr/>
    </dgm:pt>
    <dgm:pt modelId="{2F2C5BE0-EBF5-48B4-B069-F101F0C748DB}" type="pres">
      <dgm:prSet presAssocID="{FEF82A18-E263-489F-8F32-8E7F895549E4}" presName="node" presStyleLbl="node1" presStyleIdx="1" presStyleCnt="8">
        <dgm:presLayoutVars>
          <dgm:bulletEnabled val="1"/>
        </dgm:presLayoutVars>
      </dgm:prSet>
      <dgm:spPr/>
    </dgm:pt>
    <dgm:pt modelId="{08989FE3-D80B-4AED-B9B2-D1953F05AF2C}" type="pres">
      <dgm:prSet presAssocID="{FEF82A18-E263-489F-8F32-8E7F895549E4}" presName="dummy" presStyleCnt="0"/>
      <dgm:spPr/>
    </dgm:pt>
    <dgm:pt modelId="{D2911591-35E3-4508-83E1-10FA57230528}" type="pres">
      <dgm:prSet presAssocID="{7CAB318E-58F5-4CA6-B422-161849C7C495}" presName="sibTrans" presStyleLbl="sibTrans2D1" presStyleIdx="1" presStyleCnt="8"/>
      <dgm:spPr/>
    </dgm:pt>
    <dgm:pt modelId="{5B5FB62A-D7BB-496C-965C-8CA8331F1AF0}" type="pres">
      <dgm:prSet presAssocID="{0BB556E2-5535-46DE-B472-4AF7C28F9706}" presName="node" presStyleLbl="node1" presStyleIdx="2" presStyleCnt="8">
        <dgm:presLayoutVars>
          <dgm:bulletEnabled val="1"/>
        </dgm:presLayoutVars>
      </dgm:prSet>
      <dgm:spPr/>
    </dgm:pt>
    <dgm:pt modelId="{5FC8F987-D021-40EF-8118-091A8F1275F4}" type="pres">
      <dgm:prSet presAssocID="{0BB556E2-5535-46DE-B472-4AF7C28F9706}" presName="dummy" presStyleCnt="0"/>
      <dgm:spPr/>
    </dgm:pt>
    <dgm:pt modelId="{AC7D375E-57D7-4AC8-A957-D93070528D71}" type="pres">
      <dgm:prSet presAssocID="{C0FD30EE-6F94-4828-B6CE-526B45905F60}" presName="sibTrans" presStyleLbl="sibTrans2D1" presStyleIdx="2" presStyleCnt="8"/>
      <dgm:spPr/>
    </dgm:pt>
    <dgm:pt modelId="{B9DBD805-9DCD-42BB-9A65-BBB1ABF8A369}" type="pres">
      <dgm:prSet presAssocID="{28EB0410-B80D-4370-A816-EBAB8AA7B9AE}" presName="node" presStyleLbl="node1" presStyleIdx="3" presStyleCnt="8">
        <dgm:presLayoutVars>
          <dgm:bulletEnabled val="1"/>
        </dgm:presLayoutVars>
      </dgm:prSet>
      <dgm:spPr/>
    </dgm:pt>
    <dgm:pt modelId="{7CAFAFCB-FC8A-4AA5-A473-2213C78C784E}" type="pres">
      <dgm:prSet presAssocID="{28EB0410-B80D-4370-A816-EBAB8AA7B9AE}" presName="dummy" presStyleCnt="0"/>
      <dgm:spPr/>
    </dgm:pt>
    <dgm:pt modelId="{EC351B93-E4C2-41E0-AE71-F05C5F636381}" type="pres">
      <dgm:prSet presAssocID="{E56D8238-C0C0-444C-8A25-2084E89596AB}" presName="sibTrans" presStyleLbl="sibTrans2D1" presStyleIdx="3" presStyleCnt="8"/>
      <dgm:spPr/>
    </dgm:pt>
    <dgm:pt modelId="{F2C909E5-BABF-499D-8956-C066C3C2FDEA}" type="pres">
      <dgm:prSet presAssocID="{B2558742-0B4A-42B1-B6C5-6F1EADE25CD6}" presName="node" presStyleLbl="node1" presStyleIdx="4" presStyleCnt="8">
        <dgm:presLayoutVars>
          <dgm:bulletEnabled val="1"/>
        </dgm:presLayoutVars>
      </dgm:prSet>
      <dgm:spPr/>
    </dgm:pt>
    <dgm:pt modelId="{0A9A9129-99D2-4F3E-87C5-798533EC0000}" type="pres">
      <dgm:prSet presAssocID="{B2558742-0B4A-42B1-B6C5-6F1EADE25CD6}" presName="dummy" presStyleCnt="0"/>
      <dgm:spPr/>
    </dgm:pt>
    <dgm:pt modelId="{5D4A73EA-21B9-40F8-9589-4835C0C2DF78}" type="pres">
      <dgm:prSet presAssocID="{4C5C20C6-C793-4284-8C60-7F0E59D83366}" presName="sibTrans" presStyleLbl="sibTrans2D1" presStyleIdx="4" presStyleCnt="8"/>
      <dgm:spPr/>
    </dgm:pt>
    <dgm:pt modelId="{C9B8C50E-DB6A-4421-BFF8-ABD6D6FE01A7}" type="pres">
      <dgm:prSet presAssocID="{199AA2E9-0EC7-4A49-9D2C-D2E21F67EC19}" presName="node" presStyleLbl="node1" presStyleIdx="5" presStyleCnt="8">
        <dgm:presLayoutVars>
          <dgm:bulletEnabled val="1"/>
        </dgm:presLayoutVars>
      </dgm:prSet>
      <dgm:spPr/>
    </dgm:pt>
    <dgm:pt modelId="{DF5FD08A-7A1F-4590-A78C-59D30FC36EF8}" type="pres">
      <dgm:prSet presAssocID="{199AA2E9-0EC7-4A49-9D2C-D2E21F67EC19}" presName="dummy" presStyleCnt="0"/>
      <dgm:spPr/>
    </dgm:pt>
    <dgm:pt modelId="{821AA044-B527-44FC-BFDD-AB7FF900A2C0}" type="pres">
      <dgm:prSet presAssocID="{6C131782-0151-4801-8A92-B88E9D426D7B}" presName="sibTrans" presStyleLbl="sibTrans2D1" presStyleIdx="5" presStyleCnt="8"/>
      <dgm:spPr/>
    </dgm:pt>
    <dgm:pt modelId="{C25F20FD-0AC0-426C-BCD6-C1D1C8035DF8}" type="pres">
      <dgm:prSet presAssocID="{D81D87C3-A414-46BA-BC71-8F33C6118FD3}" presName="node" presStyleLbl="node1" presStyleIdx="6" presStyleCnt="8">
        <dgm:presLayoutVars>
          <dgm:bulletEnabled val="1"/>
        </dgm:presLayoutVars>
      </dgm:prSet>
      <dgm:spPr/>
    </dgm:pt>
    <dgm:pt modelId="{B7F367BD-8914-48E1-BBE5-55BB6955A5AC}" type="pres">
      <dgm:prSet presAssocID="{D81D87C3-A414-46BA-BC71-8F33C6118FD3}" presName="dummy" presStyleCnt="0"/>
      <dgm:spPr/>
    </dgm:pt>
    <dgm:pt modelId="{2F450CA8-417B-4A84-8DC7-30AE159C1FAF}" type="pres">
      <dgm:prSet presAssocID="{E4107FDF-246A-4C4E-86A6-AA0FE31C5416}" presName="sibTrans" presStyleLbl="sibTrans2D1" presStyleIdx="6" presStyleCnt="8"/>
      <dgm:spPr/>
    </dgm:pt>
    <dgm:pt modelId="{C24135EF-9A8D-47F9-9751-56AFA530F93C}" type="pres">
      <dgm:prSet presAssocID="{112EC748-08DB-4145-94D1-CD4DCDBADACD}" presName="node" presStyleLbl="node1" presStyleIdx="7" presStyleCnt="8">
        <dgm:presLayoutVars>
          <dgm:bulletEnabled val="1"/>
        </dgm:presLayoutVars>
      </dgm:prSet>
      <dgm:spPr/>
    </dgm:pt>
    <dgm:pt modelId="{9DEAAF9A-D149-430F-BD28-2CAD4AC1BC76}" type="pres">
      <dgm:prSet presAssocID="{112EC748-08DB-4145-94D1-CD4DCDBADACD}" presName="dummy" presStyleCnt="0"/>
      <dgm:spPr/>
    </dgm:pt>
    <dgm:pt modelId="{78BED742-BC08-493E-93CF-95753CC6EBB5}" type="pres">
      <dgm:prSet presAssocID="{97D71923-8FC7-4AA2-9201-9C8A784ECC60}" presName="sibTrans" presStyleLbl="sibTrans2D1" presStyleIdx="7" presStyleCnt="8"/>
      <dgm:spPr/>
    </dgm:pt>
  </dgm:ptLst>
  <dgm:cxnLst>
    <dgm:cxn modelId="{CD3C4408-C6A2-4CCE-8513-FDBC046F1AC3}" type="presOf" srcId="{6C131782-0151-4801-8A92-B88E9D426D7B}" destId="{821AA044-B527-44FC-BFDD-AB7FF900A2C0}" srcOrd="0" destOrd="0" presId="urn:microsoft.com/office/officeart/2005/8/layout/radial6"/>
    <dgm:cxn modelId="{18108A1A-E419-4564-9678-231044CF45EB}" srcId="{D1C43D21-1D95-4B07-8F86-40E994191FC1}" destId="{5BBEB751-4ADB-4B47-BCE8-6A3EF1E9090D}" srcOrd="0" destOrd="0" parTransId="{B15B5CDE-3B39-4E32-AFC3-BBF349642C6E}" sibTransId="{FF4F3AD2-58A2-4CBA-BDA5-A1E3031C9851}"/>
    <dgm:cxn modelId="{C5242F25-DE42-49A2-BDF3-FCEC9636F1D0}" type="presOf" srcId="{97D71923-8FC7-4AA2-9201-9C8A784ECC60}" destId="{78BED742-BC08-493E-93CF-95753CC6EBB5}" srcOrd="0" destOrd="0" presId="urn:microsoft.com/office/officeart/2005/8/layout/radial6"/>
    <dgm:cxn modelId="{7C344B26-495F-4C08-8FAC-457EAB8E7654}" type="presOf" srcId="{4C5C20C6-C793-4284-8C60-7F0E59D83366}" destId="{5D4A73EA-21B9-40F8-9589-4835C0C2DF78}" srcOrd="0" destOrd="0" presId="urn:microsoft.com/office/officeart/2005/8/layout/radial6"/>
    <dgm:cxn modelId="{F507FE27-9F19-433F-B770-7E553B9E668C}" srcId="{D1C43D21-1D95-4B07-8F86-40E994191FC1}" destId="{199AA2E9-0EC7-4A49-9D2C-D2E21F67EC19}" srcOrd="5" destOrd="0" parTransId="{06F5C2E0-45AA-4061-B9DC-1FC3B091A008}" sibTransId="{6C131782-0151-4801-8A92-B88E9D426D7B}"/>
    <dgm:cxn modelId="{BCE3343F-DD82-47CB-9593-4AF71018B359}" type="presOf" srcId="{D1C43D21-1D95-4B07-8F86-40E994191FC1}" destId="{C5D10548-0B37-487F-9742-544DEDD69C73}" srcOrd="0" destOrd="0" presId="urn:microsoft.com/office/officeart/2005/8/layout/radial6"/>
    <dgm:cxn modelId="{BA4C495E-A1B1-45D3-9FC1-025C45BC61AF}" type="presOf" srcId="{FEF82A18-E263-489F-8F32-8E7F895549E4}" destId="{2F2C5BE0-EBF5-48B4-B069-F101F0C748DB}" srcOrd="0" destOrd="0" presId="urn:microsoft.com/office/officeart/2005/8/layout/radial6"/>
    <dgm:cxn modelId="{104AF062-7B1D-4170-A01F-85EE434ECD2D}" srcId="{A067CCB5-2AB4-46CB-8C5C-A26F18CA5695}" destId="{D1C43D21-1D95-4B07-8F86-40E994191FC1}" srcOrd="0" destOrd="0" parTransId="{C317D897-F0FF-4BD1-AA61-C76D3BC472C3}" sibTransId="{1E230C24-7D64-4889-AC9E-B4D1F054B50C}"/>
    <dgm:cxn modelId="{870E7664-BEEE-4560-A18B-A747BCE9C61A}" type="presOf" srcId="{199AA2E9-0EC7-4A49-9D2C-D2E21F67EC19}" destId="{C9B8C50E-DB6A-4421-BFF8-ABD6D6FE01A7}" srcOrd="0" destOrd="0" presId="urn:microsoft.com/office/officeart/2005/8/layout/radial6"/>
    <dgm:cxn modelId="{BBB7A247-8883-4F92-8CE6-933AC3C31479}" type="presOf" srcId="{A067CCB5-2AB4-46CB-8C5C-A26F18CA5695}" destId="{6D80232A-77E7-4AFC-8BED-D76C84FD6B22}" srcOrd="0" destOrd="0" presId="urn:microsoft.com/office/officeart/2005/8/layout/radial6"/>
    <dgm:cxn modelId="{81F71E49-51DF-4F46-AAF7-37E36624E442}" type="presOf" srcId="{D81D87C3-A414-46BA-BC71-8F33C6118FD3}" destId="{C25F20FD-0AC0-426C-BCD6-C1D1C8035DF8}" srcOrd="0" destOrd="0" presId="urn:microsoft.com/office/officeart/2005/8/layout/radial6"/>
    <dgm:cxn modelId="{8E8B176A-3B3C-4835-B2F0-780C6D0FA481}" type="presOf" srcId="{C0FD30EE-6F94-4828-B6CE-526B45905F60}" destId="{AC7D375E-57D7-4AC8-A957-D93070528D71}" srcOrd="0" destOrd="0" presId="urn:microsoft.com/office/officeart/2005/8/layout/radial6"/>
    <dgm:cxn modelId="{B4D1E84F-66C4-4C65-AB36-74EE07D27B04}" type="presOf" srcId="{E4107FDF-246A-4C4E-86A6-AA0FE31C5416}" destId="{2F450CA8-417B-4A84-8DC7-30AE159C1FAF}" srcOrd="0" destOrd="0" presId="urn:microsoft.com/office/officeart/2005/8/layout/radial6"/>
    <dgm:cxn modelId="{25E82458-DE9D-4044-8055-884792438A0E}" type="presOf" srcId="{28EB0410-B80D-4370-A816-EBAB8AA7B9AE}" destId="{B9DBD805-9DCD-42BB-9A65-BBB1ABF8A369}" srcOrd="0" destOrd="0" presId="urn:microsoft.com/office/officeart/2005/8/layout/radial6"/>
    <dgm:cxn modelId="{0AC12F79-4F6C-4A5C-8DA6-374953D2397C}" type="presOf" srcId="{7CAB318E-58F5-4CA6-B422-161849C7C495}" destId="{D2911591-35E3-4508-83E1-10FA57230528}" srcOrd="0" destOrd="0" presId="urn:microsoft.com/office/officeart/2005/8/layout/radial6"/>
    <dgm:cxn modelId="{FCD3F1A3-E396-4A69-ABEC-54255479F548}" srcId="{D1C43D21-1D95-4B07-8F86-40E994191FC1}" destId="{D81D87C3-A414-46BA-BC71-8F33C6118FD3}" srcOrd="6" destOrd="0" parTransId="{35D36919-9C08-45A1-9448-ED39354F99E0}" sibTransId="{E4107FDF-246A-4C4E-86A6-AA0FE31C5416}"/>
    <dgm:cxn modelId="{06E4B3AA-A133-44EC-9E72-D7DD39BFFD06}" type="presOf" srcId="{E56D8238-C0C0-444C-8A25-2084E89596AB}" destId="{EC351B93-E4C2-41E0-AE71-F05C5F636381}" srcOrd="0" destOrd="0" presId="urn:microsoft.com/office/officeart/2005/8/layout/radial6"/>
    <dgm:cxn modelId="{FFEAD4AB-2D1D-4DDC-833F-2DF0F86E3874}" type="presOf" srcId="{5BBEB751-4ADB-4B47-BCE8-6A3EF1E9090D}" destId="{BDCBE89F-4AB5-41ED-9585-77657370AC9F}" srcOrd="0" destOrd="0" presId="urn:microsoft.com/office/officeart/2005/8/layout/radial6"/>
    <dgm:cxn modelId="{129906B1-A6EB-4CB8-8368-13686DF6A07F}" type="presOf" srcId="{FF4F3AD2-58A2-4CBA-BDA5-A1E3031C9851}" destId="{A5B23A64-A809-428C-9453-9C646A132B74}" srcOrd="0" destOrd="0" presId="urn:microsoft.com/office/officeart/2005/8/layout/radial6"/>
    <dgm:cxn modelId="{5A2EDBB6-7414-449F-ACF3-327FBBECC141}" type="presOf" srcId="{0BB556E2-5535-46DE-B472-4AF7C28F9706}" destId="{5B5FB62A-D7BB-496C-965C-8CA8331F1AF0}" srcOrd="0" destOrd="0" presId="urn:microsoft.com/office/officeart/2005/8/layout/radial6"/>
    <dgm:cxn modelId="{49F8B9D4-EC73-41DE-8627-5CB5D786A1CF}" srcId="{D1C43D21-1D95-4B07-8F86-40E994191FC1}" destId="{B2558742-0B4A-42B1-B6C5-6F1EADE25CD6}" srcOrd="4" destOrd="0" parTransId="{A05534A6-5C52-47D3-A345-1256EFC13891}" sibTransId="{4C5C20C6-C793-4284-8C60-7F0E59D83366}"/>
    <dgm:cxn modelId="{CC8CC9DB-E52A-43BA-8170-1712A84E1189}" srcId="{D1C43D21-1D95-4B07-8F86-40E994191FC1}" destId="{112EC748-08DB-4145-94D1-CD4DCDBADACD}" srcOrd="7" destOrd="0" parTransId="{D2A957DB-AA3F-4A28-9863-FDE7575FA2BE}" sibTransId="{97D71923-8FC7-4AA2-9201-9C8A784ECC60}"/>
    <dgm:cxn modelId="{9F6E54DC-0025-4D05-942F-6F31203AE302}" srcId="{D1C43D21-1D95-4B07-8F86-40E994191FC1}" destId="{0BB556E2-5535-46DE-B472-4AF7C28F9706}" srcOrd="2" destOrd="0" parTransId="{C801EB62-BE9F-4160-8E1F-F2D68C689E40}" sibTransId="{C0FD30EE-6F94-4828-B6CE-526B45905F60}"/>
    <dgm:cxn modelId="{A899EADD-EC20-4D80-9013-9DD7AA3664D9}" srcId="{D1C43D21-1D95-4B07-8F86-40E994191FC1}" destId="{FEF82A18-E263-489F-8F32-8E7F895549E4}" srcOrd="1" destOrd="0" parTransId="{7062A6CC-5DA4-45D2-BC3E-DD0E8417CAFE}" sibTransId="{7CAB318E-58F5-4CA6-B422-161849C7C495}"/>
    <dgm:cxn modelId="{1FCAFDE2-1679-48DB-B147-DA27329ABB25}" srcId="{D1C43D21-1D95-4B07-8F86-40E994191FC1}" destId="{28EB0410-B80D-4370-A816-EBAB8AA7B9AE}" srcOrd="3" destOrd="0" parTransId="{83DD2ED6-9BF8-45F8-A478-459A6FAEFF91}" sibTransId="{E56D8238-C0C0-444C-8A25-2084E89596AB}"/>
    <dgm:cxn modelId="{698D75F2-7BEB-41A5-96CA-CE1BAB3CC7E8}" type="presOf" srcId="{B2558742-0B4A-42B1-B6C5-6F1EADE25CD6}" destId="{F2C909E5-BABF-499D-8956-C066C3C2FDEA}" srcOrd="0" destOrd="0" presId="urn:microsoft.com/office/officeart/2005/8/layout/radial6"/>
    <dgm:cxn modelId="{77AFA7F9-0659-4ECE-8818-6BA50CC5ED7D}" type="presOf" srcId="{112EC748-08DB-4145-94D1-CD4DCDBADACD}" destId="{C24135EF-9A8D-47F9-9751-56AFA530F93C}" srcOrd="0" destOrd="0" presId="urn:microsoft.com/office/officeart/2005/8/layout/radial6"/>
    <dgm:cxn modelId="{AC8882F4-7CE1-4AB7-8DA5-65EDC2821FA5}" type="presParOf" srcId="{6D80232A-77E7-4AFC-8BED-D76C84FD6B22}" destId="{C5D10548-0B37-487F-9742-544DEDD69C73}" srcOrd="0" destOrd="0" presId="urn:microsoft.com/office/officeart/2005/8/layout/radial6"/>
    <dgm:cxn modelId="{77AF3EF1-FAD4-425C-B3D9-08912FAEDA9A}" type="presParOf" srcId="{6D80232A-77E7-4AFC-8BED-D76C84FD6B22}" destId="{BDCBE89F-4AB5-41ED-9585-77657370AC9F}" srcOrd="1" destOrd="0" presId="urn:microsoft.com/office/officeart/2005/8/layout/radial6"/>
    <dgm:cxn modelId="{A8C31C1B-A712-4941-88A0-8E4FF733AF2C}" type="presParOf" srcId="{6D80232A-77E7-4AFC-8BED-D76C84FD6B22}" destId="{4829D8C5-BE3F-497C-9CFC-C2C314501B68}" srcOrd="2" destOrd="0" presId="urn:microsoft.com/office/officeart/2005/8/layout/radial6"/>
    <dgm:cxn modelId="{41AD0D05-A6CB-4F81-8B76-ABFB82ED4F10}" type="presParOf" srcId="{6D80232A-77E7-4AFC-8BED-D76C84FD6B22}" destId="{A5B23A64-A809-428C-9453-9C646A132B74}" srcOrd="3" destOrd="0" presId="urn:microsoft.com/office/officeart/2005/8/layout/radial6"/>
    <dgm:cxn modelId="{84782FB5-E945-4883-BFA1-2F6B9C757F8E}" type="presParOf" srcId="{6D80232A-77E7-4AFC-8BED-D76C84FD6B22}" destId="{2F2C5BE0-EBF5-48B4-B069-F101F0C748DB}" srcOrd="4" destOrd="0" presId="urn:microsoft.com/office/officeart/2005/8/layout/radial6"/>
    <dgm:cxn modelId="{B2A8A898-37F9-4BF5-979B-58EDBBDBC49E}" type="presParOf" srcId="{6D80232A-77E7-4AFC-8BED-D76C84FD6B22}" destId="{08989FE3-D80B-4AED-B9B2-D1953F05AF2C}" srcOrd="5" destOrd="0" presId="urn:microsoft.com/office/officeart/2005/8/layout/radial6"/>
    <dgm:cxn modelId="{E4BE741A-B246-40FB-842A-6686E5053047}" type="presParOf" srcId="{6D80232A-77E7-4AFC-8BED-D76C84FD6B22}" destId="{D2911591-35E3-4508-83E1-10FA57230528}" srcOrd="6" destOrd="0" presId="urn:microsoft.com/office/officeart/2005/8/layout/radial6"/>
    <dgm:cxn modelId="{F83FB114-4CBF-4597-A2EC-303846A8807F}" type="presParOf" srcId="{6D80232A-77E7-4AFC-8BED-D76C84FD6B22}" destId="{5B5FB62A-D7BB-496C-965C-8CA8331F1AF0}" srcOrd="7" destOrd="0" presId="urn:microsoft.com/office/officeart/2005/8/layout/radial6"/>
    <dgm:cxn modelId="{45E847CC-9DC5-4DAB-B315-6A6B19DB75E6}" type="presParOf" srcId="{6D80232A-77E7-4AFC-8BED-D76C84FD6B22}" destId="{5FC8F987-D021-40EF-8118-091A8F1275F4}" srcOrd="8" destOrd="0" presId="urn:microsoft.com/office/officeart/2005/8/layout/radial6"/>
    <dgm:cxn modelId="{4C47AA8B-B447-4AE3-8D91-A60181456E31}" type="presParOf" srcId="{6D80232A-77E7-4AFC-8BED-D76C84FD6B22}" destId="{AC7D375E-57D7-4AC8-A957-D93070528D71}" srcOrd="9" destOrd="0" presId="urn:microsoft.com/office/officeart/2005/8/layout/radial6"/>
    <dgm:cxn modelId="{D97D334F-15E0-4116-A69F-934076F0A6DC}" type="presParOf" srcId="{6D80232A-77E7-4AFC-8BED-D76C84FD6B22}" destId="{B9DBD805-9DCD-42BB-9A65-BBB1ABF8A369}" srcOrd="10" destOrd="0" presId="urn:microsoft.com/office/officeart/2005/8/layout/radial6"/>
    <dgm:cxn modelId="{85E6703E-E57C-4BD9-9164-159E8A8CE899}" type="presParOf" srcId="{6D80232A-77E7-4AFC-8BED-D76C84FD6B22}" destId="{7CAFAFCB-FC8A-4AA5-A473-2213C78C784E}" srcOrd="11" destOrd="0" presId="urn:microsoft.com/office/officeart/2005/8/layout/radial6"/>
    <dgm:cxn modelId="{BF938D3E-9FF9-4B95-8C81-0D0494585930}" type="presParOf" srcId="{6D80232A-77E7-4AFC-8BED-D76C84FD6B22}" destId="{EC351B93-E4C2-41E0-AE71-F05C5F636381}" srcOrd="12" destOrd="0" presId="urn:microsoft.com/office/officeart/2005/8/layout/radial6"/>
    <dgm:cxn modelId="{EA9AA826-AC41-46C0-8163-E53E39A38507}" type="presParOf" srcId="{6D80232A-77E7-4AFC-8BED-D76C84FD6B22}" destId="{F2C909E5-BABF-499D-8956-C066C3C2FDEA}" srcOrd="13" destOrd="0" presId="urn:microsoft.com/office/officeart/2005/8/layout/radial6"/>
    <dgm:cxn modelId="{0B2057BA-ACEA-49CE-866B-433FB284021E}" type="presParOf" srcId="{6D80232A-77E7-4AFC-8BED-D76C84FD6B22}" destId="{0A9A9129-99D2-4F3E-87C5-798533EC0000}" srcOrd="14" destOrd="0" presId="urn:microsoft.com/office/officeart/2005/8/layout/radial6"/>
    <dgm:cxn modelId="{8123B9DF-85D3-41F1-916D-EBE13F5B295B}" type="presParOf" srcId="{6D80232A-77E7-4AFC-8BED-D76C84FD6B22}" destId="{5D4A73EA-21B9-40F8-9589-4835C0C2DF78}" srcOrd="15" destOrd="0" presId="urn:microsoft.com/office/officeart/2005/8/layout/radial6"/>
    <dgm:cxn modelId="{311D81D9-981F-4C19-97F0-945422465245}" type="presParOf" srcId="{6D80232A-77E7-4AFC-8BED-D76C84FD6B22}" destId="{C9B8C50E-DB6A-4421-BFF8-ABD6D6FE01A7}" srcOrd="16" destOrd="0" presId="urn:microsoft.com/office/officeart/2005/8/layout/radial6"/>
    <dgm:cxn modelId="{DEB4D1A4-5F64-4877-9900-B364C0FC56D0}" type="presParOf" srcId="{6D80232A-77E7-4AFC-8BED-D76C84FD6B22}" destId="{DF5FD08A-7A1F-4590-A78C-59D30FC36EF8}" srcOrd="17" destOrd="0" presId="urn:microsoft.com/office/officeart/2005/8/layout/radial6"/>
    <dgm:cxn modelId="{1226AB8D-2A30-4C75-9AE2-8F117E29E1A0}" type="presParOf" srcId="{6D80232A-77E7-4AFC-8BED-D76C84FD6B22}" destId="{821AA044-B527-44FC-BFDD-AB7FF900A2C0}" srcOrd="18" destOrd="0" presId="urn:microsoft.com/office/officeart/2005/8/layout/radial6"/>
    <dgm:cxn modelId="{223A659A-5657-4763-8160-A5DE6091CB19}" type="presParOf" srcId="{6D80232A-77E7-4AFC-8BED-D76C84FD6B22}" destId="{C25F20FD-0AC0-426C-BCD6-C1D1C8035DF8}" srcOrd="19" destOrd="0" presId="urn:microsoft.com/office/officeart/2005/8/layout/radial6"/>
    <dgm:cxn modelId="{91082219-C522-44C5-8426-8EB3A31C8282}" type="presParOf" srcId="{6D80232A-77E7-4AFC-8BED-D76C84FD6B22}" destId="{B7F367BD-8914-48E1-BBE5-55BB6955A5AC}" srcOrd="20" destOrd="0" presId="urn:microsoft.com/office/officeart/2005/8/layout/radial6"/>
    <dgm:cxn modelId="{D4443A02-72EC-437C-B7C1-F4860BF3799C}" type="presParOf" srcId="{6D80232A-77E7-4AFC-8BED-D76C84FD6B22}" destId="{2F450CA8-417B-4A84-8DC7-30AE159C1FAF}" srcOrd="21" destOrd="0" presId="urn:microsoft.com/office/officeart/2005/8/layout/radial6"/>
    <dgm:cxn modelId="{46FF6CB0-B647-4E22-982E-8887B1A709B4}" type="presParOf" srcId="{6D80232A-77E7-4AFC-8BED-D76C84FD6B22}" destId="{C24135EF-9A8D-47F9-9751-56AFA530F93C}" srcOrd="22" destOrd="0" presId="urn:microsoft.com/office/officeart/2005/8/layout/radial6"/>
    <dgm:cxn modelId="{CEC826A6-FCD1-4803-B18D-AED9A65B7203}" type="presParOf" srcId="{6D80232A-77E7-4AFC-8BED-D76C84FD6B22}" destId="{9DEAAF9A-D149-430F-BD28-2CAD4AC1BC76}" srcOrd="23" destOrd="0" presId="urn:microsoft.com/office/officeart/2005/8/layout/radial6"/>
    <dgm:cxn modelId="{D2421D18-F2F1-46DC-9319-42994EF45217}" type="presParOf" srcId="{6D80232A-77E7-4AFC-8BED-D76C84FD6B22}" destId="{78BED742-BC08-493E-93CF-95753CC6EBB5}" srcOrd="24" destOrd="0" presId="urn:microsoft.com/office/officeart/2005/8/layout/radial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7BFE5-470A-4ACA-8686-A303F44A0343}">
      <dsp:nvSpPr>
        <dsp:cNvPr id="0" name=""/>
        <dsp:cNvSpPr/>
      </dsp:nvSpPr>
      <dsp:spPr>
        <a:xfrm>
          <a:off x="4719917" y="2996184"/>
          <a:ext cx="2176639" cy="1409968"/>
        </a:xfrm>
        <a:prstGeom prst="roundRect">
          <a:avLst>
            <a:gd name="adj" fmla="val 10000"/>
          </a:avLst>
        </a:prstGeom>
        <a:solidFill>
          <a:srgbClr val="385723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5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Brainstornming</a:t>
          </a:r>
          <a:r>
            <a:rPr lang="es-ES" sz="105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with </a:t>
          </a:r>
          <a:r>
            <a:rPr lang="es-ES" sz="105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experts</a:t>
          </a:r>
          <a:r>
            <a:rPr lang="es-ES" sz="105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: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5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Identification</a:t>
          </a:r>
          <a:endParaRPr lang="es-ES" sz="1050" b="0" kern="1200">
            <a:solidFill>
              <a:prstClr val="whit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5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Assessments</a:t>
          </a:r>
          <a:endParaRPr lang="es-ES" sz="1050" b="0" kern="1200">
            <a:solidFill>
              <a:prstClr val="whit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5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Prioritisation</a:t>
          </a:r>
          <a:endParaRPr lang="es-ES" sz="1050" b="0" kern="1200">
            <a:solidFill>
              <a:prstClr val="whit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5403881" y="3379648"/>
        <a:ext cx="1461703" cy="995532"/>
      </dsp:txXfrm>
    </dsp:sp>
    <dsp:sp modelId="{E0349825-55DC-4D4F-91BD-7FA5DC20B14E}">
      <dsp:nvSpPr>
        <dsp:cNvPr id="0" name=""/>
        <dsp:cNvSpPr/>
      </dsp:nvSpPr>
      <dsp:spPr>
        <a:xfrm>
          <a:off x="1099863" y="2996184"/>
          <a:ext cx="2176639" cy="1409968"/>
        </a:xfrm>
        <a:prstGeom prst="roundRect">
          <a:avLst>
            <a:gd name="adj" fmla="val 10000"/>
          </a:avLst>
        </a:prstGeom>
        <a:solidFill>
          <a:srgbClr val="BF9000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10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Proposal</a:t>
          </a:r>
          <a:r>
            <a:rPr lang="es-ES" sz="110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of </a:t>
          </a:r>
          <a:r>
            <a:rPr lang="es-ES" sz="110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recommendations</a:t>
          </a:r>
          <a:endParaRPr lang="es-ES" sz="1100" b="0" kern="1200">
            <a:solidFill>
              <a:prstClr val="whit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130835" y="3379648"/>
        <a:ext cx="1461703" cy="995532"/>
      </dsp:txXfrm>
    </dsp:sp>
    <dsp:sp modelId="{5EA0B556-22A0-4010-BB76-5B3A7241FDF4}">
      <dsp:nvSpPr>
        <dsp:cNvPr id="0" name=""/>
        <dsp:cNvSpPr/>
      </dsp:nvSpPr>
      <dsp:spPr>
        <a:xfrm>
          <a:off x="4618290" y="0"/>
          <a:ext cx="2242504" cy="1409968"/>
        </a:xfrm>
        <a:prstGeom prst="roundRect">
          <a:avLst>
            <a:gd name="adj" fmla="val 10000"/>
          </a:avLst>
        </a:prstGeom>
        <a:solidFill>
          <a:srgbClr val="2E75B6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10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Task</a:t>
          </a:r>
          <a:r>
            <a:rPr lang="es-ES" sz="110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classification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S" sz="1100" b="0" kern="1200">
            <a:solidFill>
              <a:prstClr val="whit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10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Task</a:t>
          </a:r>
          <a:r>
            <a:rPr lang="es-ES" sz="110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ranking</a:t>
          </a:r>
        </a:p>
      </dsp:txBody>
      <dsp:txXfrm>
        <a:off x="5322013" y="30972"/>
        <a:ext cx="1507809" cy="995532"/>
      </dsp:txXfrm>
    </dsp:sp>
    <dsp:sp modelId="{A9EBECBC-E1FB-46D8-90FC-7F8FC167DC20}">
      <dsp:nvSpPr>
        <dsp:cNvPr id="0" name=""/>
        <dsp:cNvSpPr/>
      </dsp:nvSpPr>
      <dsp:spPr>
        <a:xfrm>
          <a:off x="1099863" y="0"/>
          <a:ext cx="2176639" cy="1409968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10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System</a:t>
          </a:r>
          <a:r>
            <a:rPr lang="es-ES" sz="110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s-ES" sz="110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description</a:t>
          </a:r>
          <a:endParaRPr lang="es-ES" sz="1100" b="0" kern="1200">
            <a:solidFill>
              <a:prstClr val="whit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S" sz="1100" b="0" kern="1200">
            <a:solidFill>
              <a:prstClr val="white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10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Time-line Analysis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s-ES" sz="110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Tabular </a:t>
          </a:r>
          <a:r>
            <a:rPr lang="es-ES" sz="1100" b="0" kern="1200" err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Task</a:t>
          </a:r>
          <a:r>
            <a:rPr lang="es-ES" sz="1100" b="0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Analysis</a:t>
          </a:r>
        </a:p>
      </dsp:txBody>
      <dsp:txXfrm>
        <a:off x="1130835" y="30972"/>
        <a:ext cx="1461703" cy="995532"/>
      </dsp:txXfrm>
    </dsp:sp>
    <dsp:sp modelId="{95C04224-78D5-48F8-98E1-12087A6D85C6}">
      <dsp:nvSpPr>
        <dsp:cNvPr id="0" name=""/>
        <dsp:cNvSpPr/>
      </dsp:nvSpPr>
      <dsp:spPr>
        <a:xfrm>
          <a:off x="2028403" y="251150"/>
          <a:ext cx="1907864" cy="1907864"/>
        </a:xfrm>
        <a:prstGeom prst="pieWedge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/>
            <a:t>TASK ANALYSIS</a:t>
          </a:r>
        </a:p>
      </dsp:txBody>
      <dsp:txXfrm>
        <a:off x="2587203" y="809950"/>
        <a:ext cx="1349064" cy="1349064"/>
      </dsp:txXfrm>
    </dsp:sp>
    <dsp:sp modelId="{EBCAD70F-56DA-40B9-A8F7-4DE63C787658}">
      <dsp:nvSpPr>
        <dsp:cNvPr id="0" name=""/>
        <dsp:cNvSpPr/>
      </dsp:nvSpPr>
      <dsp:spPr>
        <a:xfrm rot="5400000">
          <a:off x="4039825" y="257980"/>
          <a:ext cx="1907864" cy="1907864"/>
        </a:xfrm>
        <a:prstGeom prst="pieWedge">
          <a:avLst/>
        </a:prstGeom>
        <a:solidFill>
          <a:srgbClr val="2E75B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TASK ASSESSMENT</a:t>
          </a:r>
        </a:p>
      </dsp:txBody>
      <dsp:txXfrm rot="-5400000">
        <a:off x="4039825" y="816780"/>
        <a:ext cx="1349064" cy="1349064"/>
      </dsp:txXfrm>
    </dsp:sp>
    <dsp:sp modelId="{B0819C55-0B37-46C5-87DC-E18EC76CD051}">
      <dsp:nvSpPr>
        <dsp:cNvPr id="0" name=""/>
        <dsp:cNvSpPr/>
      </dsp:nvSpPr>
      <dsp:spPr>
        <a:xfrm rot="10800000">
          <a:off x="4024390" y="2247138"/>
          <a:ext cx="1907864" cy="1907864"/>
        </a:xfrm>
        <a:prstGeom prst="pieWedge">
          <a:avLst/>
        </a:prstGeom>
        <a:solidFill>
          <a:srgbClr val="38572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HUMAN PERFORMANCE FACTORS</a:t>
          </a:r>
        </a:p>
      </dsp:txBody>
      <dsp:txXfrm rot="10800000">
        <a:off x="4024390" y="2247138"/>
        <a:ext cx="1349064" cy="1349064"/>
      </dsp:txXfrm>
    </dsp:sp>
    <dsp:sp modelId="{36D4BED5-A1CD-4472-9D04-508AD73EDACC}">
      <dsp:nvSpPr>
        <dsp:cNvPr id="0" name=""/>
        <dsp:cNvSpPr/>
      </dsp:nvSpPr>
      <dsp:spPr>
        <a:xfrm rot="16200000">
          <a:off x="2028403" y="2247138"/>
          <a:ext cx="1907864" cy="1907864"/>
        </a:xfrm>
        <a:prstGeom prst="pieWedge">
          <a:avLst/>
        </a:prstGeom>
        <a:solidFill>
          <a:srgbClr val="BF9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MITIGATION MEASURES</a:t>
          </a:r>
        </a:p>
      </dsp:txBody>
      <dsp:txXfrm rot="5400000">
        <a:off x="2587203" y="2247138"/>
        <a:ext cx="1349064" cy="1349064"/>
      </dsp:txXfrm>
    </dsp:sp>
    <dsp:sp modelId="{61F92AAC-16E9-46DE-A5B5-68ECF757BE34}">
      <dsp:nvSpPr>
        <dsp:cNvPr id="0" name=""/>
        <dsp:cNvSpPr/>
      </dsp:nvSpPr>
      <dsp:spPr>
        <a:xfrm>
          <a:off x="3650969" y="1806522"/>
          <a:ext cx="658719" cy="57279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3514AD-E72E-4F40-BB3F-37EE939A589A}">
      <dsp:nvSpPr>
        <dsp:cNvPr id="0" name=""/>
        <dsp:cNvSpPr/>
      </dsp:nvSpPr>
      <dsp:spPr>
        <a:xfrm rot="10800000">
          <a:off x="3650969" y="2026830"/>
          <a:ext cx="658719" cy="57279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91D885-BFE0-41E3-95AD-6A47A122BB7A}">
      <dsp:nvSpPr>
        <dsp:cNvPr id="0" name=""/>
        <dsp:cNvSpPr/>
      </dsp:nvSpPr>
      <dsp:spPr>
        <a:xfrm rot="5400000">
          <a:off x="2754273" y="53146"/>
          <a:ext cx="1580944" cy="1478743"/>
        </a:xfrm>
        <a:prstGeom prst="hexagon">
          <a:avLst>
            <a:gd name="adj" fmla="val 25000"/>
            <a:gd name="vf" fmla="val 115470"/>
          </a:avLst>
        </a:prstGeom>
        <a:solidFill>
          <a:srgbClr val="2E75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EXECUTION TIME</a:t>
          </a:r>
        </a:p>
      </dsp:txBody>
      <dsp:txXfrm rot="-5400000">
        <a:off x="3043864" y="257020"/>
        <a:ext cx="1001761" cy="1070996"/>
      </dsp:txXfrm>
    </dsp:sp>
    <dsp:sp modelId="{3954EEAB-C92A-4B32-A70A-9BA7E697FB1A}">
      <dsp:nvSpPr>
        <dsp:cNvPr id="0" name=""/>
        <dsp:cNvSpPr/>
      </dsp:nvSpPr>
      <dsp:spPr>
        <a:xfrm>
          <a:off x="4252200" y="318234"/>
          <a:ext cx="1764334" cy="948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AF65F0-7756-4176-B6D6-B86E36374D56}">
      <dsp:nvSpPr>
        <dsp:cNvPr id="0" name=""/>
        <dsp:cNvSpPr/>
      </dsp:nvSpPr>
      <dsp:spPr>
        <a:xfrm rot="5400000">
          <a:off x="1253221" y="104807"/>
          <a:ext cx="1538828" cy="1375421"/>
        </a:xfrm>
        <a:prstGeom prst="hexagon">
          <a:avLst>
            <a:gd name="adj" fmla="val 25000"/>
            <a:gd name="vf" fmla="val 115470"/>
          </a:avLst>
        </a:prstGeom>
        <a:solidFill>
          <a:srgbClr val="2E75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FREQUENCY</a:t>
          </a:r>
        </a:p>
      </dsp:txBody>
      <dsp:txXfrm rot="-5400000">
        <a:off x="1551990" y="265958"/>
        <a:ext cx="941289" cy="1053120"/>
      </dsp:txXfrm>
    </dsp:sp>
    <dsp:sp modelId="{FEF56E37-0A8E-484D-80EE-47DD6B90E6DE}">
      <dsp:nvSpPr>
        <dsp:cNvPr id="0" name=""/>
        <dsp:cNvSpPr/>
      </dsp:nvSpPr>
      <dsp:spPr>
        <a:xfrm rot="5400000">
          <a:off x="1986707" y="1485730"/>
          <a:ext cx="1580944" cy="1375421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TASK PARAMETERS</a:t>
          </a:r>
        </a:p>
      </dsp:txBody>
      <dsp:txXfrm rot="-5400000">
        <a:off x="2303804" y="1629333"/>
        <a:ext cx="946749" cy="1088216"/>
      </dsp:txXfrm>
    </dsp:sp>
    <dsp:sp modelId="{7B629A85-7879-42D7-8A6C-261A4751CE8C}">
      <dsp:nvSpPr>
        <dsp:cNvPr id="0" name=""/>
        <dsp:cNvSpPr/>
      </dsp:nvSpPr>
      <dsp:spPr>
        <a:xfrm>
          <a:off x="325134" y="1699158"/>
          <a:ext cx="1707420" cy="948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5BF272-703D-4E3A-B22E-FE58BDB751DB}">
      <dsp:nvSpPr>
        <dsp:cNvPr id="0" name=""/>
        <dsp:cNvSpPr/>
      </dsp:nvSpPr>
      <dsp:spPr>
        <a:xfrm rot="5400000">
          <a:off x="3534073" y="1428531"/>
          <a:ext cx="1658979" cy="1489567"/>
        </a:xfrm>
        <a:prstGeom prst="hexagon">
          <a:avLst>
            <a:gd name="adj" fmla="val 25000"/>
            <a:gd name="vf" fmla="val 115470"/>
          </a:avLst>
        </a:prstGeom>
        <a:solidFill>
          <a:srgbClr val="2E75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COMPLEXITY</a:t>
          </a:r>
        </a:p>
      </dsp:txBody>
      <dsp:txXfrm rot="-5400000">
        <a:off x="3854364" y="1606204"/>
        <a:ext cx="1018397" cy="1134221"/>
      </dsp:txXfrm>
    </dsp:sp>
    <dsp:sp modelId="{81435EBA-207B-49A5-B855-9D6CC5BC58A7}">
      <dsp:nvSpPr>
        <dsp:cNvPr id="0" name=""/>
        <dsp:cNvSpPr/>
      </dsp:nvSpPr>
      <dsp:spPr>
        <a:xfrm rot="5400000">
          <a:off x="2770077" y="2806014"/>
          <a:ext cx="1580944" cy="1465112"/>
        </a:xfrm>
        <a:prstGeom prst="hexagon">
          <a:avLst>
            <a:gd name="adj" fmla="val 25000"/>
            <a:gd name="vf" fmla="val 115470"/>
          </a:avLst>
        </a:prstGeom>
        <a:solidFill>
          <a:srgbClr val="2E75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LOCATION</a:t>
          </a:r>
        </a:p>
      </dsp:txBody>
      <dsp:txXfrm rot="-5400000">
        <a:off x="3063233" y="3001936"/>
        <a:ext cx="994632" cy="1073268"/>
      </dsp:txXfrm>
    </dsp:sp>
    <dsp:sp modelId="{7EE8DC57-378D-4976-A9CA-B6AAFD7B6BEB}">
      <dsp:nvSpPr>
        <dsp:cNvPr id="0" name=""/>
        <dsp:cNvSpPr/>
      </dsp:nvSpPr>
      <dsp:spPr>
        <a:xfrm>
          <a:off x="4252200" y="3080081"/>
          <a:ext cx="1764334" cy="948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AFD327-B792-4E58-917C-1F54C16198E1}">
      <dsp:nvSpPr>
        <dsp:cNvPr id="0" name=""/>
        <dsp:cNvSpPr/>
      </dsp:nvSpPr>
      <dsp:spPr>
        <a:xfrm rot="5400000">
          <a:off x="1210183" y="2860535"/>
          <a:ext cx="1580944" cy="1375421"/>
        </a:xfrm>
        <a:prstGeom prst="hexagon">
          <a:avLst>
            <a:gd name="adj" fmla="val 25000"/>
            <a:gd name="vf" fmla="val 115470"/>
          </a:avLst>
        </a:prstGeom>
        <a:solidFill>
          <a:srgbClr val="2E75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DIFFERENT SHIFTS</a:t>
          </a:r>
        </a:p>
      </dsp:txBody>
      <dsp:txXfrm rot="-5400000">
        <a:off x="1527280" y="3004138"/>
        <a:ext cx="946749" cy="10882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BED742-BC08-493E-93CF-95753CC6EBB5}">
      <dsp:nvSpPr>
        <dsp:cNvPr id="0" name=""/>
        <dsp:cNvSpPr/>
      </dsp:nvSpPr>
      <dsp:spPr>
        <a:xfrm>
          <a:off x="2351113" y="189960"/>
          <a:ext cx="1708821" cy="1708821"/>
        </a:xfrm>
        <a:prstGeom prst="blockArc">
          <a:avLst>
            <a:gd name="adj1" fmla="val 13500000"/>
            <a:gd name="adj2" fmla="val 16200000"/>
            <a:gd name="adj3" fmla="val 343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50CA8-417B-4A84-8DC7-30AE159C1FAF}">
      <dsp:nvSpPr>
        <dsp:cNvPr id="0" name=""/>
        <dsp:cNvSpPr/>
      </dsp:nvSpPr>
      <dsp:spPr>
        <a:xfrm>
          <a:off x="2351113" y="189960"/>
          <a:ext cx="1708821" cy="1708821"/>
        </a:xfrm>
        <a:prstGeom prst="blockArc">
          <a:avLst>
            <a:gd name="adj1" fmla="val 10800000"/>
            <a:gd name="adj2" fmla="val 13500000"/>
            <a:gd name="adj3" fmla="val 343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AA044-B527-44FC-BFDD-AB7FF900A2C0}">
      <dsp:nvSpPr>
        <dsp:cNvPr id="0" name=""/>
        <dsp:cNvSpPr/>
      </dsp:nvSpPr>
      <dsp:spPr>
        <a:xfrm>
          <a:off x="2351113" y="189960"/>
          <a:ext cx="1708821" cy="1708821"/>
        </a:xfrm>
        <a:prstGeom prst="blockArc">
          <a:avLst>
            <a:gd name="adj1" fmla="val 8100000"/>
            <a:gd name="adj2" fmla="val 10800000"/>
            <a:gd name="adj3" fmla="val 343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4A73EA-21B9-40F8-9589-4835C0C2DF78}">
      <dsp:nvSpPr>
        <dsp:cNvPr id="0" name=""/>
        <dsp:cNvSpPr/>
      </dsp:nvSpPr>
      <dsp:spPr>
        <a:xfrm>
          <a:off x="2351113" y="189960"/>
          <a:ext cx="1708821" cy="1708821"/>
        </a:xfrm>
        <a:prstGeom prst="blockArc">
          <a:avLst>
            <a:gd name="adj1" fmla="val 5400000"/>
            <a:gd name="adj2" fmla="val 8100000"/>
            <a:gd name="adj3" fmla="val 343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51B93-E4C2-41E0-AE71-F05C5F636381}">
      <dsp:nvSpPr>
        <dsp:cNvPr id="0" name=""/>
        <dsp:cNvSpPr/>
      </dsp:nvSpPr>
      <dsp:spPr>
        <a:xfrm>
          <a:off x="2351113" y="189960"/>
          <a:ext cx="1708821" cy="1708821"/>
        </a:xfrm>
        <a:prstGeom prst="blockArc">
          <a:avLst>
            <a:gd name="adj1" fmla="val 2700000"/>
            <a:gd name="adj2" fmla="val 5400000"/>
            <a:gd name="adj3" fmla="val 343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D375E-57D7-4AC8-A957-D93070528D71}">
      <dsp:nvSpPr>
        <dsp:cNvPr id="0" name=""/>
        <dsp:cNvSpPr/>
      </dsp:nvSpPr>
      <dsp:spPr>
        <a:xfrm>
          <a:off x="2351113" y="189960"/>
          <a:ext cx="1708821" cy="1708821"/>
        </a:xfrm>
        <a:prstGeom prst="blockArc">
          <a:avLst>
            <a:gd name="adj1" fmla="val 0"/>
            <a:gd name="adj2" fmla="val 2700000"/>
            <a:gd name="adj3" fmla="val 343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11591-35E3-4508-83E1-10FA57230528}">
      <dsp:nvSpPr>
        <dsp:cNvPr id="0" name=""/>
        <dsp:cNvSpPr/>
      </dsp:nvSpPr>
      <dsp:spPr>
        <a:xfrm>
          <a:off x="2351113" y="189960"/>
          <a:ext cx="1708821" cy="1708821"/>
        </a:xfrm>
        <a:prstGeom prst="blockArc">
          <a:avLst>
            <a:gd name="adj1" fmla="val 18900000"/>
            <a:gd name="adj2" fmla="val 0"/>
            <a:gd name="adj3" fmla="val 343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B23A64-A809-428C-9453-9C646A132B74}">
      <dsp:nvSpPr>
        <dsp:cNvPr id="0" name=""/>
        <dsp:cNvSpPr/>
      </dsp:nvSpPr>
      <dsp:spPr>
        <a:xfrm>
          <a:off x="2351113" y="189960"/>
          <a:ext cx="1708821" cy="1708821"/>
        </a:xfrm>
        <a:prstGeom prst="blockArc">
          <a:avLst>
            <a:gd name="adj1" fmla="val 16200000"/>
            <a:gd name="adj2" fmla="val 18900000"/>
            <a:gd name="adj3" fmla="val 343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10548-0B37-487F-9742-544DEDD69C73}">
      <dsp:nvSpPr>
        <dsp:cNvPr id="0" name=""/>
        <dsp:cNvSpPr/>
      </dsp:nvSpPr>
      <dsp:spPr>
        <a:xfrm>
          <a:off x="2914789" y="753635"/>
          <a:ext cx="581470" cy="581470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 </a:t>
          </a:r>
        </a:p>
      </dsp:txBody>
      <dsp:txXfrm>
        <a:off x="2999943" y="838789"/>
        <a:ext cx="411162" cy="411162"/>
      </dsp:txXfrm>
    </dsp:sp>
    <dsp:sp modelId="{BDCBE89F-4AB5-41ED-9585-77657370AC9F}">
      <dsp:nvSpPr>
        <dsp:cNvPr id="0" name=""/>
        <dsp:cNvSpPr/>
      </dsp:nvSpPr>
      <dsp:spPr>
        <a:xfrm>
          <a:off x="3002009" y="1098"/>
          <a:ext cx="407029" cy="407029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7272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 </a:t>
          </a:r>
        </a:p>
      </dsp:txBody>
      <dsp:txXfrm>
        <a:off x="3061617" y="60706"/>
        <a:ext cx="287813" cy="287813"/>
      </dsp:txXfrm>
    </dsp:sp>
    <dsp:sp modelId="{2F2C5BE0-EBF5-48B4-B069-F101F0C748DB}">
      <dsp:nvSpPr>
        <dsp:cNvPr id="0" name=""/>
        <dsp:cNvSpPr/>
      </dsp:nvSpPr>
      <dsp:spPr>
        <a:xfrm>
          <a:off x="3595808" y="247057"/>
          <a:ext cx="407029" cy="407029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7272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 </a:t>
          </a:r>
        </a:p>
      </dsp:txBody>
      <dsp:txXfrm>
        <a:off x="3655416" y="306665"/>
        <a:ext cx="287813" cy="287813"/>
      </dsp:txXfrm>
    </dsp:sp>
    <dsp:sp modelId="{5B5FB62A-D7BB-496C-965C-8CA8331F1AF0}">
      <dsp:nvSpPr>
        <dsp:cNvPr id="0" name=""/>
        <dsp:cNvSpPr/>
      </dsp:nvSpPr>
      <dsp:spPr>
        <a:xfrm>
          <a:off x="3841767" y="840856"/>
          <a:ext cx="407029" cy="407029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7272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 </a:t>
          </a:r>
        </a:p>
      </dsp:txBody>
      <dsp:txXfrm>
        <a:off x="3901375" y="900464"/>
        <a:ext cx="287813" cy="287813"/>
      </dsp:txXfrm>
    </dsp:sp>
    <dsp:sp modelId="{B9DBD805-9DCD-42BB-9A65-BBB1ABF8A369}">
      <dsp:nvSpPr>
        <dsp:cNvPr id="0" name=""/>
        <dsp:cNvSpPr/>
      </dsp:nvSpPr>
      <dsp:spPr>
        <a:xfrm>
          <a:off x="3595808" y="1434654"/>
          <a:ext cx="407029" cy="407029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7272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 </a:t>
          </a:r>
        </a:p>
      </dsp:txBody>
      <dsp:txXfrm>
        <a:off x="3655416" y="1494262"/>
        <a:ext cx="287813" cy="287813"/>
      </dsp:txXfrm>
    </dsp:sp>
    <dsp:sp modelId="{F2C909E5-BABF-499D-8956-C066C3C2FDEA}">
      <dsp:nvSpPr>
        <dsp:cNvPr id="0" name=""/>
        <dsp:cNvSpPr/>
      </dsp:nvSpPr>
      <dsp:spPr>
        <a:xfrm>
          <a:off x="3002009" y="1680613"/>
          <a:ext cx="407029" cy="407029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7272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/>
        </a:p>
      </dsp:txBody>
      <dsp:txXfrm>
        <a:off x="3061617" y="1740221"/>
        <a:ext cx="287813" cy="287813"/>
      </dsp:txXfrm>
    </dsp:sp>
    <dsp:sp modelId="{C9B8C50E-DB6A-4421-BFF8-ABD6D6FE01A7}">
      <dsp:nvSpPr>
        <dsp:cNvPr id="0" name=""/>
        <dsp:cNvSpPr/>
      </dsp:nvSpPr>
      <dsp:spPr>
        <a:xfrm>
          <a:off x="2408211" y="1434654"/>
          <a:ext cx="407029" cy="407029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7272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/>
        </a:p>
      </dsp:txBody>
      <dsp:txXfrm>
        <a:off x="2467819" y="1494262"/>
        <a:ext cx="287813" cy="287813"/>
      </dsp:txXfrm>
    </dsp:sp>
    <dsp:sp modelId="{C25F20FD-0AC0-426C-BCD6-C1D1C8035DF8}">
      <dsp:nvSpPr>
        <dsp:cNvPr id="0" name=""/>
        <dsp:cNvSpPr/>
      </dsp:nvSpPr>
      <dsp:spPr>
        <a:xfrm>
          <a:off x="2162252" y="840856"/>
          <a:ext cx="407029" cy="407029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7272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/>
        </a:p>
      </dsp:txBody>
      <dsp:txXfrm>
        <a:off x="2221860" y="900464"/>
        <a:ext cx="287813" cy="287813"/>
      </dsp:txXfrm>
    </dsp:sp>
    <dsp:sp modelId="{C24135EF-9A8D-47F9-9751-56AFA530F93C}">
      <dsp:nvSpPr>
        <dsp:cNvPr id="0" name=""/>
        <dsp:cNvSpPr/>
      </dsp:nvSpPr>
      <dsp:spPr>
        <a:xfrm>
          <a:off x="2408211" y="247057"/>
          <a:ext cx="407029" cy="407029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7272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/>
        </a:p>
      </dsp:txBody>
      <dsp:txXfrm>
        <a:off x="2467819" y="306665"/>
        <a:ext cx="287813" cy="287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4B763E8-FC97-0C46-9E82-6C5B771914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C5051D-7649-E844-96E5-8C2DF29BC7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D264B1-7171-034C-A91F-A0F91827B5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90EF2-ECF1-784C-953E-7A84E2D9CB7D}" type="slidenum">
              <a:rPr lang="es-ES" smtClean="0"/>
              <a:t>‹#›</a:t>
            </a:fld>
            <a:endParaRPr lang="es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859157D-EFE0-2948-9DC9-99EF199C5F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C222E-33A0-7449-BA90-863A1B660FD0}" type="datetimeFigureOut">
              <a:rPr lang="es-ES" smtClean="0"/>
              <a:t>23/02/2023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0036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66193-5D08-4945-968E-CBBA49C431AC}" type="datetimeFigureOut">
              <a:rPr lang="es-ES" smtClean="0"/>
              <a:t>23/02/2023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B1BD6-652B-6E4F-9797-CF80B2FBAB9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2830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9477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0326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341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8511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6440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2694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523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0384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684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0415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
</a:t>
            </a:r>
            <a:endParaRPr lang="en-GB"/>
          </a:p>
          <a:p>
            <a:pPr marL="171450" indent="-171450">
              <a:buFontTx/>
              <a:buChar char="-"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5522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326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1322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682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6323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4022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6676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9205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6670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CB1BD6-652B-6E4F-9797-CF80B2FBAB9B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43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Even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1A69C75-405E-3D49-AB50-636B11E2EB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03096A3C-2CAE-8642-A387-43F5C6B476F6}"/>
              </a:ext>
            </a:extLst>
          </p:cNvPr>
          <p:cNvSpPr/>
          <p:nvPr userDrawn="1"/>
        </p:nvSpPr>
        <p:spPr>
          <a:xfrm>
            <a:off x="1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16 Imagen" descr="Diagonal.png">
            <a:extLst>
              <a:ext uri="{FF2B5EF4-FFF2-40B4-BE49-F238E27FC236}">
                <a16:creationId xmlns:a16="http://schemas.microsoft.com/office/drawing/2014/main" id="{16BB102E-E2A4-4749-B482-291ED6535E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427" y="3719237"/>
            <a:ext cx="1563627" cy="3139446"/>
          </a:xfrm>
          <a:prstGeom prst="rect">
            <a:avLst/>
          </a:prstGeom>
        </p:spPr>
      </p:pic>
      <p:sp>
        <p:nvSpPr>
          <p:cNvPr id="35" name="Redondear rectángulo de esquina del mismo lado 34">
            <a:extLst>
              <a:ext uri="{FF2B5EF4-FFF2-40B4-BE49-F238E27FC236}">
                <a16:creationId xmlns:a16="http://schemas.microsoft.com/office/drawing/2014/main" id="{EB822455-2059-844B-98A4-F7069DB1C6AB}"/>
              </a:ext>
            </a:extLst>
          </p:cNvPr>
          <p:cNvSpPr/>
          <p:nvPr userDrawn="1"/>
        </p:nvSpPr>
        <p:spPr>
          <a:xfrm rot="5400000">
            <a:off x="5303521" y="571501"/>
            <a:ext cx="982980" cy="1159001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8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7A02D192-654A-A345-9A82-2A3515A21AA0}"/>
              </a:ext>
            </a:extLst>
          </p:cNvPr>
          <p:cNvGrpSpPr/>
          <p:nvPr/>
        </p:nvGrpSpPr>
        <p:grpSpPr>
          <a:xfrm>
            <a:off x="-180756" y="5692140"/>
            <a:ext cx="2760771" cy="994412"/>
            <a:chOff x="-719479" y="5854835"/>
            <a:chExt cx="3429730" cy="994412"/>
          </a:xfrm>
        </p:grpSpPr>
        <p:sp>
          <p:nvSpPr>
            <p:cNvPr id="46" name="Redondear rectángulo de esquina del mismo lado 45">
              <a:extLst>
                <a:ext uri="{FF2B5EF4-FFF2-40B4-BE49-F238E27FC236}">
                  <a16:creationId xmlns:a16="http://schemas.microsoft.com/office/drawing/2014/main" id="{E3B5DF85-22EA-B744-83B5-C7B35A5F89B9}"/>
                </a:ext>
              </a:extLst>
            </p:cNvPr>
            <p:cNvSpPr/>
            <p:nvPr/>
          </p:nvSpPr>
          <p:spPr>
            <a:xfrm rot="5400000">
              <a:off x="646771" y="4785767"/>
              <a:ext cx="697230" cy="342973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397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Redondear rectángulo de esquina del mismo lado 46">
              <a:extLst>
                <a:ext uri="{FF2B5EF4-FFF2-40B4-BE49-F238E27FC236}">
                  <a16:creationId xmlns:a16="http://schemas.microsoft.com/office/drawing/2014/main" id="{A821B80E-06B1-E349-91DE-4EAB6404F929}"/>
                </a:ext>
              </a:extLst>
            </p:cNvPr>
            <p:cNvSpPr/>
            <p:nvPr/>
          </p:nvSpPr>
          <p:spPr>
            <a:xfrm rot="5400000">
              <a:off x="440003" y="4774608"/>
              <a:ext cx="885261" cy="3045715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397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521B54D3-1E79-6548-8595-07B42446AFC5}"/>
              </a:ext>
            </a:extLst>
          </p:cNvPr>
          <p:cNvGrpSpPr/>
          <p:nvPr userDrawn="1"/>
        </p:nvGrpSpPr>
        <p:grpSpPr>
          <a:xfrm>
            <a:off x="5475768" y="6061995"/>
            <a:ext cx="5567012" cy="593214"/>
            <a:chOff x="8109092" y="6069635"/>
            <a:chExt cx="4148253" cy="442033"/>
          </a:xfrm>
        </p:grpSpPr>
        <p:sp>
          <p:nvSpPr>
            <p:cNvPr id="55" name="object 10">
              <a:extLst>
                <a:ext uri="{FF2B5EF4-FFF2-40B4-BE49-F238E27FC236}">
                  <a16:creationId xmlns:a16="http://schemas.microsoft.com/office/drawing/2014/main" id="{980C8000-717D-1C40-90F7-0AD2B08F7826}"/>
                </a:ext>
              </a:extLst>
            </p:cNvPr>
            <p:cNvSpPr/>
            <p:nvPr userDrawn="1"/>
          </p:nvSpPr>
          <p:spPr>
            <a:xfrm>
              <a:off x="8109092" y="6069635"/>
              <a:ext cx="728438" cy="442033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">
              <a:extLst>
                <a:ext uri="{FF2B5EF4-FFF2-40B4-BE49-F238E27FC236}">
                  <a16:creationId xmlns:a16="http://schemas.microsoft.com/office/drawing/2014/main" id="{628B0BF2-0437-BE45-BA4F-0FFC4F708D87}"/>
                </a:ext>
              </a:extLst>
            </p:cNvPr>
            <p:cNvSpPr/>
            <p:nvPr userDrawn="1"/>
          </p:nvSpPr>
          <p:spPr>
            <a:xfrm>
              <a:off x="9374431" y="6186099"/>
              <a:ext cx="1600382" cy="2238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BE75787F-E73B-DB4E-BD84-36CB9E8FB8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3852" y="6177263"/>
              <a:ext cx="873493" cy="2681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686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ángulo 39">
            <a:extLst>
              <a:ext uri="{FF2B5EF4-FFF2-40B4-BE49-F238E27FC236}">
                <a16:creationId xmlns:a16="http://schemas.microsoft.com/office/drawing/2014/main" id="{03096A3C-2CAE-8642-A387-43F5C6B476F6}"/>
              </a:ext>
            </a:extLst>
          </p:cNvPr>
          <p:cNvSpPr/>
          <p:nvPr userDrawn="1"/>
        </p:nvSpPr>
        <p:spPr>
          <a:xfrm>
            <a:off x="1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960D3BAC-0921-674A-AC5B-D607C1191030}"/>
              </a:ext>
            </a:extLst>
          </p:cNvPr>
          <p:cNvSpPr/>
          <p:nvPr userDrawn="1"/>
        </p:nvSpPr>
        <p:spPr>
          <a:xfrm>
            <a:off x="11843875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16 Imagen" descr="Diagonal.png">
            <a:extLst>
              <a:ext uri="{FF2B5EF4-FFF2-40B4-BE49-F238E27FC236}">
                <a16:creationId xmlns:a16="http://schemas.microsoft.com/office/drawing/2014/main" id="{16BB102E-E2A4-4749-B482-291ED6535E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427" y="3719237"/>
            <a:ext cx="1563627" cy="3139446"/>
          </a:xfrm>
          <a:prstGeom prst="rect">
            <a:avLst/>
          </a:prstGeom>
        </p:spPr>
      </p:pic>
      <p:pic>
        <p:nvPicPr>
          <p:cNvPr id="26" name="Imagen 25" descr="Un tren en las vías pasando junto a una carretera&#10;&#10;Descripción generada automáticamente">
            <a:extLst>
              <a:ext uri="{FF2B5EF4-FFF2-40B4-BE49-F238E27FC236}">
                <a16:creationId xmlns:a16="http://schemas.microsoft.com/office/drawing/2014/main" id="{B65DFD50-D27E-534A-95F7-D511CC61E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7CE2873F-7F95-8140-9EAA-69B2B8B56EAF}"/>
              </a:ext>
            </a:extLst>
          </p:cNvPr>
          <p:cNvGrpSpPr/>
          <p:nvPr userDrawn="1"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5" name="Redondear rectángulo de esquina del mismo lado 34">
              <a:extLst>
                <a:ext uri="{FF2B5EF4-FFF2-40B4-BE49-F238E27FC236}">
                  <a16:creationId xmlns:a16="http://schemas.microsoft.com/office/drawing/2014/main" id="{119C50F7-E4F0-2B49-8E10-3326311A8B40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Redondear rectángulo de esquina del mismo lado 35">
              <a:extLst>
                <a:ext uri="{FF2B5EF4-FFF2-40B4-BE49-F238E27FC236}">
                  <a16:creationId xmlns:a16="http://schemas.microsoft.com/office/drawing/2014/main" id="{0B77056D-76D7-1F49-8AA4-4CB955DF1BAA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0608A9B1-4C71-0443-B6C4-A538427CDE0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3" name="Grupo 52">
                <a:extLst>
                  <a:ext uri="{FF2B5EF4-FFF2-40B4-BE49-F238E27FC236}">
                    <a16:creationId xmlns:a16="http://schemas.microsoft.com/office/drawing/2014/main" id="{E5C036B9-DDFE-714B-8EC6-28976F936BD5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5" name="Redondear rectángulo de esquina del mismo lado 54">
                  <a:extLst>
                    <a:ext uri="{FF2B5EF4-FFF2-40B4-BE49-F238E27FC236}">
                      <a16:creationId xmlns:a16="http://schemas.microsoft.com/office/drawing/2014/main" id="{05F86DE8-28B4-E542-AE41-AC154140BB20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6" name="Redondear rectángulo de esquina del mismo lado 55">
                  <a:extLst>
                    <a:ext uri="{FF2B5EF4-FFF2-40B4-BE49-F238E27FC236}">
                      <a16:creationId xmlns:a16="http://schemas.microsoft.com/office/drawing/2014/main" id="{AF722B8B-E396-9148-BA78-79994632207C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4" name="Redondear rectángulo de esquina del mismo lado 53">
                <a:extLst>
                  <a:ext uri="{FF2B5EF4-FFF2-40B4-BE49-F238E27FC236}">
                    <a16:creationId xmlns:a16="http://schemas.microsoft.com/office/drawing/2014/main" id="{8FFF6926-0BB0-8B4A-8DC0-62F3C6964E01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1DB695D6-65B5-A04F-96C5-2701D751FCBD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9EFFD84B-1153-3E4C-A454-58E34D41A44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ACA9F628-8FAB-0744-8090-94AA7C02BB4F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AC23730B-0B4A-AB44-BA6C-F29B7DD121BF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C58C2C89-0327-0D4A-AB96-F2082321A19D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7" name="object 10">
                <a:extLst>
                  <a:ext uri="{FF2B5EF4-FFF2-40B4-BE49-F238E27FC236}">
                    <a16:creationId xmlns:a16="http://schemas.microsoft.com/office/drawing/2014/main" id="{5C86515A-1813-3C42-808D-0A57C834EF60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">
                <a:extLst>
                  <a:ext uri="{FF2B5EF4-FFF2-40B4-BE49-F238E27FC236}">
                    <a16:creationId xmlns:a16="http://schemas.microsoft.com/office/drawing/2014/main" id="{5DDAD963-1EA5-ED40-819D-4AFD4C49B497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9" name="Imagen 48">
                <a:extLst>
                  <a:ext uri="{FF2B5EF4-FFF2-40B4-BE49-F238E27FC236}">
                    <a16:creationId xmlns:a16="http://schemas.microsoft.com/office/drawing/2014/main" id="{25D78E7D-4D18-2342-B665-2ED3A35B30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FAA270E7-ECC2-664B-AB5F-B9B3A0051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1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Index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Un tren en las vías pasando junto a una carretera&#10;&#10;Descripción generada automáticamente">
            <a:extLst>
              <a:ext uri="{FF2B5EF4-FFF2-40B4-BE49-F238E27FC236}">
                <a16:creationId xmlns:a16="http://schemas.microsoft.com/office/drawing/2014/main" id="{94859456-01C9-1B48-BA0F-DCF4544B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BA71A8F-5E91-1940-AC0E-33550C97960A}"/>
              </a:ext>
            </a:extLst>
          </p:cNvPr>
          <p:cNvSpPr/>
          <p:nvPr userDrawn="1"/>
        </p:nvSpPr>
        <p:spPr>
          <a:xfrm>
            <a:off x="0" y="0"/>
            <a:ext cx="12192000" cy="217170"/>
          </a:xfrm>
          <a:prstGeom prst="rect">
            <a:avLst/>
          </a:prstGeom>
          <a:solidFill>
            <a:srgbClr val="006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9AB4219F-EE26-9046-856A-685222FE00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35886"/>
            <a:ext cx="11522075" cy="464214"/>
          </a:xfrm>
        </p:spPr>
        <p:txBody>
          <a:bodyPr lIns="288000" tIns="288000" rIns="288000" bIns="288000">
            <a:noAutofit/>
          </a:bodyPr>
          <a:lstStyle>
            <a:lvl1pPr>
              <a:defRPr sz="2000" b="1" i="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/>
              <a:t>TITLE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49453719-DE8A-9F4D-B57E-51591C5125B9}"/>
              </a:ext>
            </a:extLst>
          </p:cNvPr>
          <p:cNvGrpSpPr/>
          <p:nvPr userDrawn="1"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24" name="Redondear rectángulo de esquina del mismo lado 23">
              <a:extLst>
                <a:ext uri="{FF2B5EF4-FFF2-40B4-BE49-F238E27FC236}">
                  <a16:creationId xmlns:a16="http://schemas.microsoft.com/office/drawing/2014/main" id="{5C5AB72D-44B8-4B4C-9DE8-863D2AD7C051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Redondear rectángulo de esquina del mismo lado 24">
              <a:extLst>
                <a:ext uri="{FF2B5EF4-FFF2-40B4-BE49-F238E27FC236}">
                  <a16:creationId xmlns:a16="http://schemas.microsoft.com/office/drawing/2014/main" id="{BD0AC41A-0392-0E4D-ADBF-0CBB7194C411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125A388E-3BD8-314A-AC71-18BED7E0B88F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5" name="Grupo 54">
                <a:extLst>
                  <a:ext uri="{FF2B5EF4-FFF2-40B4-BE49-F238E27FC236}">
                    <a16:creationId xmlns:a16="http://schemas.microsoft.com/office/drawing/2014/main" id="{9D42B86B-005E-6545-920A-475CF573E4D5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7" name="Redondear rectángulo de esquina del mismo lado 56">
                  <a:extLst>
                    <a:ext uri="{FF2B5EF4-FFF2-40B4-BE49-F238E27FC236}">
                      <a16:creationId xmlns:a16="http://schemas.microsoft.com/office/drawing/2014/main" id="{B37ABD45-2EC3-354E-8572-8D9D14EA382A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8" name="Redondear rectángulo de esquina del mismo lado 57">
                  <a:extLst>
                    <a:ext uri="{FF2B5EF4-FFF2-40B4-BE49-F238E27FC236}">
                      <a16:creationId xmlns:a16="http://schemas.microsoft.com/office/drawing/2014/main" id="{8F32E81D-9C4A-BC49-B996-5E7C77ACA2C2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6" name="Redondear rectángulo de esquina del mismo lado 55">
                <a:extLst>
                  <a:ext uri="{FF2B5EF4-FFF2-40B4-BE49-F238E27FC236}">
                    <a16:creationId xmlns:a16="http://schemas.microsoft.com/office/drawing/2014/main" id="{DED4D8AD-2787-764E-B3A8-A40F6A102BFA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9E46E52C-5A76-E746-8132-6EB5D850BFEC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E510DC35-E850-2B42-9EBD-37C452D21888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7269D429-4AE8-2A42-8408-288BA29F71A3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3936D1B-CAC9-7745-ACD5-8980ADFC6C95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FD4353C0-C48B-BD49-ABA6-412B39AB7D63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id="{2C53147C-48E8-E64D-B5C9-5FB6FC8E6D88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4">
                <a:extLst>
                  <a:ext uri="{FF2B5EF4-FFF2-40B4-BE49-F238E27FC236}">
                    <a16:creationId xmlns:a16="http://schemas.microsoft.com/office/drawing/2014/main" id="{FEA4398F-8F77-B04D-897A-A05D9641BF68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Imagen 50">
                <a:extLst>
                  <a:ext uri="{FF2B5EF4-FFF2-40B4-BE49-F238E27FC236}">
                    <a16:creationId xmlns:a16="http://schemas.microsoft.com/office/drawing/2014/main" id="{4C03E87E-16F4-534C-9878-176AD3673D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46707617-10F5-E047-BF57-E7DDEDEA8C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416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07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orient="horz" pos="216" userDrawn="1">
          <p15:clr>
            <a:srgbClr val="FBAE40"/>
          </p15:clr>
        </p15:guide>
        <p15:guide id="5" orient="horz" pos="5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Content_slid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BA71A8F-5E91-1940-AC0E-33550C97960A}"/>
              </a:ext>
            </a:extLst>
          </p:cNvPr>
          <p:cNvSpPr/>
          <p:nvPr userDrawn="1"/>
        </p:nvSpPr>
        <p:spPr>
          <a:xfrm>
            <a:off x="0" y="0"/>
            <a:ext cx="12192000" cy="217170"/>
          </a:xfrm>
          <a:prstGeom prst="rect">
            <a:avLst/>
          </a:prstGeom>
          <a:solidFill>
            <a:srgbClr val="006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12CBBBA-09E0-8840-A76F-E912E5DDFBF5}"/>
              </a:ext>
            </a:extLst>
          </p:cNvPr>
          <p:cNvGrpSpPr/>
          <p:nvPr userDrawn="1"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29" name="Redondear rectángulo de esquina del mismo lado 28">
              <a:extLst>
                <a:ext uri="{FF2B5EF4-FFF2-40B4-BE49-F238E27FC236}">
                  <a16:creationId xmlns:a16="http://schemas.microsoft.com/office/drawing/2014/main" id="{27467E64-9A20-2B44-B22F-C4D66DCC846D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Redondear rectángulo de esquina del mismo lado 22">
              <a:extLst>
                <a:ext uri="{FF2B5EF4-FFF2-40B4-BE49-F238E27FC236}">
                  <a16:creationId xmlns:a16="http://schemas.microsoft.com/office/drawing/2014/main" id="{2E326D4D-DC4E-2A42-AB56-B3C0D55613D8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DB0AABD1-E8B8-EC40-A81E-B1920203912B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42" name="Grupo 41">
                <a:extLst>
                  <a:ext uri="{FF2B5EF4-FFF2-40B4-BE49-F238E27FC236}">
                    <a16:creationId xmlns:a16="http://schemas.microsoft.com/office/drawing/2014/main" id="{0DBD872C-177B-D945-99F3-014AE22A6D7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44" name="Redondear rectángulo de esquina del mismo lado 43">
                  <a:extLst>
                    <a:ext uri="{FF2B5EF4-FFF2-40B4-BE49-F238E27FC236}">
                      <a16:creationId xmlns:a16="http://schemas.microsoft.com/office/drawing/2014/main" id="{8B2C33F9-CBD1-E24B-93A4-C718CFABCB68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5" name="Redondear rectángulo de esquina del mismo lado 44">
                  <a:extLst>
                    <a:ext uri="{FF2B5EF4-FFF2-40B4-BE49-F238E27FC236}">
                      <a16:creationId xmlns:a16="http://schemas.microsoft.com/office/drawing/2014/main" id="{1AF70714-8BF8-7647-8667-86CB6D9D5F33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43" name="Redondear rectángulo de esquina del mismo lado 42">
                <a:extLst>
                  <a:ext uri="{FF2B5EF4-FFF2-40B4-BE49-F238E27FC236}">
                    <a16:creationId xmlns:a16="http://schemas.microsoft.com/office/drawing/2014/main" id="{C6CC7CB3-BDC0-7746-B9FD-CF7C112105EC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92D04893-3B26-BA4F-B28C-70E117B29774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687CDAFB-4461-1842-BA0C-B1918B1CE346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4D5913F8-F507-8B47-8984-6CBCAFC04E86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CB276B82-0B15-7B4D-B07D-1AD68CB4BFD4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302A3859-9F19-B946-9897-84144494EC8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36" name="object 10">
                <a:extLst>
                  <a:ext uri="{FF2B5EF4-FFF2-40B4-BE49-F238E27FC236}">
                    <a16:creationId xmlns:a16="http://schemas.microsoft.com/office/drawing/2014/main" id="{3881F4FE-99E3-514C-8E33-3BBAE171B507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4">
                <a:extLst>
                  <a:ext uri="{FF2B5EF4-FFF2-40B4-BE49-F238E27FC236}">
                    <a16:creationId xmlns:a16="http://schemas.microsoft.com/office/drawing/2014/main" id="{F2B91247-DB7F-1645-B972-CC524B7F429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8" name="Imagen 37">
                <a:extLst>
                  <a:ext uri="{FF2B5EF4-FFF2-40B4-BE49-F238E27FC236}">
                    <a16:creationId xmlns:a16="http://schemas.microsoft.com/office/drawing/2014/main" id="{AF76DCA8-93CE-5247-8A6A-4F5E199819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2B83B11B-860D-B34C-BD80-01FF47A5DB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sp>
        <p:nvSpPr>
          <p:cNvPr id="4" name="Título 3">
            <a:extLst>
              <a:ext uri="{FF2B5EF4-FFF2-40B4-BE49-F238E27FC236}">
                <a16:creationId xmlns:a16="http://schemas.microsoft.com/office/drawing/2014/main" id="{3494B9D4-F93F-734C-8899-A878EC077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42901"/>
            <a:ext cx="11522075" cy="457199"/>
          </a:xfrm>
        </p:spPr>
        <p:txBody>
          <a:bodyPr lIns="288000" tIns="288000" rIns="288000" bIns="288000">
            <a:noAutofit/>
          </a:bodyPr>
          <a:lstStyle>
            <a:lvl1pPr>
              <a:defRPr sz="2000" b="1" spc="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822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07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orient="horz" pos="216" userDrawn="1">
          <p15:clr>
            <a:srgbClr val="FBAE40"/>
          </p15:clr>
        </p15:guide>
        <p15:guide id="5" orient="horz" pos="504" userDrawn="1">
          <p15:clr>
            <a:srgbClr val="FBAE40"/>
          </p15:clr>
        </p15:guide>
        <p15:guide id="6" orient="horz" pos="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Content_slid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BA71A8F-5E91-1940-AC0E-33550C97960A}"/>
              </a:ext>
            </a:extLst>
          </p:cNvPr>
          <p:cNvSpPr/>
          <p:nvPr userDrawn="1"/>
        </p:nvSpPr>
        <p:spPr>
          <a:xfrm>
            <a:off x="0" y="0"/>
            <a:ext cx="12192000" cy="217170"/>
          </a:xfrm>
          <a:prstGeom prst="rect">
            <a:avLst/>
          </a:prstGeom>
          <a:solidFill>
            <a:srgbClr val="006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864670B-8BD9-BD4C-8ED0-242779E6D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42901"/>
            <a:ext cx="11522075" cy="457199"/>
          </a:xfrm>
        </p:spPr>
        <p:txBody>
          <a:bodyPr lIns="288000" tIns="288000" rIns="288000" bIns="288000" anchor="ctr">
            <a:noAutofit/>
          </a:bodyPr>
          <a:lstStyle>
            <a:lvl1pPr>
              <a:defRPr sz="2000" b="1" i="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"/>
              <a:t>TITLE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A396C4C-82E6-D449-9C9D-07BDE1EF0E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963" y="1031875"/>
            <a:ext cx="5365750" cy="4376738"/>
          </a:xfrm>
        </p:spPr>
        <p:txBody>
          <a:bodyPr lIns="288000" tIns="288000" rIns="288000" bIns="28800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98300"/>
              </a:buClr>
              <a:buFont typeface="Courier New" panose="02070309020205020404" pitchFamily="49" charset="0"/>
              <a:buChar char="o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98300"/>
              </a:buClr>
              <a:buFont typeface="Wingdings" pitchFamily="2" charset="2"/>
              <a:buChar char="§"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98300"/>
              </a:buClr>
              <a:buFont typeface="Wingdings" pitchFamily="2" charset="2"/>
              <a:buChar char="ü"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id="{C2965C6E-F779-9D49-ABEE-639E5C2BF7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6363" y="1031875"/>
            <a:ext cx="5400675" cy="4376738"/>
          </a:xfrm>
        </p:spPr>
        <p:txBody>
          <a:bodyPr lIns="288000" tIns="288000" rIns="288000" bIns="28800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338"/>
              </a:buClr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4E0CBCE4-1D28-9149-BF0F-AD2AE0B99A35}"/>
              </a:ext>
            </a:extLst>
          </p:cNvPr>
          <p:cNvGrpSpPr/>
          <p:nvPr userDrawn="1"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25" name="Redondear rectángulo de esquina del mismo lado 24">
              <a:extLst>
                <a:ext uri="{FF2B5EF4-FFF2-40B4-BE49-F238E27FC236}">
                  <a16:creationId xmlns:a16="http://schemas.microsoft.com/office/drawing/2014/main" id="{A036D2D3-D46B-3C44-BBE9-373F3C623C08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Redondear rectángulo de esquina del mismo lado 25">
              <a:extLst>
                <a:ext uri="{FF2B5EF4-FFF2-40B4-BE49-F238E27FC236}">
                  <a16:creationId xmlns:a16="http://schemas.microsoft.com/office/drawing/2014/main" id="{A7A4CE8B-7CA6-CB4E-848F-4F9A0D7B71B0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22328851-14B5-494C-BBBA-8C5E32B3400C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6" name="Grupo 55">
                <a:extLst>
                  <a:ext uri="{FF2B5EF4-FFF2-40B4-BE49-F238E27FC236}">
                    <a16:creationId xmlns:a16="http://schemas.microsoft.com/office/drawing/2014/main" id="{48E1845A-1503-FC4D-824F-F4A240C0D53E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8" name="Redondear rectángulo de esquina del mismo lado 57">
                  <a:extLst>
                    <a:ext uri="{FF2B5EF4-FFF2-40B4-BE49-F238E27FC236}">
                      <a16:creationId xmlns:a16="http://schemas.microsoft.com/office/drawing/2014/main" id="{BF923527-C7F3-5547-9DAA-FB28B6ECF877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9" name="Redondear rectángulo de esquina del mismo lado 58">
                  <a:extLst>
                    <a:ext uri="{FF2B5EF4-FFF2-40B4-BE49-F238E27FC236}">
                      <a16:creationId xmlns:a16="http://schemas.microsoft.com/office/drawing/2014/main" id="{30E31FA8-5A91-8C42-99FD-733A784CC7A2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7" name="Redondear rectángulo de esquina del mismo lado 56">
                <a:extLst>
                  <a:ext uri="{FF2B5EF4-FFF2-40B4-BE49-F238E27FC236}">
                    <a16:creationId xmlns:a16="http://schemas.microsoft.com/office/drawing/2014/main" id="{F0D301B4-203E-FC44-9BCC-CEFC4593BF70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AFE216CA-A38B-A945-BA64-98700E452C79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485FFD5B-1972-EC4B-9C01-BCAF42AD6CDC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E817CA49-3469-2B41-9455-EB4CE277A443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F6B2DB53-3B04-5048-BAD6-7674250B0C86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8" name="Grupo 47">
              <a:extLst>
                <a:ext uri="{FF2B5EF4-FFF2-40B4-BE49-F238E27FC236}">
                  <a16:creationId xmlns:a16="http://schemas.microsoft.com/office/drawing/2014/main" id="{28895CB3-E5D0-7240-9844-8BD96DF8CCD7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50" name="object 10">
                <a:extLst>
                  <a:ext uri="{FF2B5EF4-FFF2-40B4-BE49-F238E27FC236}">
                    <a16:creationId xmlns:a16="http://schemas.microsoft.com/office/drawing/2014/main" id="{83295FF1-4E54-0040-A0FA-7D7C9D9CD40B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4">
                <a:extLst>
                  <a:ext uri="{FF2B5EF4-FFF2-40B4-BE49-F238E27FC236}">
                    <a16:creationId xmlns:a16="http://schemas.microsoft.com/office/drawing/2014/main" id="{04D421FE-F6BF-4242-8442-2DE5E58E3AD5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2" name="Imagen 51">
                <a:extLst>
                  <a:ext uri="{FF2B5EF4-FFF2-40B4-BE49-F238E27FC236}">
                    <a16:creationId xmlns:a16="http://schemas.microsoft.com/office/drawing/2014/main" id="{C5FBB82A-FC71-5641-B8D7-1F019AC52F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3ECA7067-4911-FD41-AA33-DC7472DC51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259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07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orient="horz" pos="216" userDrawn="1">
          <p15:clr>
            <a:srgbClr val="FBAE40"/>
          </p15:clr>
        </p15:guide>
        <p15:guide id="5" orient="horz" pos="504" userDrawn="1">
          <p15:clr>
            <a:srgbClr val="FBAE40"/>
          </p15:clr>
        </p15:guide>
        <p15:guide id="6" pos="4067" userDrawn="1">
          <p15:clr>
            <a:srgbClr val="FBAE40"/>
          </p15:clr>
        </p15:guide>
        <p15:guide id="7" pos="3591" userDrawn="1">
          <p15:clr>
            <a:srgbClr val="FBAE40"/>
          </p15:clr>
        </p15:guide>
        <p15:guide id="8" orient="horz" pos="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Closur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puente en el campo&#10;&#10;Descripción generada automáticamente">
            <a:extLst>
              <a:ext uri="{FF2B5EF4-FFF2-40B4-BE49-F238E27FC236}">
                <a16:creationId xmlns:a16="http://schemas.microsoft.com/office/drawing/2014/main" id="{56D810B9-689F-C348-9E81-AFFB4AD40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D56A3A7-030A-D54D-A000-683C68B5A43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33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60364065-A66A-764A-B949-CFFA1835A46F}"/>
              </a:ext>
            </a:extLst>
          </p:cNvPr>
          <p:cNvSpPr/>
          <p:nvPr userDrawn="1"/>
        </p:nvSpPr>
        <p:spPr>
          <a:xfrm>
            <a:off x="4793497" y="4360752"/>
            <a:ext cx="26050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16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www.irsc2022.com</a:t>
            </a:r>
          </a:p>
        </p:txBody>
      </p:sp>
      <p:pic>
        <p:nvPicPr>
          <p:cNvPr id="35" name="Imagen 3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42F56FF-9808-984F-B35D-6391D4F5A2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300" y="1581377"/>
            <a:ext cx="2997200" cy="2313014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008142FF-8A95-8746-B2F2-338ECEF1395A}"/>
              </a:ext>
            </a:extLst>
          </p:cNvPr>
          <p:cNvGrpSpPr/>
          <p:nvPr userDrawn="1"/>
        </p:nvGrpSpPr>
        <p:grpSpPr>
          <a:xfrm>
            <a:off x="1968262" y="5501736"/>
            <a:ext cx="8255476" cy="801656"/>
            <a:chOff x="2217595" y="5661224"/>
            <a:chExt cx="8255476" cy="801656"/>
          </a:xfrm>
        </p:grpSpPr>
        <p:sp>
          <p:nvSpPr>
            <p:cNvPr id="37" name="object 10">
              <a:extLst>
                <a:ext uri="{FF2B5EF4-FFF2-40B4-BE49-F238E27FC236}">
                  <a16:creationId xmlns:a16="http://schemas.microsoft.com/office/drawing/2014/main" id="{EF72A299-5A90-CF48-8A04-906EF8E779F0}"/>
                </a:ext>
              </a:extLst>
            </p:cNvPr>
            <p:cNvSpPr/>
            <p:nvPr userDrawn="1"/>
          </p:nvSpPr>
          <p:spPr>
            <a:xfrm>
              <a:off x="2217595" y="5661224"/>
              <a:ext cx="1321072" cy="8016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">
              <a:extLst>
                <a:ext uri="{FF2B5EF4-FFF2-40B4-BE49-F238E27FC236}">
                  <a16:creationId xmlns:a16="http://schemas.microsoft.com/office/drawing/2014/main" id="{44E1254D-0942-AC48-A187-075C758D927E}"/>
                </a:ext>
              </a:extLst>
            </p:cNvPr>
            <p:cNvSpPr/>
            <p:nvPr userDrawn="1"/>
          </p:nvSpPr>
          <p:spPr>
            <a:xfrm>
              <a:off x="4762598" y="5859036"/>
              <a:ext cx="2902402" cy="4060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0131CA2E-B8DB-8B4F-9F52-949909381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8931" y="5818873"/>
              <a:ext cx="1584140" cy="486358"/>
            </a:xfrm>
            <a:prstGeom prst="rect">
              <a:avLst/>
            </a:prstGeom>
          </p:spPr>
        </p:pic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B163762-FC22-7742-87DE-D18F27BE29F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7000"/>
            <a:ext cx="0" cy="2489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67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Whit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2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3CFAD21-F685-7848-989B-01C266394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74E67B-0B64-3646-BFA5-CE2C928E7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Haga clic para modificar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CF8E60-4E27-A944-8B9E-C1B76BA3A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1661FE2-8BF4-E84F-8A7E-4F8FA9C0986D}" type="datetimeFigureOut">
              <a:rPr lang="es-ES" smtClean="0"/>
              <a:pPr/>
              <a:t>23/02/2023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F2E3E2-F5EA-7242-9507-2CD383086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3961A5-99B4-394B-8505-0BDFD8762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1017D71-58BB-7B4E-9D8A-B0A0F4D4A22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805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8" r:id="rId2"/>
    <p:sldLayoutId id="2147483689" r:id="rId3"/>
    <p:sldLayoutId id="2147483687" r:id="rId4"/>
    <p:sldLayoutId id="2147483690" r:id="rId5"/>
    <p:sldLayoutId id="2147483691" r:id="rId6"/>
    <p:sldLayoutId id="214748367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emf"/><Relationship Id="rId7" Type="http://schemas.openxmlformats.org/officeDocument/2006/relationships/image" Target="../media/image10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9.jpeg"/><Relationship Id="rId9" Type="http://schemas.microsoft.com/office/2007/relationships/diagramDrawing" Target="../diagrams/drawing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6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6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emf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10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2.jpe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16.png"/><Relationship Id="rId15" Type="http://schemas.openxmlformats.org/officeDocument/2006/relationships/image" Target="../media/image82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Relationship Id="rId1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16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11" Type="http://schemas.openxmlformats.org/officeDocument/2006/relationships/diagramColors" Target="../diagrams/colors3.xml"/><Relationship Id="rId5" Type="http://schemas.microsoft.com/office/2007/relationships/hdphoto" Target="../media/hdphoto1.wdp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90.png"/><Relationship Id="rId9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emf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emf"/><Relationship Id="rId7" Type="http://schemas.openxmlformats.org/officeDocument/2006/relationships/image" Target="../media/image10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sv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7CBED65-E3B3-BC41-ABD6-27B60525FF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381" y="552894"/>
            <a:ext cx="2541182" cy="1737482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14A3697D-45A6-1249-B58C-9EDB1B0F303B}"/>
              </a:ext>
            </a:extLst>
          </p:cNvPr>
          <p:cNvSpPr txBox="1"/>
          <p:nvPr/>
        </p:nvSpPr>
        <p:spPr>
          <a:xfrm>
            <a:off x="794571" y="2909112"/>
            <a:ext cx="3479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4000" b="1" spc="300">
                <a:solidFill>
                  <a:srgbClr val="0063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IRSC 2022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FF0C406-0163-BB49-8594-D6B4C13CA16A}"/>
              </a:ext>
            </a:extLst>
          </p:cNvPr>
          <p:cNvSpPr txBox="1"/>
          <p:nvPr/>
        </p:nvSpPr>
        <p:spPr>
          <a:xfrm>
            <a:off x="826468" y="3683632"/>
            <a:ext cx="3882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400" spc="300">
                <a:solidFill>
                  <a:srgbClr val="E98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RAILWAY </a:t>
            </a:r>
            <a:br>
              <a:rPr lang="es-ES" sz="1400" spc="300">
                <a:solidFill>
                  <a:srgbClr val="E98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ES" sz="1400" spc="300">
                <a:solidFill>
                  <a:srgbClr val="E98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SAFETY COUNCIL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A8DC6AC-6D3D-DF4C-BC84-3F6F176EE1D2}"/>
              </a:ext>
            </a:extLst>
          </p:cNvPr>
          <p:cNvSpPr txBox="1"/>
          <p:nvPr/>
        </p:nvSpPr>
        <p:spPr>
          <a:xfrm>
            <a:off x="826468" y="4579422"/>
            <a:ext cx="3479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200" b="1" spc="300">
                <a:solidFill>
                  <a:srgbClr val="E98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SEVILLA, OCTOBER 16-21, 2022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3BEB058-E34B-BB4D-8A2E-D30E03988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94" y="4235734"/>
            <a:ext cx="2268813" cy="290322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7FCEC2C3-0E1D-D540-8546-682D3610C98D}"/>
              </a:ext>
            </a:extLst>
          </p:cNvPr>
          <p:cNvSpPr/>
          <p:nvPr/>
        </p:nvSpPr>
        <p:spPr>
          <a:xfrm>
            <a:off x="9372600" y="3187700"/>
            <a:ext cx="2336800" cy="2336800"/>
          </a:xfrm>
          <a:prstGeom prst="ellipse">
            <a:avLst/>
          </a:prstGeom>
          <a:solidFill>
            <a:schemeClr val="bg1"/>
          </a:solidFill>
          <a:ln>
            <a:solidFill>
              <a:srgbClr val="E98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BBC6CDB7-C8BB-4C3D-BB1D-123047248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9299" y="4102115"/>
            <a:ext cx="2036777" cy="51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200"/>
              <a:t>INTRODUCTION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pic>
        <p:nvPicPr>
          <p:cNvPr id="5" name="Imagen 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9DD1904-3D89-4C7A-98EC-15B90C215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263" y="1845466"/>
            <a:ext cx="4023474" cy="226110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DA51293-1A41-487B-9284-95C1F5DEF0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0"/>
          <a:stretch/>
        </p:blipFill>
        <p:spPr>
          <a:xfrm>
            <a:off x="9080657" y="1507207"/>
            <a:ext cx="2249572" cy="10919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D35FAD4-25C8-4B18-9142-8533F428533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4955" y="1551290"/>
            <a:ext cx="2249571" cy="104783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Redondear rectángulo de esquina del mismo lado 11">
            <a:extLst>
              <a:ext uri="{FF2B5EF4-FFF2-40B4-BE49-F238E27FC236}">
                <a16:creationId xmlns:a16="http://schemas.microsoft.com/office/drawing/2014/main" id="{EAD3237C-B410-4F0D-92B8-8D042AB52967}"/>
              </a:ext>
            </a:extLst>
          </p:cNvPr>
          <p:cNvSpPr/>
          <p:nvPr/>
        </p:nvSpPr>
        <p:spPr>
          <a:xfrm>
            <a:off x="1003632" y="972237"/>
            <a:ext cx="2612218" cy="45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Railway Safety </a:t>
            </a:r>
            <a:r>
              <a:rPr lang="es-ES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Area</a:t>
            </a:r>
            <a:endParaRPr lang="es-ES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dondear rectángulo de esquina del mismo lado 11">
            <a:extLst>
              <a:ext uri="{FF2B5EF4-FFF2-40B4-BE49-F238E27FC236}">
                <a16:creationId xmlns:a16="http://schemas.microsoft.com/office/drawing/2014/main" id="{6B01D220-EF76-4DCF-9DFA-485AA0C9DBF8}"/>
              </a:ext>
            </a:extLst>
          </p:cNvPr>
          <p:cNvSpPr/>
          <p:nvPr/>
        </p:nvSpPr>
        <p:spPr>
          <a:xfrm>
            <a:off x="8899334" y="972237"/>
            <a:ext cx="2612218" cy="45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Aeronautical</a:t>
            </a:r>
            <a:r>
              <a:rPr lang="es-E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Safety </a:t>
            </a:r>
            <a:r>
              <a:rPr lang="es-ES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Area</a:t>
            </a:r>
            <a:endParaRPr lang="es-ES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0C0A53C-193D-4A5F-A27D-31B0F6C2970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746" y="530353"/>
            <a:ext cx="585327" cy="701433"/>
          </a:xfrm>
          <a:prstGeom prst="rect">
            <a:avLst/>
          </a:prstGeom>
          <a:noFill/>
        </p:spPr>
      </p:pic>
      <p:sp>
        <p:nvSpPr>
          <p:cNvPr id="17" name="Redondear rectángulo de esquina del mismo lado 11">
            <a:extLst>
              <a:ext uri="{FF2B5EF4-FFF2-40B4-BE49-F238E27FC236}">
                <a16:creationId xmlns:a16="http://schemas.microsoft.com/office/drawing/2014/main" id="{9C5E3C51-9001-4815-94D7-001084EFA519}"/>
              </a:ext>
            </a:extLst>
          </p:cNvPr>
          <p:cNvSpPr/>
          <p:nvPr/>
        </p:nvSpPr>
        <p:spPr>
          <a:xfrm>
            <a:off x="4886301" y="1266757"/>
            <a:ext cx="2612218" cy="45720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Innovation</a:t>
            </a:r>
            <a:r>
              <a:rPr lang="es-E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6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Area</a:t>
            </a:r>
            <a:endParaRPr lang="es-ES" sz="16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ángulo redondeado 108">
            <a:extLst>
              <a:ext uri="{FF2B5EF4-FFF2-40B4-BE49-F238E27FC236}">
                <a16:creationId xmlns:a16="http://schemas.microsoft.com/office/drawing/2014/main" id="{D51FD3D9-3645-4046-B582-16EC0D1658B9}"/>
              </a:ext>
            </a:extLst>
          </p:cNvPr>
          <p:cNvSpPr/>
          <p:nvPr/>
        </p:nvSpPr>
        <p:spPr>
          <a:xfrm>
            <a:off x="1184955" y="4173295"/>
            <a:ext cx="10247219" cy="161388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GB" sz="1700" b="1">
                <a:solidFill>
                  <a:srgbClr val="0066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benefits, before even starting!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700">
                <a:solidFill>
                  <a:srgbClr val="0066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Finding a lot in common, knowledge and experience to share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700">
                <a:solidFill>
                  <a:srgbClr val="0066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Transversal orientation of the project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700">
                <a:solidFill>
                  <a:srgbClr val="0066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method valid for Railways and Aircraft operation, would be suitable for any other sector</a:t>
            </a:r>
          </a:p>
        </p:txBody>
      </p:sp>
    </p:spTree>
    <p:extLst>
      <p:ext uri="{BB962C8B-B14F-4D97-AF65-F5344CB8AC3E}">
        <p14:creationId xmlns:p14="http://schemas.microsoft.com/office/powerpoint/2010/main" val="379279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200"/>
              <a:t>INTRODUCTION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71CC79-5008-49D9-89B1-5833783F9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A87FCA0D-F879-4BCF-AFF8-1B0CE12FC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CC50025C-C661-4396-9704-019E51EA6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F7A2ACDE-D243-4EC3-8442-32242AEC5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8BB9C3BB-224D-8818-4873-4895664F704C}"/>
              </a:ext>
            </a:extLst>
          </p:cNvPr>
          <p:cNvGrpSpPr>
            <a:grpSpLocks noChangeAspect="1"/>
          </p:cNvGrpSpPr>
          <p:nvPr/>
        </p:nvGrpSpPr>
        <p:grpSpPr>
          <a:xfrm>
            <a:off x="548141" y="732477"/>
            <a:ext cx="10511081" cy="5063400"/>
            <a:chOff x="548141" y="732476"/>
            <a:chExt cx="11120260" cy="5356854"/>
          </a:xfrm>
        </p:grpSpPr>
        <p:sp>
          <p:nvSpPr>
            <p:cNvPr id="5" name="Rectángulo redondeado 8">
              <a:extLst>
                <a:ext uri="{FF2B5EF4-FFF2-40B4-BE49-F238E27FC236}">
                  <a16:creationId xmlns:a16="http://schemas.microsoft.com/office/drawing/2014/main" id="{A29145FF-96C7-42CF-8448-C711DF24ADD9}"/>
                </a:ext>
              </a:extLst>
            </p:cNvPr>
            <p:cNvSpPr/>
            <p:nvPr/>
          </p:nvSpPr>
          <p:spPr>
            <a:xfrm>
              <a:off x="1568245" y="732476"/>
              <a:ext cx="10100156" cy="1069834"/>
            </a:xfrm>
            <a:prstGeom prst="roundRect">
              <a:avLst/>
            </a:prstGeom>
            <a:solidFill>
              <a:schemeClr val="bg1"/>
            </a:solidFill>
            <a:ln>
              <a:gradFill>
                <a:gsLst>
                  <a:gs pos="100000">
                    <a:srgbClr val="00667C"/>
                  </a:gs>
                  <a:gs pos="0">
                    <a:srgbClr val="1E95A9"/>
                  </a:gs>
                </a:gsLst>
                <a:lin ang="10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Benchmarking of the Human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Factors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techniques</a:t>
              </a:r>
              <a:endParaRPr lang="es-ES" sz="1400">
                <a:solidFill>
                  <a:srgbClr val="0066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Integration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into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risk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analysis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processes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: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practical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and transversal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First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version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of the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Integration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of the Human Factor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into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the Risk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Assessments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methodology</a:t>
              </a:r>
              <a:endParaRPr lang="es-ES" sz="1400">
                <a:solidFill>
                  <a:srgbClr val="0066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AB584AD-E904-41E8-A5A8-94E8A4640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3303" y="852238"/>
              <a:ext cx="1064663" cy="798497"/>
            </a:xfrm>
            <a:prstGeom prst="rect">
              <a:avLst/>
            </a:prstGeom>
          </p:spPr>
        </p:pic>
        <p:sp>
          <p:nvSpPr>
            <p:cNvPr id="7" name="Rectángulo redondeado 36">
              <a:extLst>
                <a:ext uri="{FF2B5EF4-FFF2-40B4-BE49-F238E27FC236}">
                  <a16:creationId xmlns:a16="http://schemas.microsoft.com/office/drawing/2014/main" id="{DF5995F0-FA56-4D0B-A7BA-13ACC9754A42}"/>
                </a:ext>
              </a:extLst>
            </p:cNvPr>
            <p:cNvSpPr/>
            <p:nvPr/>
          </p:nvSpPr>
          <p:spPr>
            <a:xfrm>
              <a:off x="1568246" y="1843398"/>
              <a:ext cx="10100155" cy="711883"/>
            </a:xfrm>
            <a:prstGeom prst="roundRect">
              <a:avLst/>
            </a:prstGeom>
            <a:solidFill>
              <a:schemeClr val="bg1"/>
            </a:solidFill>
            <a:ln>
              <a:gradFill>
                <a:gsLst>
                  <a:gs pos="100000">
                    <a:srgbClr val="00667C"/>
                  </a:gs>
                  <a:gs pos="0">
                    <a:srgbClr val="1E95A9"/>
                  </a:gs>
                </a:gsLst>
                <a:lin ang="10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Improving methodology, changing the process, adapting and improving evaluation techniques</a:t>
              </a:r>
              <a:endParaRPr lang="es-ES" sz="1400">
                <a:solidFill>
                  <a:srgbClr val="0066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University cooperation in the project</a:t>
              </a:r>
              <a:endParaRPr lang="es-ES" sz="1400">
                <a:solidFill>
                  <a:srgbClr val="0066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Rectángulo redondeado 18">
              <a:extLst>
                <a:ext uri="{FF2B5EF4-FFF2-40B4-BE49-F238E27FC236}">
                  <a16:creationId xmlns:a16="http://schemas.microsoft.com/office/drawing/2014/main" id="{A0F85C4F-9B81-47EF-9B5E-710AC212686F}"/>
                </a:ext>
              </a:extLst>
            </p:cNvPr>
            <p:cNvSpPr/>
            <p:nvPr/>
          </p:nvSpPr>
          <p:spPr>
            <a:xfrm>
              <a:off x="1563068" y="2598344"/>
              <a:ext cx="10105332" cy="1343057"/>
            </a:xfrm>
            <a:prstGeom prst="roundRect">
              <a:avLst/>
            </a:prstGeom>
            <a:solidFill>
              <a:schemeClr val="bg1"/>
            </a:solidFill>
            <a:ln>
              <a:gradFill>
                <a:gsLst>
                  <a:gs pos="100000">
                    <a:srgbClr val="00667C"/>
                  </a:gs>
                  <a:gs pos="0">
                    <a:srgbClr val="1E95A9"/>
                  </a:gs>
                </a:gsLst>
                <a:lin ang="10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Award for the best Ineco innovation project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CANSO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Award</a:t>
              </a:r>
              <a:endParaRPr lang="es-ES" sz="1400">
                <a:solidFill>
                  <a:srgbClr val="0066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Firts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international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Ineco’s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webinar</a:t>
              </a:r>
              <a:endParaRPr lang="es-ES" sz="1400">
                <a:solidFill>
                  <a:srgbClr val="0066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Rectángulo redondeado 18">
              <a:extLst>
                <a:ext uri="{FF2B5EF4-FFF2-40B4-BE49-F238E27FC236}">
                  <a16:creationId xmlns:a16="http://schemas.microsoft.com/office/drawing/2014/main" id="{7BC7E439-E4E3-4869-A865-8E77B98B20F3}"/>
                </a:ext>
              </a:extLst>
            </p:cNvPr>
            <p:cNvSpPr/>
            <p:nvPr/>
          </p:nvSpPr>
          <p:spPr>
            <a:xfrm>
              <a:off x="1563067" y="3996045"/>
              <a:ext cx="10100154" cy="998609"/>
            </a:xfrm>
            <a:prstGeom prst="roundRect">
              <a:avLst/>
            </a:prstGeom>
            <a:solidFill>
              <a:schemeClr val="bg1"/>
            </a:solidFill>
            <a:ln>
              <a:gradFill>
                <a:gsLst>
                  <a:gs pos="100000">
                    <a:srgbClr val="00667C"/>
                  </a:gs>
                  <a:gs pos="0">
                    <a:srgbClr val="1E95A9"/>
                  </a:gs>
                </a:gsLst>
                <a:lin ang="10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Development of a tool for the application of the methodology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Human Performance Analysis using Data Science.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Development of new products within the product line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“Human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First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”: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InFact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BioMaF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and GFA </a:t>
              </a:r>
              <a:r>
                <a:rPr lang="es-ES" sz="1400" err="1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tool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6" name="Flecha: pentágono 15">
              <a:extLst>
                <a:ext uri="{FF2B5EF4-FFF2-40B4-BE49-F238E27FC236}">
                  <a16:creationId xmlns:a16="http://schemas.microsoft.com/office/drawing/2014/main" id="{B2DC6693-640E-4C83-8154-8551B3D903BD}"/>
                </a:ext>
              </a:extLst>
            </p:cNvPr>
            <p:cNvSpPr/>
            <p:nvPr/>
          </p:nvSpPr>
          <p:spPr>
            <a:xfrm rot="5400000">
              <a:off x="312055" y="969488"/>
              <a:ext cx="1305213" cy="832114"/>
            </a:xfrm>
            <a:prstGeom prst="homePlat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0000">
                  <a:schemeClr val="accent1">
                    <a:lumMod val="45000"/>
                    <a:lumOff val="55000"/>
                  </a:schemeClr>
                </a:gs>
                <a:gs pos="58000">
                  <a:schemeClr val="accent1">
                    <a:lumMod val="45000"/>
                    <a:lumOff val="55000"/>
                  </a:schemeClr>
                </a:gs>
                <a:gs pos="81000">
                  <a:srgbClr val="86DCEA"/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r>
                <a:rPr lang="es-ES" sz="14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2016-2017</a:t>
              </a:r>
            </a:p>
          </p:txBody>
        </p:sp>
        <p:sp>
          <p:nvSpPr>
            <p:cNvPr id="18" name="Flecha: cheurón 17">
              <a:extLst>
                <a:ext uri="{FF2B5EF4-FFF2-40B4-BE49-F238E27FC236}">
                  <a16:creationId xmlns:a16="http://schemas.microsoft.com/office/drawing/2014/main" id="{69785F77-E817-4837-BACF-1CFE632A05F5}"/>
                </a:ext>
              </a:extLst>
            </p:cNvPr>
            <p:cNvSpPr/>
            <p:nvPr/>
          </p:nvSpPr>
          <p:spPr>
            <a:xfrm rot="5400000">
              <a:off x="216900" y="1904249"/>
              <a:ext cx="1495523" cy="832114"/>
            </a:xfrm>
            <a:prstGeom prst="chevron">
              <a:avLst/>
            </a:prstGeom>
            <a:gradFill>
              <a:gsLst>
                <a:gs pos="64000">
                  <a:srgbClr val="1E95A9"/>
                </a:gs>
                <a:gs pos="20000">
                  <a:schemeClr val="accent1">
                    <a:lumMod val="45000"/>
                    <a:lumOff val="55000"/>
                  </a:schemeClr>
                </a:gs>
                <a:gs pos="9740">
                  <a:schemeClr val="accent1">
                    <a:lumMod val="60000"/>
                    <a:lumOff val="40000"/>
                  </a:schemeClr>
                </a:gs>
                <a:gs pos="44000">
                  <a:schemeClr val="accent1">
                    <a:lumMod val="60000"/>
                    <a:lumOff val="40000"/>
                  </a:schemeClr>
                </a:gs>
                <a:gs pos="36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r>
                <a:rPr lang="es-ES" sz="14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2018</a:t>
              </a:r>
            </a:p>
          </p:txBody>
        </p:sp>
        <p:sp>
          <p:nvSpPr>
            <p:cNvPr id="20" name="Flecha: cheurón 19">
              <a:extLst>
                <a:ext uri="{FF2B5EF4-FFF2-40B4-BE49-F238E27FC236}">
                  <a16:creationId xmlns:a16="http://schemas.microsoft.com/office/drawing/2014/main" id="{BC8A0DD9-13F1-43FF-9A61-F9CA623E77AD}"/>
                </a:ext>
              </a:extLst>
            </p:cNvPr>
            <p:cNvSpPr/>
            <p:nvPr/>
          </p:nvSpPr>
          <p:spPr>
            <a:xfrm rot="5400000">
              <a:off x="324894" y="5023575"/>
              <a:ext cx="1289002" cy="842508"/>
            </a:xfrm>
            <a:prstGeom prst="chevron">
              <a:avLst/>
            </a:prstGeom>
            <a:gradFill>
              <a:gsLst>
                <a:gs pos="3000">
                  <a:srgbClr val="48BCD4"/>
                </a:gs>
                <a:gs pos="58000">
                  <a:srgbClr val="1E95A9"/>
                </a:gs>
                <a:gs pos="0">
                  <a:schemeClr val="accent1">
                    <a:lumMod val="45000"/>
                    <a:lumOff val="55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  <a:gs pos="0">
                  <a:srgbClr val="86DCEA"/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r>
                <a:rPr lang="es-ES" sz="7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NEXT</a:t>
              </a:r>
              <a:endParaRPr lang="es-ES" sz="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051" name="Picture 3" descr="Continuous improvement – The ambition for more satisfied customers">
              <a:extLst>
                <a:ext uri="{FF2B5EF4-FFF2-40B4-BE49-F238E27FC236}">
                  <a16:creationId xmlns:a16="http://schemas.microsoft.com/office/drawing/2014/main" id="{FD87AD3B-183E-44FC-9265-C8B86F68FD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0119" y="1861141"/>
              <a:ext cx="1105069" cy="691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846FB682-2E42-4666-86D1-5B01391EC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5940" y="2690436"/>
              <a:ext cx="724458" cy="1164050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00010C48-8493-419E-A80C-7DDBE10CF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9316"/>
            <a:stretch/>
          </p:blipFill>
          <p:spPr>
            <a:xfrm>
              <a:off x="8065995" y="2690436"/>
              <a:ext cx="3279191" cy="1164050"/>
            </a:xfrm>
            <a:prstGeom prst="rect">
              <a:avLst/>
            </a:prstGeom>
          </p:spPr>
        </p:pic>
        <p:sp>
          <p:nvSpPr>
            <p:cNvPr id="27" name="Flecha: cheurón 26">
              <a:extLst>
                <a:ext uri="{FF2B5EF4-FFF2-40B4-BE49-F238E27FC236}">
                  <a16:creationId xmlns:a16="http://schemas.microsoft.com/office/drawing/2014/main" id="{076E5E93-8CC8-47FF-9317-328D94DECD94}"/>
                </a:ext>
              </a:extLst>
            </p:cNvPr>
            <p:cNvSpPr/>
            <p:nvPr/>
          </p:nvSpPr>
          <p:spPr>
            <a:xfrm rot="5400000">
              <a:off x="170951" y="3024094"/>
              <a:ext cx="1597703" cy="838776"/>
            </a:xfrm>
            <a:prstGeom prst="chevron">
              <a:avLst/>
            </a:prstGeom>
            <a:gradFill>
              <a:gsLst>
                <a:gs pos="97000">
                  <a:srgbClr val="008CA8"/>
                </a:gs>
                <a:gs pos="40000">
                  <a:srgbClr val="00A0C0"/>
                </a:gs>
                <a:gs pos="0">
                  <a:schemeClr val="accent1">
                    <a:lumMod val="45000"/>
                    <a:lumOff val="55000"/>
                  </a:schemeClr>
                </a:gs>
                <a:gs pos="7000">
                  <a:srgbClr val="86DCEA"/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r>
                <a:rPr lang="es-ES" b="1">
                  <a:solidFill>
                    <a:schemeClr val="bg1"/>
                  </a:solidFill>
                </a:rPr>
                <a:t>2019-2020</a:t>
              </a:r>
            </a:p>
          </p:txBody>
        </p:sp>
        <p:sp>
          <p:nvSpPr>
            <p:cNvPr id="28" name="Flecha: cheurón 27">
              <a:extLst>
                <a:ext uri="{FF2B5EF4-FFF2-40B4-BE49-F238E27FC236}">
                  <a16:creationId xmlns:a16="http://schemas.microsoft.com/office/drawing/2014/main" id="{C93F36C2-BB93-4B31-AA6A-A772B21C382F}"/>
                </a:ext>
              </a:extLst>
            </p:cNvPr>
            <p:cNvSpPr/>
            <p:nvPr/>
          </p:nvSpPr>
          <p:spPr>
            <a:xfrm rot="5400000">
              <a:off x="188569" y="4039605"/>
              <a:ext cx="1562470" cy="838776"/>
            </a:xfrm>
            <a:prstGeom prst="chevron">
              <a:avLst/>
            </a:prstGeom>
            <a:gradFill>
              <a:gsLst>
                <a:gs pos="97000">
                  <a:srgbClr val="008CA8"/>
                </a:gs>
                <a:gs pos="40000">
                  <a:srgbClr val="00A0C0"/>
                </a:gs>
                <a:gs pos="0">
                  <a:schemeClr val="accent1">
                    <a:lumMod val="45000"/>
                    <a:lumOff val="55000"/>
                  </a:schemeClr>
                </a:gs>
                <a:gs pos="7000">
                  <a:srgbClr val="86DCEA"/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r>
                <a:rPr lang="es-ES" sz="14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2021-2022</a:t>
              </a:r>
            </a:p>
          </p:txBody>
        </p:sp>
        <p:pic>
          <p:nvPicPr>
            <p:cNvPr id="30" name="Imagen 29" descr="Gráfico&#10;&#10;Descripción generada automáticamente">
              <a:extLst>
                <a:ext uri="{FF2B5EF4-FFF2-40B4-BE49-F238E27FC236}">
                  <a16:creationId xmlns:a16="http://schemas.microsoft.com/office/drawing/2014/main" id="{1B5F7B84-1E01-4963-883A-073C201F5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2084" y="4083288"/>
              <a:ext cx="1265237" cy="711906"/>
            </a:xfrm>
            <a:prstGeom prst="rect">
              <a:avLst/>
            </a:prstGeom>
          </p:spPr>
        </p:pic>
        <p:sp>
          <p:nvSpPr>
            <p:cNvPr id="31" name="Rectángulo redondeado 18">
              <a:extLst>
                <a:ext uri="{FF2B5EF4-FFF2-40B4-BE49-F238E27FC236}">
                  <a16:creationId xmlns:a16="http://schemas.microsoft.com/office/drawing/2014/main" id="{D190E907-E695-4567-926A-10364AC3E822}"/>
                </a:ext>
              </a:extLst>
            </p:cNvPr>
            <p:cNvSpPr/>
            <p:nvPr/>
          </p:nvSpPr>
          <p:spPr>
            <a:xfrm>
              <a:off x="1563067" y="5051906"/>
              <a:ext cx="10100154" cy="749964"/>
            </a:xfrm>
            <a:prstGeom prst="roundRect">
              <a:avLst/>
            </a:prstGeom>
            <a:solidFill>
              <a:schemeClr val="bg1"/>
            </a:solidFill>
            <a:ln>
              <a:gradFill>
                <a:gsLst>
                  <a:gs pos="100000">
                    <a:srgbClr val="00667C"/>
                  </a:gs>
                  <a:gs pos="0">
                    <a:srgbClr val="1E95A9"/>
                  </a:gs>
                </a:gsLst>
                <a:lin ang="10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Consolidation of the Human First line product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Research on new trends (resilience engineering, Safety II)</a:t>
              </a:r>
              <a:r>
                <a:rPr lang="es-ES" sz="1400">
                  <a:solidFill>
                    <a:srgbClr val="00667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pic>
          <p:nvPicPr>
            <p:cNvPr id="2056" name="Picture 8" descr="Entrena tu cerebro: aprender cosas nuevas lo mantiene activo - Residencias  Seniors">
              <a:extLst>
                <a:ext uri="{FF2B5EF4-FFF2-40B4-BE49-F238E27FC236}">
                  <a16:creationId xmlns:a16="http://schemas.microsoft.com/office/drawing/2014/main" id="{4EEB8AD1-FBDD-4228-ADEB-1483C6B56F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4641" y="5070496"/>
              <a:ext cx="1010546" cy="715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017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Un tren pasando por unos rieles&#10;&#10;Descripción generada automáticamente">
            <a:extLst>
              <a:ext uri="{FF2B5EF4-FFF2-40B4-BE49-F238E27FC236}">
                <a16:creationId xmlns:a16="http://schemas.microsoft.com/office/drawing/2014/main" id="{B6E861E4-E3B1-E14C-89FE-4177F1B0A1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0" y="0"/>
            <a:ext cx="12233507" cy="62484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28454" y="2651642"/>
            <a:ext cx="1037454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b="1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CHAPTER 2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s-ES" sz="2000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Integrating</a:t>
            </a: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Human </a:t>
            </a:r>
            <a:r>
              <a:rPr lang="es-ES" sz="2000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Factors</a:t>
            </a: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Risk Analysis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5B9209B6-ADE3-93E5-6C73-656AF68EAC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99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/>
              <a:t>INTEGRATING HUMAN FACTORS IN RISK ANALYSIS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EE8F8593-1535-4034-A528-D729C201C9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9700494"/>
              </p:ext>
            </p:extLst>
          </p:nvPr>
        </p:nvGraphicFramePr>
        <p:xfrm>
          <a:off x="1963271" y="1147482"/>
          <a:ext cx="7960658" cy="4406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ctángulo 15">
            <a:extLst>
              <a:ext uri="{FF2B5EF4-FFF2-40B4-BE49-F238E27FC236}">
                <a16:creationId xmlns:a16="http://schemas.microsoft.com/office/drawing/2014/main" id="{A7C05F42-FE57-42A6-A4D0-8FEBAD92CBDE}"/>
              </a:ext>
            </a:extLst>
          </p:cNvPr>
          <p:cNvSpPr/>
          <p:nvPr/>
        </p:nvSpPr>
        <p:spPr>
          <a:xfrm>
            <a:off x="2514655" y="800100"/>
            <a:ext cx="580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23701EE-6E8C-4212-90B6-E54EC0957723}"/>
              </a:ext>
            </a:extLst>
          </p:cNvPr>
          <p:cNvSpPr/>
          <p:nvPr/>
        </p:nvSpPr>
        <p:spPr>
          <a:xfrm>
            <a:off x="8828877" y="800100"/>
            <a:ext cx="580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2E75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s-E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2E75B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B58D9D0-C0C1-4DAE-BFBD-C12C2C3C2383}"/>
              </a:ext>
            </a:extLst>
          </p:cNvPr>
          <p:cNvSpPr/>
          <p:nvPr/>
        </p:nvSpPr>
        <p:spPr>
          <a:xfrm>
            <a:off x="8851319" y="3760694"/>
            <a:ext cx="593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AE473F98-12B9-4A09-A615-6E0765B4E508}"/>
              </a:ext>
            </a:extLst>
          </p:cNvPr>
          <p:cNvSpPr/>
          <p:nvPr/>
        </p:nvSpPr>
        <p:spPr>
          <a:xfrm>
            <a:off x="2450260" y="3687766"/>
            <a:ext cx="580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es-E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CC99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7C406C74-E027-BBEF-D153-15CD7258B9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9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/>
              <a:t>INTEGRATING HUMAN FACTORS IN RISK ANALYSIS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11834ABD-68FE-4FE7-B058-751B37951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99" y="800100"/>
            <a:ext cx="9705418" cy="4973286"/>
          </a:xfrm>
          <a:prstGeom prst="rect">
            <a:avLst/>
          </a:prstGeom>
        </p:spPr>
      </p:pic>
      <p:sp>
        <p:nvSpPr>
          <p:cNvPr id="6" name="Pentágono 23">
            <a:extLst>
              <a:ext uri="{FF2B5EF4-FFF2-40B4-BE49-F238E27FC236}">
                <a16:creationId xmlns:a16="http://schemas.microsoft.com/office/drawing/2014/main" id="{C111279A-E4C6-44C8-B80D-862EA7E76D31}"/>
              </a:ext>
            </a:extLst>
          </p:cNvPr>
          <p:cNvSpPr/>
          <p:nvPr/>
        </p:nvSpPr>
        <p:spPr>
          <a:xfrm>
            <a:off x="0" y="800100"/>
            <a:ext cx="2448220" cy="1281869"/>
          </a:xfrm>
          <a:prstGeom prst="homePlate">
            <a:avLst/>
          </a:prstGeom>
          <a:solidFill>
            <a:srgbClr val="C00000"/>
          </a:solidFill>
          <a:ln>
            <a:solidFill>
              <a:srgbClr val="FFD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</a:t>
            </a:r>
            <a:r>
              <a:rPr lang="es-ES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Description</a:t>
            </a:r>
            <a:endParaRPr lang="es-ES" sz="14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9F2D816-9200-46B1-BE15-AB8F2192958D}"/>
              </a:ext>
            </a:extLst>
          </p:cNvPr>
          <p:cNvSpPr/>
          <p:nvPr/>
        </p:nvSpPr>
        <p:spPr>
          <a:xfrm>
            <a:off x="2114328" y="648674"/>
            <a:ext cx="5357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DFDB877-6763-4238-8DBD-D97C44729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972" y="2348346"/>
            <a:ext cx="5486400" cy="232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0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/>
              <a:t>INTEGRATING HUMAN FACTORS IN RISK ANALYSIS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pic>
        <p:nvPicPr>
          <p:cNvPr id="5" name="Picture 6" descr="MARCELA ALVAREZ | Baamboozle">
            <a:extLst>
              <a:ext uri="{FF2B5EF4-FFF2-40B4-BE49-F238E27FC236}">
                <a16:creationId xmlns:a16="http://schemas.microsoft.com/office/drawing/2014/main" id="{CF5A23A3-2181-46F0-95AE-FD08E29FB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5" y="1719740"/>
            <a:ext cx="7200900" cy="404690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B8F0468-4835-45E5-A40C-808AF4F9A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701" y="2123332"/>
            <a:ext cx="4754582" cy="27432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7822D677-9DB3-4458-B502-B3C4F78B512C}"/>
              </a:ext>
            </a:extLst>
          </p:cNvPr>
          <p:cNvSpPr/>
          <p:nvPr/>
        </p:nvSpPr>
        <p:spPr>
          <a:xfrm>
            <a:off x="8681545" y="5073834"/>
            <a:ext cx="1635167" cy="1962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Shell </a:t>
            </a:r>
            <a:r>
              <a:rPr lang="es-ES" sz="160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  <a:endParaRPr lang="es-ES" sz="16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Pentágono 23">
            <a:extLst>
              <a:ext uri="{FF2B5EF4-FFF2-40B4-BE49-F238E27FC236}">
                <a16:creationId xmlns:a16="http://schemas.microsoft.com/office/drawing/2014/main" id="{7B1C1530-A980-3919-89D3-02CB60627CA9}"/>
              </a:ext>
            </a:extLst>
          </p:cNvPr>
          <p:cNvSpPr/>
          <p:nvPr/>
        </p:nvSpPr>
        <p:spPr>
          <a:xfrm>
            <a:off x="0" y="800100"/>
            <a:ext cx="2448220" cy="1281869"/>
          </a:xfrm>
          <a:prstGeom prst="homePlate">
            <a:avLst/>
          </a:prstGeom>
          <a:solidFill>
            <a:srgbClr val="C00000"/>
          </a:solidFill>
          <a:ln>
            <a:solidFill>
              <a:srgbClr val="FFD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</a:t>
            </a:r>
            <a:r>
              <a:rPr lang="es-ES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Description</a:t>
            </a:r>
            <a:endParaRPr lang="es-ES" sz="14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963B106-F2C2-59EB-887A-4439CC0DA0DE}"/>
              </a:ext>
            </a:extLst>
          </p:cNvPr>
          <p:cNvSpPr/>
          <p:nvPr/>
        </p:nvSpPr>
        <p:spPr>
          <a:xfrm>
            <a:off x="2114328" y="648674"/>
            <a:ext cx="5357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304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/>
              <a:t>INTEGRATING HUMAN FACTORS IN RISK ANALYSIS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pic>
        <p:nvPicPr>
          <p:cNvPr id="5" name="Imagen 4" descr="Un conjunto de letras blancas en un fondo blanco&#10;&#10;Descripción generada automáticamente con confianza baja">
            <a:extLst>
              <a:ext uri="{FF2B5EF4-FFF2-40B4-BE49-F238E27FC236}">
                <a16:creationId xmlns:a16="http://schemas.microsoft.com/office/drawing/2014/main" id="{BF0729BD-1328-4BD0-B3BC-05D0F5A0D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920"/>
            <a:ext cx="10109200" cy="4595436"/>
          </a:xfrm>
          <a:prstGeom prst="rect">
            <a:avLst/>
          </a:prstGeom>
        </p:spPr>
      </p:pic>
      <p:sp>
        <p:nvSpPr>
          <p:cNvPr id="8" name="Pentágono 23">
            <a:extLst>
              <a:ext uri="{FF2B5EF4-FFF2-40B4-BE49-F238E27FC236}">
                <a16:creationId xmlns:a16="http://schemas.microsoft.com/office/drawing/2014/main" id="{CF771537-41CB-4FD3-9B51-8BCF88BF73BB}"/>
              </a:ext>
            </a:extLst>
          </p:cNvPr>
          <p:cNvSpPr/>
          <p:nvPr/>
        </p:nvSpPr>
        <p:spPr>
          <a:xfrm>
            <a:off x="0" y="800100"/>
            <a:ext cx="2448220" cy="1281869"/>
          </a:xfrm>
          <a:prstGeom prst="homePlate">
            <a:avLst/>
          </a:prstGeom>
          <a:solidFill>
            <a:srgbClr val="2E75B6"/>
          </a:solidFill>
          <a:ln>
            <a:solidFill>
              <a:srgbClr val="FFD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Task</a:t>
            </a:r>
            <a:r>
              <a:rPr lang="es-E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6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Assessment</a:t>
            </a:r>
            <a:endParaRPr lang="es-ES" sz="16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89400FA8-F12E-4B91-A895-E890AAE859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342355"/>
              </p:ext>
            </p:extLst>
          </p:nvPr>
        </p:nvGraphicFramePr>
        <p:xfrm>
          <a:off x="6014990" y="1276196"/>
          <a:ext cx="6341669" cy="4346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289F73E1-69E1-440D-83FC-6D2EF9B52380}"/>
              </a:ext>
            </a:extLst>
          </p:cNvPr>
          <p:cNvSpPr/>
          <p:nvPr/>
        </p:nvSpPr>
        <p:spPr>
          <a:xfrm>
            <a:off x="2082800" y="571500"/>
            <a:ext cx="5357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2E75B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s-ES" sz="4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2E75B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52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/>
              <a:t>INTEGRATING HUMAN FACTORS IN RISK ANALYSIS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pic>
        <p:nvPicPr>
          <p:cNvPr id="5" name="Imagen 4" descr="Imagen que contiene Forma&#10;&#10;Descripción generada automáticamente">
            <a:extLst>
              <a:ext uri="{FF2B5EF4-FFF2-40B4-BE49-F238E27FC236}">
                <a16:creationId xmlns:a16="http://schemas.microsoft.com/office/drawing/2014/main" id="{8A5FBB14-F354-4A03-83CF-DE02CC302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915" y="806678"/>
            <a:ext cx="9175960" cy="4975262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AD0A544D-8AD8-4B7A-8455-7A0E1258E5B0}"/>
              </a:ext>
            </a:extLst>
          </p:cNvPr>
          <p:cNvSpPr/>
          <p:nvPr/>
        </p:nvSpPr>
        <p:spPr>
          <a:xfrm>
            <a:off x="7960812" y="3622651"/>
            <a:ext cx="1717711" cy="1718167"/>
          </a:xfrm>
          <a:prstGeom prst="ellipse">
            <a:avLst/>
          </a:pr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C83EAFC-55FA-469D-B4DB-2B15F518B1FF}"/>
              </a:ext>
            </a:extLst>
          </p:cNvPr>
          <p:cNvSpPr/>
          <p:nvPr/>
        </p:nvSpPr>
        <p:spPr>
          <a:xfrm>
            <a:off x="8061981" y="3724896"/>
            <a:ext cx="1586407" cy="1585868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perspectiveRelaxedModerately" zoom="92000"/>
            <a:lightRig rig="balanced" dir="t">
              <a:rot lat="0" lon="0" rev="12700000"/>
            </a:lightRig>
          </a:scene3d>
          <a:sp3d z="50080"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AAEC84A6-0237-415B-9442-4BCFF512F7F0}"/>
              </a:ext>
            </a:extLst>
          </p:cNvPr>
          <p:cNvSpPr/>
          <p:nvPr/>
        </p:nvSpPr>
        <p:spPr>
          <a:xfrm>
            <a:off x="9726769" y="4285609"/>
            <a:ext cx="899036" cy="898601"/>
          </a:xfrm>
          <a:prstGeom prst="ellipse">
            <a:avLst/>
          </a:pr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5E69D63-1696-413B-AAF2-B1C2F614A173}"/>
              </a:ext>
            </a:extLst>
          </p:cNvPr>
          <p:cNvSpPr/>
          <p:nvPr/>
        </p:nvSpPr>
        <p:spPr>
          <a:xfrm>
            <a:off x="9779864" y="4358762"/>
            <a:ext cx="792845" cy="792934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perspectiveRelaxedModerately" zoom="92000"/>
            <a:lightRig rig="balanced" dir="t">
              <a:rot lat="0" lon="0" rev="12700000"/>
            </a:lightRig>
          </a:scene3d>
          <a:sp3d z="50080"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6F6BC2A-01FC-420E-A6E9-42B195045AA6}"/>
              </a:ext>
            </a:extLst>
          </p:cNvPr>
          <p:cNvSpPr/>
          <p:nvPr/>
        </p:nvSpPr>
        <p:spPr>
          <a:xfrm>
            <a:off x="9389899" y="3044645"/>
            <a:ext cx="1152316" cy="1152461"/>
          </a:xfrm>
          <a:prstGeom prst="ellipse">
            <a:avLst/>
          </a:pr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Anillo 9">
            <a:extLst>
              <a:ext uri="{FF2B5EF4-FFF2-40B4-BE49-F238E27FC236}">
                <a16:creationId xmlns:a16="http://schemas.microsoft.com/office/drawing/2014/main" id="{39CC0A9D-CC0A-499C-A5D5-FF12C87886FC}"/>
              </a:ext>
            </a:extLst>
          </p:cNvPr>
          <p:cNvSpPr/>
          <p:nvPr/>
        </p:nvSpPr>
        <p:spPr>
          <a:xfrm>
            <a:off x="10075389" y="1415050"/>
            <a:ext cx="377408" cy="377567"/>
          </a:xfrm>
          <a:prstGeom prst="donut">
            <a:avLst>
              <a:gd name="adj" fmla="val 7460"/>
            </a:avLst>
          </a:pr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Anillo 10">
            <a:extLst>
              <a:ext uri="{FF2B5EF4-FFF2-40B4-BE49-F238E27FC236}">
                <a16:creationId xmlns:a16="http://schemas.microsoft.com/office/drawing/2014/main" id="{3AFA7A75-77FD-4413-ADCA-49464A722E5B}"/>
              </a:ext>
            </a:extLst>
          </p:cNvPr>
          <p:cNvSpPr/>
          <p:nvPr/>
        </p:nvSpPr>
        <p:spPr>
          <a:xfrm>
            <a:off x="10511191" y="1299775"/>
            <a:ext cx="188704" cy="188998"/>
          </a:xfrm>
          <a:prstGeom prst="donut">
            <a:avLst>
              <a:gd name="adj" fmla="val 7460"/>
            </a:avLst>
          </a:pr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DFD6142-A598-45D6-8413-695808E136C5}"/>
              </a:ext>
            </a:extLst>
          </p:cNvPr>
          <p:cNvSpPr/>
          <p:nvPr/>
        </p:nvSpPr>
        <p:spPr>
          <a:xfrm>
            <a:off x="9450887" y="3129704"/>
            <a:ext cx="1031057" cy="1030900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perspectiveRelaxedModerately" zoom="92000"/>
            <a:lightRig rig="balanced" dir="t">
              <a:rot lat="0" lon="0" rev="12700000"/>
            </a:lightRig>
          </a:scene3d>
          <a:sp3d z="50080"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2081C54A-9DF4-4D8E-91A3-E1B984CC9D17}"/>
              </a:ext>
            </a:extLst>
          </p:cNvPr>
          <p:cNvSpPr/>
          <p:nvPr/>
        </p:nvSpPr>
        <p:spPr>
          <a:xfrm>
            <a:off x="9616101" y="1737425"/>
            <a:ext cx="807912" cy="807968"/>
          </a:xfrm>
          <a:prstGeom prst="ellipse">
            <a:avLst/>
          </a:pr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Anillo 13">
            <a:extLst>
              <a:ext uri="{FF2B5EF4-FFF2-40B4-BE49-F238E27FC236}">
                <a16:creationId xmlns:a16="http://schemas.microsoft.com/office/drawing/2014/main" id="{B3D4E4CD-AAE7-4103-B15F-D42F0D38712C}"/>
              </a:ext>
            </a:extLst>
          </p:cNvPr>
          <p:cNvSpPr/>
          <p:nvPr/>
        </p:nvSpPr>
        <p:spPr>
          <a:xfrm>
            <a:off x="10541278" y="5181172"/>
            <a:ext cx="283415" cy="283068"/>
          </a:xfrm>
          <a:prstGeom prst="donut">
            <a:avLst>
              <a:gd name="adj" fmla="val 7460"/>
            </a:avLst>
          </a:pr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DBBA48B-F452-4C73-8911-814D9FEED4EC}"/>
              </a:ext>
            </a:extLst>
          </p:cNvPr>
          <p:cNvSpPr/>
          <p:nvPr/>
        </p:nvSpPr>
        <p:spPr>
          <a:xfrm>
            <a:off x="9663457" y="1785104"/>
            <a:ext cx="713201" cy="713039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scene3d>
            <a:camera prst="perspectiveRelaxedModerately" zoom="92000"/>
            <a:lightRig rig="balanced" dir="t">
              <a:rot lat="0" lon="0" rev="12700000"/>
            </a:lightRig>
          </a:scene3d>
          <a:sp3d z="50080"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orma libre 15">
            <a:extLst>
              <a:ext uri="{FF2B5EF4-FFF2-40B4-BE49-F238E27FC236}">
                <a16:creationId xmlns:a16="http://schemas.microsoft.com/office/drawing/2014/main" id="{7CD4DF69-4ABC-4E70-BFEF-4E8340561288}"/>
              </a:ext>
            </a:extLst>
          </p:cNvPr>
          <p:cNvSpPr/>
          <p:nvPr/>
        </p:nvSpPr>
        <p:spPr>
          <a:xfrm>
            <a:off x="6310165" y="3112637"/>
            <a:ext cx="2549302" cy="829445"/>
          </a:xfrm>
          <a:custGeom>
            <a:avLst/>
            <a:gdLst>
              <a:gd name="connsiteX0" fmla="*/ 0 w 2549302"/>
              <a:gd name="connsiteY0" fmla="*/ 0 h 829445"/>
              <a:gd name="connsiteX1" fmla="*/ 2549302 w 2549302"/>
              <a:gd name="connsiteY1" fmla="*/ 0 h 829445"/>
              <a:gd name="connsiteX2" fmla="*/ 2549302 w 2549302"/>
              <a:gd name="connsiteY2" fmla="*/ 829445 h 829445"/>
              <a:gd name="connsiteX3" fmla="*/ 0 w 2549302"/>
              <a:gd name="connsiteY3" fmla="*/ 829445 h 829445"/>
              <a:gd name="connsiteX4" fmla="*/ 0 w 2549302"/>
              <a:gd name="connsiteY4" fmla="*/ 0 h 829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302" h="829445">
                <a:moveTo>
                  <a:pt x="0" y="0"/>
                </a:moveTo>
                <a:lnTo>
                  <a:pt x="2549302" y="0"/>
                </a:lnTo>
                <a:lnTo>
                  <a:pt x="2549302" y="829445"/>
                </a:lnTo>
                <a:lnTo>
                  <a:pt x="0" y="829445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" tIns="22860" rIns="22860" bIns="2286" numCol="1" spcCol="1270" anchor="b" anchorCtr="0">
            <a:noAutofit/>
          </a:bodyPr>
          <a:lstStyle/>
          <a:p>
            <a:pPr lvl="0" algn="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94D2B113-6D6D-4F2A-B337-D835CDB0E3AC}"/>
              </a:ext>
            </a:extLst>
          </p:cNvPr>
          <p:cNvGrpSpPr/>
          <p:nvPr/>
        </p:nvGrpSpPr>
        <p:grpSpPr>
          <a:xfrm>
            <a:off x="8786653" y="2280956"/>
            <a:ext cx="1245586" cy="829445"/>
            <a:chOff x="1019806" y="3074408"/>
            <a:chExt cx="1245586" cy="829445"/>
          </a:xfrm>
        </p:grpSpPr>
        <p:sp>
          <p:nvSpPr>
            <p:cNvPr id="20" name="Anillo 4">
              <a:extLst>
                <a:ext uri="{FF2B5EF4-FFF2-40B4-BE49-F238E27FC236}">
                  <a16:creationId xmlns:a16="http://schemas.microsoft.com/office/drawing/2014/main" id="{52A58C18-C14A-4EDB-A49E-7D84113E04DC}"/>
                </a:ext>
              </a:extLst>
            </p:cNvPr>
            <p:cNvSpPr/>
            <p:nvPr/>
          </p:nvSpPr>
          <p:spPr>
            <a:xfrm>
              <a:off x="1019806" y="3074408"/>
              <a:ext cx="1245586" cy="829445"/>
            </a:xfrm>
            <a:prstGeom prst="donut">
              <a:avLst>
                <a:gd name="adj" fmla="val 7460"/>
              </a:avLst>
            </a:prstGeom>
            <a:solidFill>
              <a:schemeClr val="accent1">
                <a:hueOff val="0"/>
                <a:satOff val="0"/>
                <a:lumOff val="0"/>
              </a:schemeClr>
            </a:solidFill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24B824D9-FC68-4D85-9C7D-78D30BDCC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8938" y="3253462"/>
              <a:ext cx="1046746" cy="54851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2" name="Forma libre 18">
            <a:extLst>
              <a:ext uri="{FF2B5EF4-FFF2-40B4-BE49-F238E27FC236}">
                <a16:creationId xmlns:a16="http://schemas.microsoft.com/office/drawing/2014/main" id="{6748B610-40BD-4EDB-844E-ADDCE10AA5E7}"/>
              </a:ext>
            </a:extLst>
          </p:cNvPr>
          <p:cNvSpPr/>
          <p:nvPr/>
        </p:nvSpPr>
        <p:spPr>
          <a:xfrm>
            <a:off x="7890313" y="2361074"/>
            <a:ext cx="2549302" cy="713039"/>
          </a:xfrm>
          <a:custGeom>
            <a:avLst/>
            <a:gdLst>
              <a:gd name="connsiteX0" fmla="*/ 0 w 2549302"/>
              <a:gd name="connsiteY0" fmla="*/ 0 h 713039"/>
              <a:gd name="connsiteX1" fmla="*/ 2549302 w 2549302"/>
              <a:gd name="connsiteY1" fmla="*/ 0 h 713039"/>
              <a:gd name="connsiteX2" fmla="*/ 2549302 w 2549302"/>
              <a:gd name="connsiteY2" fmla="*/ 713039 h 713039"/>
              <a:gd name="connsiteX3" fmla="*/ 0 w 2549302"/>
              <a:gd name="connsiteY3" fmla="*/ 713039 h 713039"/>
              <a:gd name="connsiteX4" fmla="*/ 0 w 2549302"/>
              <a:gd name="connsiteY4" fmla="*/ 0 h 71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302" h="713039">
                <a:moveTo>
                  <a:pt x="0" y="0"/>
                </a:moveTo>
                <a:lnTo>
                  <a:pt x="2549302" y="0"/>
                </a:lnTo>
                <a:lnTo>
                  <a:pt x="2549302" y="713039"/>
                </a:lnTo>
                <a:lnTo>
                  <a:pt x="0" y="713039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FATIGUE</a:t>
            </a:r>
          </a:p>
        </p:txBody>
      </p:sp>
      <p:sp>
        <p:nvSpPr>
          <p:cNvPr id="23" name="Anillo 9">
            <a:extLst>
              <a:ext uri="{FF2B5EF4-FFF2-40B4-BE49-F238E27FC236}">
                <a16:creationId xmlns:a16="http://schemas.microsoft.com/office/drawing/2014/main" id="{F2BDA9D0-9881-4288-A29B-B19B423911F5}"/>
              </a:ext>
            </a:extLst>
          </p:cNvPr>
          <p:cNvSpPr/>
          <p:nvPr/>
        </p:nvSpPr>
        <p:spPr>
          <a:xfrm>
            <a:off x="8477849" y="3221583"/>
            <a:ext cx="471019" cy="300176"/>
          </a:xfrm>
          <a:prstGeom prst="donut">
            <a:avLst>
              <a:gd name="adj" fmla="val 7460"/>
            </a:avLst>
          </a:pr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Forma libre 17">
            <a:extLst>
              <a:ext uri="{FF2B5EF4-FFF2-40B4-BE49-F238E27FC236}">
                <a16:creationId xmlns:a16="http://schemas.microsoft.com/office/drawing/2014/main" id="{73731218-6DF0-4344-B25C-39906CE6AC33}"/>
              </a:ext>
            </a:extLst>
          </p:cNvPr>
          <p:cNvSpPr/>
          <p:nvPr/>
        </p:nvSpPr>
        <p:spPr>
          <a:xfrm>
            <a:off x="10517871" y="2911182"/>
            <a:ext cx="1868786" cy="1030900"/>
          </a:xfrm>
          <a:custGeom>
            <a:avLst/>
            <a:gdLst>
              <a:gd name="connsiteX0" fmla="*/ 0 w 2549302"/>
              <a:gd name="connsiteY0" fmla="*/ 0 h 1030900"/>
              <a:gd name="connsiteX1" fmla="*/ 2549302 w 2549302"/>
              <a:gd name="connsiteY1" fmla="*/ 0 h 1030900"/>
              <a:gd name="connsiteX2" fmla="*/ 2549302 w 2549302"/>
              <a:gd name="connsiteY2" fmla="*/ 1030900 h 1030900"/>
              <a:gd name="connsiteX3" fmla="*/ 0 w 2549302"/>
              <a:gd name="connsiteY3" fmla="*/ 1030900 h 1030900"/>
              <a:gd name="connsiteX4" fmla="*/ 0 w 2549302"/>
              <a:gd name="connsiteY4" fmla="*/ 0 h 103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302" h="1030900">
                <a:moveTo>
                  <a:pt x="0" y="0"/>
                </a:moveTo>
                <a:lnTo>
                  <a:pt x="2549302" y="0"/>
                </a:lnTo>
                <a:lnTo>
                  <a:pt x="2549302" y="1030900"/>
                </a:lnTo>
                <a:lnTo>
                  <a:pt x="0" y="1030900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STRESS MANAGEMENT</a:t>
            </a:r>
          </a:p>
        </p:txBody>
      </p:sp>
      <p:sp>
        <p:nvSpPr>
          <p:cNvPr id="26" name="Anillo 13">
            <a:extLst>
              <a:ext uri="{FF2B5EF4-FFF2-40B4-BE49-F238E27FC236}">
                <a16:creationId xmlns:a16="http://schemas.microsoft.com/office/drawing/2014/main" id="{F8E3931A-A97D-49BB-9954-D381B442998E}"/>
              </a:ext>
            </a:extLst>
          </p:cNvPr>
          <p:cNvSpPr/>
          <p:nvPr/>
        </p:nvSpPr>
        <p:spPr>
          <a:xfrm>
            <a:off x="10923373" y="5322706"/>
            <a:ext cx="84824" cy="126888"/>
          </a:xfrm>
          <a:prstGeom prst="donut">
            <a:avLst>
              <a:gd name="adj" fmla="val 7460"/>
            </a:avLst>
          </a:pr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Pentágono 23">
            <a:extLst>
              <a:ext uri="{FF2B5EF4-FFF2-40B4-BE49-F238E27FC236}">
                <a16:creationId xmlns:a16="http://schemas.microsoft.com/office/drawing/2014/main" id="{8BF2514B-25D0-4251-8FBA-207FB0DF042C}"/>
              </a:ext>
            </a:extLst>
          </p:cNvPr>
          <p:cNvSpPr/>
          <p:nvPr/>
        </p:nvSpPr>
        <p:spPr>
          <a:xfrm>
            <a:off x="0" y="800100"/>
            <a:ext cx="2448220" cy="1281869"/>
          </a:xfrm>
          <a:prstGeom prst="homePlate">
            <a:avLst/>
          </a:prstGeom>
          <a:solidFill>
            <a:srgbClr val="385723"/>
          </a:solidFill>
          <a:ln>
            <a:solidFill>
              <a:srgbClr val="FFD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 Performance </a:t>
            </a:r>
            <a:r>
              <a:rPr lang="es-ES" sz="14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Factors</a:t>
            </a:r>
            <a:endParaRPr lang="es-ES" sz="14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93E1563-3CBC-47E7-B3DC-2F395A256F03}"/>
              </a:ext>
            </a:extLst>
          </p:cNvPr>
          <p:cNvSpPr/>
          <p:nvPr/>
        </p:nvSpPr>
        <p:spPr>
          <a:xfrm>
            <a:off x="2053677" y="571500"/>
            <a:ext cx="5357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8" name="Forma libre 18">
            <a:extLst>
              <a:ext uri="{FF2B5EF4-FFF2-40B4-BE49-F238E27FC236}">
                <a16:creationId xmlns:a16="http://schemas.microsoft.com/office/drawing/2014/main" id="{5779C3C4-F9C1-4C57-B3A8-2265A01B67FA}"/>
              </a:ext>
            </a:extLst>
          </p:cNvPr>
          <p:cNvSpPr/>
          <p:nvPr/>
        </p:nvSpPr>
        <p:spPr>
          <a:xfrm>
            <a:off x="10302321" y="1853679"/>
            <a:ext cx="2549302" cy="713039"/>
          </a:xfrm>
          <a:custGeom>
            <a:avLst/>
            <a:gdLst>
              <a:gd name="connsiteX0" fmla="*/ 0 w 2549302"/>
              <a:gd name="connsiteY0" fmla="*/ 0 h 713039"/>
              <a:gd name="connsiteX1" fmla="*/ 2549302 w 2549302"/>
              <a:gd name="connsiteY1" fmla="*/ 0 h 713039"/>
              <a:gd name="connsiteX2" fmla="*/ 2549302 w 2549302"/>
              <a:gd name="connsiteY2" fmla="*/ 713039 h 713039"/>
              <a:gd name="connsiteX3" fmla="*/ 0 w 2549302"/>
              <a:gd name="connsiteY3" fmla="*/ 713039 h 713039"/>
              <a:gd name="connsiteX4" fmla="*/ 0 w 2549302"/>
              <a:gd name="connsiteY4" fmla="*/ 0 h 71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302" h="713039">
                <a:moveTo>
                  <a:pt x="0" y="0"/>
                </a:moveTo>
                <a:lnTo>
                  <a:pt x="2549302" y="0"/>
                </a:lnTo>
                <a:lnTo>
                  <a:pt x="2549302" y="713039"/>
                </a:lnTo>
                <a:lnTo>
                  <a:pt x="0" y="713039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HMI DESIGN</a:t>
            </a:r>
          </a:p>
        </p:txBody>
      </p:sp>
      <p:sp>
        <p:nvSpPr>
          <p:cNvPr id="30" name="Forma libre 17">
            <a:extLst>
              <a:ext uri="{FF2B5EF4-FFF2-40B4-BE49-F238E27FC236}">
                <a16:creationId xmlns:a16="http://schemas.microsoft.com/office/drawing/2014/main" id="{0E249B36-C6D4-42E3-B789-409ABD4320A3}"/>
              </a:ext>
            </a:extLst>
          </p:cNvPr>
          <p:cNvSpPr/>
          <p:nvPr/>
        </p:nvSpPr>
        <p:spPr>
          <a:xfrm>
            <a:off x="10572709" y="4285609"/>
            <a:ext cx="1868786" cy="1030900"/>
          </a:xfrm>
          <a:custGeom>
            <a:avLst/>
            <a:gdLst>
              <a:gd name="connsiteX0" fmla="*/ 0 w 2549302"/>
              <a:gd name="connsiteY0" fmla="*/ 0 h 1030900"/>
              <a:gd name="connsiteX1" fmla="*/ 2549302 w 2549302"/>
              <a:gd name="connsiteY1" fmla="*/ 0 h 1030900"/>
              <a:gd name="connsiteX2" fmla="*/ 2549302 w 2549302"/>
              <a:gd name="connsiteY2" fmla="*/ 1030900 h 1030900"/>
              <a:gd name="connsiteX3" fmla="*/ 0 w 2549302"/>
              <a:gd name="connsiteY3" fmla="*/ 1030900 h 1030900"/>
              <a:gd name="connsiteX4" fmla="*/ 0 w 2549302"/>
              <a:gd name="connsiteY4" fmla="*/ 0 h 103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302" h="1030900">
                <a:moveTo>
                  <a:pt x="0" y="0"/>
                </a:moveTo>
                <a:lnTo>
                  <a:pt x="2549302" y="0"/>
                </a:lnTo>
                <a:lnTo>
                  <a:pt x="2549302" y="1030900"/>
                </a:lnTo>
                <a:lnTo>
                  <a:pt x="0" y="1030900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ENVIRONMENT</a:t>
            </a:r>
          </a:p>
        </p:txBody>
      </p:sp>
    </p:spTree>
    <p:extLst>
      <p:ext uri="{BB962C8B-B14F-4D97-AF65-F5344CB8AC3E}">
        <p14:creationId xmlns:p14="http://schemas.microsoft.com/office/powerpoint/2010/main" val="17340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/>
              <a:t>INTEGRATING HUMAN FACTORS IN RISK ANALYSIS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sp>
        <p:nvSpPr>
          <p:cNvPr id="5" name="Pentágono 23">
            <a:extLst>
              <a:ext uri="{FF2B5EF4-FFF2-40B4-BE49-F238E27FC236}">
                <a16:creationId xmlns:a16="http://schemas.microsoft.com/office/drawing/2014/main" id="{4E1E3DF3-880B-419E-8672-E6A4636FF33E}"/>
              </a:ext>
            </a:extLst>
          </p:cNvPr>
          <p:cNvSpPr/>
          <p:nvPr/>
        </p:nvSpPr>
        <p:spPr>
          <a:xfrm>
            <a:off x="0" y="800100"/>
            <a:ext cx="2448220" cy="1281869"/>
          </a:xfrm>
          <a:prstGeom prst="homePlate">
            <a:avLst/>
          </a:prstGeom>
          <a:solidFill>
            <a:srgbClr val="BF9000"/>
          </a:solidFill>
          <a:ln>
            <a:solidFill>
              <a:srgbClr val="FFD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Mitigation </a:t>
            </a:r>
            <a:r>
              <a:rPr lang="es-ES" sz="16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Measures</a:t>
            </a:r>
            <a:endParaRPr lang="es-ES" sz="16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9929D4F-41E0-4EF2-91F7-C780277423AE}"/>
              </a:ext>
            </a:extLst>
          </p:cNvPr>
          <p:cNvSpPr/>
          <p:nvPr/>
        </p:nvSpPr>
        <p:spPr>
          <a:xfrm>
            <a:off x="2017144" y="571500"/>
            <a:ext cx="5357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99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es-ES" sz="4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CC99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C742BAD-463B-4C0A-BFBE-6722058BE077}"/>
              </a:ext>
            </a:extLst>
          </p:cNvPr>
          <p:cNvGrpSpPr/>
          <p:nvPr/>
        </p:nvGrpSpPr>
        <p:grpSpPr>
          <a:xfrm>
            <a:off x="1224110" y="1624232"/>
            <a:ext cx="5918183" cy="3609535"/>
            <a:chOff x="8355931" y="1689624"/>
            <a:chExt cx="3383609" cy="2277633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9E5994B9-1C48-4BAD-9304-2A7E741CF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58747" y="2039036"/>
              <a:ext cx="2366915" cy="1775186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877B9DF-6F12-453A-ACD5-512D6F7C5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890609">
              <a:off x="10477144" y="3061483"/>
              <a:ext cx="1207699" cy="905774"/>
            </a:xfrm>
            <a:prstGeom prst="rect">
              <a:avLst/>
            </a:prstGeom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8EC1035B-FCFC-43BE-8CC3-9704A325F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196227">
              <a:off x="8471670" y="1806394"/>
              <a:ext cx="934162" cy="700621"/>
            </a:xfrm>
            <a:prstGeom prst="rect">
              <a:avLst/>
            </a:prstGeom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131E0882-F6AA-4BAC-91EF-AB17DBCF8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77546">
              <a:off x="8355931" y="3069680"/>
              <a:ext cx="1165641" cy="874231"/>
            </a:xfrm>
            <a:prstGeom prst="rect">
              <a:avLst/>
            </a:prstGeom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04E0BB17-AB86-4164-B8B2-E221520EE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458694">
              <a:off x="10921256" y="1813031"/>
              <a:ext cx="935181" cy="701386"/>
            </a:xfrm>
            <a:prstGeom prst="rect">
              <a:avLst/>
            </a:prstGeom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076E2B4-CD91-459B-ABFC-8A50471A37D1}"/>
              </a:ext>
            </a:extLst>
          </p:cNvPr>
          <p:cNvGrpSpPr/>
          <p:nvPr/>
        </p:nvGrpSpPr>
        <p:grpSpPr>
          <a:xfrm>
            <a:off x="6778166" y="2370911"/>
            <a:ext cx="5274914" cy="2169967"/>
            <a:chOff x="1435162" y="1231401"/>
            <a:chExt cx="10148459" cy="4213496"/>
          </a:xfrm>
        </p:grpSpPr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1F923894-B73D-4CCF-A41C-B0549DB3CFC3}"/>
                </a:ext>
              </a:extLst>
            </p:cNvPr>
            <p:cNvCxnSpPr/>
            <p:nvPr/>
          </p:nvCxnSpPr>
          <p:spPr>
            <a:xfrm flipV="1">
              <a:off x="7248856" y="2530294"/>
              <a:ext cx="2024493" cy="1264150"/>
            </a:xfrm>
            <a:prstGeom prst="line">
              <a:avLst/>
            </a:prstGeom>
            <a:ln w="19050">
              <a:solidFill>
                <a:srgbClr val="0070C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ADAD05AE-B4BE-429D-80B1-1928A75B473C}"/>
                </a:ext>
              </a:extLst>
            </p:cNvPr>
            <p:cNvCxnSpPr>
              <a:endCxn id="25" idx="1"/>
            </p:cNvCxnSpPr>
            <p:nvPr/>
          </p:nvCxnSpPr>
          <p:spPr>
            <a:xfrm>
              <a:off x="3114274" y="4766927"/>
              <a:ext cx="1618761" cy="430850"/>
            </a:xfrm>
            <a:prstGeom prst="line">
              <a:avLst/>
            </a:prstGeom>
            <a:ln w="19050">
              <a:solidFill>
                <a:srgbClr val="0070C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96C82F7F-C9D4-45E9-BEA6-34AED741D3EF}"/>
                </a:ext>
              </a:extLst>
            </p:cNvPr>
            <p:cNvCxnSpPr>
              <a:stCxn id="24" idx="3"/>
            </p:cNvCxnSpPr>
            <p:nvPr/>
          </p:nvCxnSpPr>
          <p:spPr>
            <a:xfrm flipV="1">
              <a:off x="8335452" y="4843217"/>
              <a:ext cx="1569057" cy="360380"/>
            </a:xfrm>
            <a:prstGeom prst="line">
              <a:avLst/>
            </a:prstGeom>
            <a:ln w="19050">
              <a:solidFill>
                <a:srgbClr val="0070C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C07BBA87-E321-4CC2-89B7-C8B7472FF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304" y="1838226"/>
              <a:ext cx="4332175" cy="3606671"/>
            </a:xfrm>
            <a:prstGeom prst="rect">
              <a:avLst/>
            </a:prstGeom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BA8D9717-3338-44CB-B581-F81DAB54AAE4}"/>
                </a:ext>
              </a:extLst>
            </p:cNvPr>
            <p:cNvCxnSpPr/>
            <p:nvPr/>
          </p:nvCxnSpPr>
          <p:spPr>
            <a:xfrm flipV="1">
              <a:off x="3741656" y="2609421"/>
              <a:ext cx="2338633" cy="41493"/>
            </a:xfrm>
            <a:prstGeom prst="line">
              <a:avLst/>
            </a:prstGeom>
            <a:ln w="19050">
              <a:solidFill>
                <a:srgbClr val="0070C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ángulo redondeado 38">
              <a:extLst>
                <a:ext uri="{FF2B5EF4-FFF2-40B4-BE49-F238E27FC236}">
                  <a16:creationId xmlns:a16="http://schemas.microsoft.com/office/drawing/2014/main" id="{703E176C-4D1E-48F5-8DB0-06E569F2A40A}"/>
                </a:ext>
              </a:extLst>
            </p:cNvPr>
            <p:cNvSpPr/>
            <p:nvPr/>
          </p:nvSpPr>
          <p:spPr>
            <a:xfrm>
              <a:off x="1445353" y="1610241"/>
              <a:ext cx="3337838" cy="1981616"/>
            </a:xfrm>
            <a:prstGeom prst="roundRect">
              <a:avLst>
                <a:gd name="adj" fmla="val 12321"/>
              </a:avLst>
            </a:prstGeom>
            <a:solidFill>
              <a:srgbClr val="007AC0"/>
            </a:solidFill>
            <a:ln>
              <a:solidFill>
                <a:srgbClr val="007AC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People:</a:t>
              </a:r>
            </a:p>
            <a:p>
              <a:r>
                <a:rPr lang="en-GB" sz="105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Competencies</a:t>
              </a:r>
            </a:p>
            <a:p>
              <a:r>
                <a:rPr lang="en-GB" sz="105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Psychophysical condition</a:t>
              </a:r>
            </a:p>
            <a:p>
              <a:r>
                <a:rPr lang="en-GB" sz="105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Organizational culture</a:t>
              </a:r>
            </a:p>
            <a:p>
              <a:r>
                <a:rPr lang="en-GB" sz="105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Human team</a:t>
              </a:r>
            </a:p>
          </p:txBody>
        </p:sp>
        <p:sp>
          <p:nvSpPr>
            <p:cNvPr id="20" name="Rectángulo redondeado 39">
              <a:extLst>
                <a:ext uri="{FF2B5EF4-FFF2-40B4-BE49-F238E27FC236}">
                  <a16:creationId xmlns:a16="http://schemas.microsoft.com/office/drawing/2014/main" id="{FCCE9DE8-3ACB-449C-9489-1DE85F4D41EB}"/>
                </a:ext>
              </a:extLst>
            </p:cNvPr>
            <p:cNvSpPr/>
            <p:nvPr/>
          </p:nvSpPr>
          <p:spPr>
            <a:xfrm>
              <a:off x="8753502" y="3617494"/>
              <a:ext cx="2830119" cy="1510832"/>
            </a:xfrm>
            <a:prstGeom prst="roundRect">
              <a:avLst>
                <a:gd name="adj" fmla="val 12321"/>
              </a:avLst>
            </a:prstGeom>
            <a:solidFill>
              <a:srgbClr val="007AC0"/>
            </a:solidFill>
            <a:ln>
              <a:solidFill>
                <a:srgbClr val="007AC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Equipment:</a:t>
              </a:r>
            </a:p>
            <a:p>
              <a:r>
                <a:rPr lang="en-GB" sz="105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Software</a:t>
              </a:r>
            </a:p>
            <a:p>
              <a:r>
                <a:rPr lang="en-GB" sz="105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Hardware</a:t>
              </a:r>
            </a:p>
            <a:p>
              <a:r>
                <a:rPr lang="en-GB" sz="105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Ergonomics</a:t>
              </a:r>
            </a:p>
          </p:txBody>
        </p:sp>
        <p:sp>
          <p:nvSpPr>
            <p:cNvPr id="21" name="Rectángulo redondeado 40">
              <a:extLst>
                <a:ext uri="{FF2B5EF4-FFF2-40B4-BE49-F238E27FC236}">
                  <a16:creationId xmlns:a16="http://schemas.microsoft.com/office/drawing/2014/main" id="{47E51A05-7644-4D58-A2A7-A62B3B572188}"/>
                </a:ext>
              </a:extLst>
            </p:cNvPr>
            <p:cNvSpPr/>
            <p:nvPr/>
          </p:nvSpPr>
          <p:spPr>
            <a:xfrm>
              <a:off x="1435162" y="3851006"/>
              <a:ext cx="2830119" cy="1296029"/>
            </a:xfrm>
            <a:prstGeom prst="roundRect">
              <a:avLst>
                <a:gd name="adj" fmla="val 12321"/>
              </a:avLst>
            </a:prstGeom>
            <a:solidFill>
              <a:srgbClr val="007AC0"/>
            </a:solidFill>
            <a:ln>
              <a:solidFill>
                <a:srgbClr val="007AC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Procedures:</a:t>
              </a:r>
            </a:p>
            <a:p>
              <a:r>
                <a:rPr lang="en-GB" sz="105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Procedures</a:t>
              </a:r>
            </a:p>
            <a:p>
              <a:r>
                <a:rPr lang="en-GB" sz="105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Standards</a:t>
              </a:r>
            </a:p>
          </p:txBody>
        </p:sp>
        <p:sp>
          <p:nvSpPr>
            <p:cNvPr id="22" name="Rectángulo redondeado 41">
              <a:extLst>
                <a:ext uri="{FF2B5EF4-FFF2-40B4-BE49-F238E27FC236}">
                  <a16:creationId xmlns:a16="http://schemas.microsoft.com/office/drawing/2014/main" id="{814EC30B-6ADA-4FD2-A5E1-E2CE3B6267C6}"/>
                </a:ext>
              </a:extLst>
            </p:cNvPr>
            <p:cNvSpPr/>
            <p:nvPr/>
          </p:nvSpPr>
          <p:spPr>
            <a:xfrm>
              <a:off x="7981902" y="1606849"/>
              <a:ext cx="3591530" cy="1167497"/>
            </a:xfrm>
            <a:prstGeom prst="roundRect">
              <a:avLst>
                <a:gd name="adj" fmla="val 12321"/>
              </a:avLst>
            </a:prstGeom>
            <a:solidFill>
              <a:srgbClr val="007AC0"/>
            </a:solidFill>
            <a:ln>
              <a:solidFill>
                <a:srgbClr val="007AC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Feedback:</a:t>
              </a:r>
            </a:p>
            <a:p>
              <a:r>
                <a:rPr lang="en-GB" sz="105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Feedback during operation</a:t>
              </a:r>
            </a:p>
            <a:p>
              <a:r>
                <a:rPr lang="en-GB" sz="105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Feedback after operation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4EA40FF3-F431-454E-B7D5-852D48A95EFE}"/>
                </a:ext>
              </a:extLst>
            </p:cNvPr>
            <p:cNvSpPr txBox="1"/>
            <p:nvPr/>
          </p:nvSpPr>
          <p:spPr>
            <a:xfrm>
              <a:off x="5608963" y="1231401"/>
              <a:ext cx="1940473" cy="65738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>
              <a:defPPr>
                <a:defRPr lang="es-ES_tradnl"/>
              </a:defPPr>
              <a:lvl1pPr>
                <a:defRPr b="1">
                  <a:solidFill>
                    <a:schemeClr val="accent4">
                      <a:lumMod val="50000"/>
                    </a:schemeClr>
                  </a:solidFill>
                </a:defRPr>
              </a:lvl1pPr>
            </a:lstStyle>
            <a:p>
              <a:r>
                <a:rPr lang="es-E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FARHRA</a:t>
              </a:r>
            </a:p>
          </p:txBody>
        </p:sp>
        <p:sp>
          <p:nvSpPr>
            <p:cNvPr id="24" name="Rectángulo redondeado 44">
              <a:extLst>
                <a:ext uri="{FF2B5EF4-FFF2-40B4-BE49-F238E27FC236}">
                  <a16:creationId xmlns:a16="http://schemas.microsoft.com/office/drawing/2014/main" id="{480B56D6-5467-4386-8E78-85F0FAC56237}"/>
                </a:ext>
              </a:extLst>
            </p:cNvPr>
            <p:cNvSpPr/>
            <p:nvPr/>
          </p:nvSpPr>
          <p:spPr>
            <a:xfrm>
              <a:off x="6936885" y="5059236"/>
              <a:ext cx="1398567" cy="288722"/>
            </a:xfrm>
            <a:prstGeom prst="roundRect">
              <a:avLst/>
            </a:prstGeom>
            <a:solidFill>
              <a:srgbClr val="FFDE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Equipment</a:t>
              </a:r>
            </a:p>
          </p:txBody>
        </p:sp>
        <p:sp>
          <p:nvSpPr>
            <p:cNvPr id="25" name="Rectángulo redondeado 45">
              <a:extLst>
                <a:ext uri="{FF2B5EF4-FFF2-40B4-BE49-F238E27FC236}">
                  <a16:creationId xmlns:a16="http://schemas.microsoft.com/office/drawing/2014/main" id="{7EB75F63-1F2A-4FC2-9FD9-1047AE0A4939}"/>
                </a:ext>
              </a:extLst>
            </p:cNvPr>
            <p:cNvSpPr/>
            <p:nvPr/>
          </p:nvSpPr>
          <p:spPr>
            <a:xfrm>
              <a:off x="4733035" y="5053416"/>
              <a:ext cx="1398567" cy="288722"/>
            </a:xfrm>
            <a:prstGeom prst="roundRect">
              <a:avLst/>
            </a:prstGeom>
            <a:solidFill>
              <a:srgbClr val="FFDE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Procedures</a:t>
              </a:r>
            </a:p>
          </p:txBody>
        </p:sp>
        <p:sp>
          <p:nvSpPr>
            <p:cNvPr id="26" name="Rectángulo redondeado 46">
              <a:extLst>
                <a:ext uri="{FF2B5EF4-FFF2-40B4-BE49-F238E27FC236}">
                  <a16:creationId xmlns:a16="http://schemas.microsoft.com/office/drawing/2014/main" id="{83FD2B87-6ACD-46D3-865F-A57AF0E955B8}"/>
                </a:ext>
              </a:extLst>
            </p:cNvPr>
            <p:cNvSpPr/>
            <p:nvPr/>
          </p:nvSpPr>
          <p:spPr>
            <a:xfrm>
              <a:off x="5809082" y="3823194"/>
              <a:ext cx="1398567" cy="288722"/>
            </a:xfrm>
            <a:prstGeom prst="roundRect">
              <a:avLst/>
            </a:prstGeom>
            <a:solidFill>
              <a:srgbClr val="FFDE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Feedback</a:t>
              </a:r>
            </a:p>
          </p:txBody>
        </p:sp>
        <p:sp>
          <p:nvSpPr>
            <p:cNvPr id="27" name="Rectángulo redondeado 47">
              <a:extLst>
                <a:ext uri="{FF2B5EF4-FFF2-40B4-BE49-F238E27FC236}">
                  <a16:creationId xmlns:a16="http://schemas.microsoft.com/office/drawing/2014/main" id="{3D135089-600C-4929-86BC-040DF3B1374E}"/>
                </a:ext>
              </a:extLst>
            </p:cNvPr>
            <p:cNvSpPr/>
            <p:nvPr/>
          </p:nvSpPr>
          <p:spPr>
            <a:xfrm>
              <a:off x="5831037" y="2454641"/>
              <a:ext cx="1398567" cy="288722"/>
            </a:xfrm>
            <a:prstGeom prst="roundRect">
              <a:avLst/>
            </a:prstGeom>
            <a:solidFill>
              <a:srgbClr val="FFDE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</a:t>
              </a:r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AA4FB9A4-B461-40FF-9125-4DFA0BFAD9FF}"/>
              </a:ext>
            </a:extLst>
          </p:cNvPr>
          <p:cNvSpPr/>
          <p:nvPr/>
        </p:nvSpPr>
        <p:spPr>
          <a:xfrm>
            <a:off x="7348933" y="4638161"/>
            <a:ext cx="4296369" cy="30777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chemeClr val="accent4">
                    <a:lumMod val="50000"/>
                  </a:schemeClr>
                </a:solidFill>
              </a:rPr>
              <a:t>Feasible Action Rules for Human Reliability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333650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/>
              <a:t>INTEGRATING HUMAN FACTORS IN RISK ANALYSIS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9B6E1580-D250-4A31-87CB-033DEDE9EB00}"/>
              </a:ext>
            </a:extLst>
          </p:cNvPr>
          <p:cNvGrpSpPr/>
          <p:nvPr/>
        </p:nvGrpSpPr>
        <p:grpSpPr>
          <a:xfrm>
            <a:off x="6811551" y="3247131"/>
            <a:ext cx="452224" cy="426244"/>
            <a:chOff x="2264550" y="1978508"/>
            <a:chExt cx="452224" cy="426244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007AF8ED-A324-4DB1-B6A9-66C77DDADBC7}"/>
                </a:ext>
              </a:extLst>
            </p:cNvPr>
            <p:cNvSpPr/>
            <p:nvPr/>
          </p:nvSpPr>
          <p:spPr>
            <a:xfrm>
              <a:off x="2336684" y="2048786"/>
              <a:ext cx="307039" cy="28534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Círculo: vacío 9">
              <a:extLst>
                <a:ext uri="{FF2B5EF4-FFF2-40B4-BE49-F238E27FC236}">
                  <a16:creationId xmlns:a16="http://schemas.microsoft.com/office/drawing/2014/main" id="{A4F3CA63-7DFA-45AE-9AF3-EB968F3FAAFF}"/>
                </a:ext>
              </a:extLst>
            </p:cNvPr>
            <p:cNvSpPr/>
            <p:nvPr/>
          </p:nvSpPr>
          <p:spPr>
            <a:xfrm>
              <a:off x="2264550" y="1978508"/>
              <a:ext cx="452224" cy="426244"/>
            </a:xfrm>
            <a:prstGeom prst="donut">
              <a:avLst>
                <a:gd name="adj" fmla="val 9362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A1FCE21E-D0C1-48C3-8841-B0EDBA100328}"/>
              </a:ext>
            </a:extLst>
          </p:cNvPr>
          <p:cNvGrpSpPr/>
          <p:nvPr/>
        </p:nvGrpSpPr>
        <p:grpSpPr>
          <a:xfrm>
            <a:off x="6811310" y="1884921"/>
            <a:ext cx="452224" cy="426244"/>
            <a:chOff x="2264550" y="1978508"/>
            <a:chExt cx="452224" cy="426244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D89D02D9-B789-41F9-857A-F564832E2835}"/>
                </a:ext>
              </a:extLst>
            </p:cNvPr>
            <p:cNvSpPr/>
            <p:nvPr/>
          </p:nvSpPr>
          <p:spPr>
            <a:xfrm>
              <a:off x="2336684" y="2048786"/>
              <a:ext cx="307039" cy="28534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Círculo: vacío 12">
              <a:extLst>
                <a:ext uri="{FF2B5EF4-FFF2-40B4-BE49-F238E27FC236}">
                  <a16:creationId xmlns:a16="http://schemas.microsoft.com/office/drawing/2014/main" id="{1C80932F-B7EB-4F83-8C45-AD27BA8C5F5B}"/>
                </a:ext>
              </a:extLst>
            </p:cNvPr>
            <p:cNvSpPr/>
            <p:nvPr/>
          </p:nvSpPr>
          <p:spPr>
            <a:xfrm>
              <a:off x="2264550" y="1978508"/>
              <a:ext cx="452224" cy="426244"/>
            </a:xfrm>
            <a:prstGeom prst="donut">
              <a:avLst>
                <a:gd name="adj" fmla="val 9362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20A29F1D-A9D5-4789-9307-63E9012670D1}"/>
              </a:ext>
            </a:extLst>
          </p:cNvPr>
          <p:cNvGrpSpPr/>
          <p:nvPr/>
        </p:nvGrpSpPr>
        <p:grpSpPr>
          <a:xfrm>
            <a:off x="2267932" y="3250460"/>
            <a:ext cx="452224" cy="426244"/>
            <a:chOff x="2264550" y="1978508"/>
            <a:chExt cx="452224" cy="426244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C766993D-8AFC-4BA3-AC4F-4DABACF41B62}"/>
                </a:ext>
              </a:extLst>
            </p:cNvPr>
            <p:cNvSpPr/>
            <p:nvPr/>
          </p:nvSpPr>
          <p:spPr>
            <a:xfrm>
              <a:off x="2336684" y="2048786"/>
              <a:ext cx="307039" cy="28534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Círculo: vacío 15">
              <a:extLst>
                <a:ext uri="{FF2B5EF4-FFF2-40B4-BE49-F238E27FC236}">
                  <a16:creationId xmlns:a16="http://schemas.microsoft.com/office/drawing/2014/main" id="{A0D78359-E625-40C2-A6A1-83CB666BEDF1}"/>
                </a:ext>
              </a:extLst>
            </p:cNvPr>
            <p:cNvSpPr/>
            <p:nvPr/>
          </p:nvSpPr>
          <p:spPr>
            <a:xfrm>
              <a:off x="2264550" y="1978508"/>
              <a:ext cx="452224" cy="426244"/>
            </a:xfrm>
            <a:prstGeom prst="donut">
              <a:avLst>
                <a:gd name="adj" fmla="val 9362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11CA295-9370-4041-84BF-803317CD8329}"/>
              </a:ext>
            </a:extLst>
          </p:cNvPr>
          <p:cNvGrpSpPr/>
          <p:nvPr/>
        </p:nvGrpSpPr>
        <p:grpSpPr>
          <a:xfrm>
            <a:off x="2266552" y="1929355"/>
            <a:ext cx="452224" cy="426244"/>
            <a:chOff x="2264550" y="1978508"/>
            <a:chExt cx="452224" cy="426244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4730C812-5D50-4022-B6A1-129C8A6156F8}"/>
                </a:ext>
              </a:extLst>
            </p:cNvPr>
            <p:cNvSpPr/>
            <p:nvPr/>
          </p:nvSpPr>
          <p:spPr>
            <a:xfrm>
              <a:off x="2336684" y="2048786"/>
              <a:ext cx="307039" cy="28534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Círculo: vacío 18">
              <a:extLst>
                <a:ext uri="{FF2B5EF4-FFF2-40B4-BE49-F238E27FC236}">
                  <a16:creationId xmlns:a16="http://schemas.microsoft.com/office/drawing/2014/main" id="{2845F080-1CBF-4414-AA5A-869C896FA3B1}"/>
                </a:ext>
              </a:extLst>
            </p:cNvPr>
            <p:cNvSpPr/>
            <p:nvPr/>
          </p:nvSpPr>
          <p:spPr>
            <a:xfrm>
              <a:off x="2264550" y="1978508"/>
              <a:ext cx="452224" cy="426244"/>
            </a:xfrm>
            <a:prstGeom prst="donut">
              <a:avLst>
                <a:gd name="adj" fmla="val 9362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ángulo redondeado 11">
            <a:extLst>
              <a:ext uri="{FF2B5EF4-FFF2-40B4-BE49-F238E27FC236}">
                <a16:creationId xmlns:a16="http://schemas.microsoft.com/office/drawing/2014/main" id="{B321AE30-7DE5-4184-B73E-4BD52747BEF2}"/>
              </a:ext>
            </a:extLst>
          </p:cNvPr>
          <p:cNvSpPr/>
          <p:nvPr/>
        </p:nvSpPr>
        <p:spPr>
          <a:xfrm>
            <a:off x="2736001" y="1831773"/>
            <a:ext cx="4282531" cy="5952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Systematic</a:t>
            </a:r>
            <a:r>
              <a:rPr kumimoji="0" lang="es-ES" sz="2000" i="0" u="none" strike="noStrike" kern="120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kumimoji="0" lang="es-ES" sz="2000" i="0" u="none" strike="noStrike" kern="1200" cap="none" spc="0" normalizeH="0" baseline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practical</a:t>
            </a:r>
            <a:r>
              <a:rPr kumimoji="0" lang="es-ES" sz="2000" i="0" u="none" strike="noStrike" kern="120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s-ES" sz="2000" i="0" u="none" strike="noStrike" kern="1200" cap="none" spc="0" normalizeH="0" baseline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methodology</a:t>
            </a:r>
            <a:endParaRPr kumimoji="0" lang="es-ES" sz="2000" i="0" u="none" strike="noStrike" kern="1200" cap="none" spc="0" normalizeH="0" baseline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ángulo redondeado 12">
            <a:extLst>
              <a:ext uri="{FF2B5EF4-FFF2-40B4-BE49-F238E27FC236}">
                <a16:creationId xmlns:a16="http://schemas.microsoft.com/office/drawing/2014/main" id="{83A529DB-128E-4093-9D09-F5CE5CBBFD1C}"/>
              </a:ext>
            </a:extLst>
          </p:cNvPr>
          <p:cNvSpPr/>
          <p:nvPr/>
        </p:nvSpPr>
        <p:spPr>
          <a:xfrm>
            <a:off x="2674578" y="3138883"/>
            <a:ext cx="4012406" cy="5952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Comprehensive and transversal</a:t>
            </a:r>
          </a:p>
        </p:txBody>
      </p:sp>
      <p:sp>
        <p:nvSpPr>
          <p:cNvPr id="24" name="Rectángulo redondeado 12">
            <a:extLst>
              <a:ext uri="{FF2B5EF4-FFF2-40B4-BE49-F238E27FC236}">
                <a16:creationId xmlns:a16="http://schemas.microsoft.com/office/drawing/2014/main" id="{5D5FEEC2-AC8F-4599-AA78-86030E8D7C5A}"/>
              </a:ext>
            </a:extLst>
          </p:cNvPr>
          <p:cNvSpPr/>
          <p:nvPr/>
        </p:nvSpPr>
        <p:spPr>
          <a:xfrm>
            <a:off x="7262617" y="1757187"/>
            <a:ext cx="4537712" cy="59346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i="0" u="none" strike="noStrike" kern="1200" cap="none" spc="0" normalizeH="0" baseline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kumimoji="0" lang="es-ES" sz="2000" i="0" u="none" strike="noStrike" kern="120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done VS </a:t>
            </a:r>
            <a:r>
              <a:rPr kumimoji="0" lang="es-ES" sz="2000" i="0" u="none" strike="noStrike" kern="1200" cap="none" spc="0" normalizeH="0" baseline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kumimoji="0" lang="es-ES" sz="2000" i="0" u="none" strike="noStrike" kern="120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imagine</a:t>
            </a:r>
          </a:p>
        </p:txBody>
      </p:sp>
      <p:sp>
        <p:nvSpPr>
          <p:cNvPr id="25" name="Rectángulo redondeado 12">
            <a:extLst>
              <a:ext uri="{FF2B5EF4-FFF2-40B4-BE49-F238E27FC236}">
                <a16:creationId xmlns:a16="http://schemas.microsoft.com/office/drawing/2014/main" id="{14278D4F-0E71-4BDE-9A60-ADB43864404A}"/>
              </a:ext>
            </a:extLst>
          </p:cNvPr>
          <p:cNvSpPr/>
          <p:nvPr/>
        </p:nvSpPr>
        <p:spPr>
          <a:xfrm>
            <a:off x="7270738" y="3164731"/>
            <a:ext cx="4767414" cy="59346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Specific recommendations for the improvement of human performance</a:t>
            </a:r>
            <a:endParaRPr kumimoji="0" lang="es-ES" sz="2000" b="0" i="0" u="none" strike="noStrike" kern="1200" cap="none" spc="0" normalizeH="0" baseline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ángulo redondeado 12">
            <a:extLst>
              <a:ext uri="{FF2B5EF4-FFF2-40B4-BE49-F238E27FC236}">
                <a16:creationId xmlns:a16="http://schemas.microsoft.com/office/drawing/2014/main" id="{74CF0587-1AEC-43CF-88E5-4567EAACFECD}"/>
              </a:ext>
            </a:extLst>
          </p:cNvPr>
          <p:cNvSpPr/>
          <p:nvPr/>
        </p:nvSpPr>
        <p:spPr>
          <a:xfrm>
            <a:off x="4313261" y="4254157"/>
            <a:ext cx="5222625" cy="5952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CANSO </a:t>
            </a:r>
            <a:r>
              <a:rPr kumimoji="0" lang="es-ES" sz="2000" b="1" i="0" u="none" strike="noStrike" kern="1200" cap="none" spc="0" normalizeH="0" baseline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Award</a:t>
            </a:r>
            <a:r>
              <a:rPr kumimoji="0" lang="es-ES" sz="2000" b="1" i="0" u="none" strike="noStrike" kern="120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s-ES" sz="2000" b="1" i="0" u="none" strike="noStrike" kern="1200" cap="none" spc="0" normalizeH="0" baseline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Winning</a:t>
            </a:r>
            <a:r>
              <a:rPr kumimoji="0" lang="es-ES" sz="2000" b="1" i="0" u="none" strike="noStrike" kern="120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s-ES" sz="2000" b="1" i="0" u="none" strike="noStrike" kern="1200" cap="none" spc="0" normalizeH="0" baseline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Methodology</a:t>
            </a:r>
            <a:endParaRPr kumimoji="0" lang="es-ES" sz="2000" b="0" i="0" u="none" strike="noStrike" kern="1200" cap="none" spc="0" normalizeH="0" baseline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A19B59BA-9DB7-49D6-AFB8-A0D27D46A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033" y="4925429"/>
            <a:ext cx="6972300" cy="276225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4646E095-850E-4DE1-98FF-F773C03C93C3}"/>
              </a:ext>
            </a:extLst>
          </p:cNvPr>
          <p:cNvSpPr txBox="1"/>
          <p:nvPr/>
        </p:nvSpPr>
        <p:spPr>
          <a:xfrm>
            <a:off x="3312344" y="5225866"/>
            <a:ext cx="73436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https://www.atc-network.com/atc-news/canso-and-ineco/ineco-wins-canso-global-safety-achievement-award-2019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8A8CEDD0-7021-4C6D-93E8-0225C893E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48" y="1232896"/>
            <a:ext cx="1990317" cy="4293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0" name="Grupo 29">
            <a:extLst>
              <a:ext uri="{FF2B5EF4-FFF2-40B4-BE49-F238E27FC236}">
                <a16:creationId xmlns:a16="http://schemas.microsoft.com/office/drawing/2014/main" id="{8CF37B0B-5AA7-463A-9E60-9F1A232E12A1}"/>
              </a:ext>
            </a:extLst>
          </p:cNvPr>
          <p:cNvGrpSpPr/>
          <p:nvPr/>
        </p:nvGrpSpPr>
        <p:grpSpPr>
          <a:xfrm>
            <a:off x="3847580" y="4393846"/>
            <a:ext cx="452224" cy="426244"/>
            <a:chOff x="2264550" y="1978508"/>
            <a:chExt cx="452224" cy="426244"/>
          </a:xfrm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0DFA5641-DFF2-4468-BD8A-C4495991A6CE}"/>
                </a:ext>
              </a:extLst>
            </p:cNvPr>
            <p:cNvSpPr/>
            <p:nvPr/>
          </p:nvSpPr>
          <p:spPr>
            <a:xfrm>
              <a:off x="2336684" y="2048786"/>
              <a:ext cx="307039" cy="28534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Círculo: vacío 31">
              <a:extLst>
                <a:ext uri="{FF2B5EF4-FFF2-40B4-BE49-F238E27FC236}">
                  <a16:creationId xmlns:a16="http://schemas.microsoft.com/office/drawing/2014/main" id="{435A7988-99C3-4C42-AA01-5CEFDD012A81}"/>
                </a:ext>
              </a:extLst>
            </p:cNvPr>
            <p:cNvSpPr/>
            <p:nvPr/>
          </p:nvSpPr>
          <p:spPr>
            <a:xfrm>
              <a:off x="2264550" y="1978508"/>
              <a:ext cx="452224" cy="426244"/>
            </a:xfrm>
            <a:prstGeom prst="donut">
              <a:avLst>
                <a:gd name="adj" fmla="val 9362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78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1ED0A594-9B25-CE4C-A45A-3BC570C2D6A1}"/>
              </a:ext>
            </a:extLst>
          </p:cNvPr>
          <p:cNvSpPr/>
          <p:nvPr/>
        </p:nvSpPr>
        <p:spPr>
          <a:xfrm>
            <a:off x="1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EE1DE89-DEEC-834D-9AB5-595B23172018}"/>
              </a:ext>
            </a:extLst>
          </p:cNvPr>
          <p:cNvSpPr/>
          <p:nvPr/>
        </p:nvSpPr>
        <p:spPr>
          <a:xfrm>
            <a:off x="11843875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16 Imagen" descr="Diagonal.png">
            <a:extLst>
              <a:ext uri="{FF2B5EF4-FFF2-40B4-BE49-F238E27FC236}">
                <a16:creationId xmlns:a16="http://schemas.microsoft.com/office/drawing/2014/main" id="{7F19AEE6-938D-CE47-8C54-FCF5C952BB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427" y="3719237"/>
            <a:ext cx="1563627" cy="3139446"/>
          </a:xfrm>
          <a:prstGeom prst="rect">
            <a:avLst/>
          </a:prstGeom>
        </p:spPr>
      </p:pic>
      <p:pic>
        <p:nvPicPr>
          <p:cNvPr id="11" name="Imagen 10" descr="Un tren en las vías pasando junto a una carretera&#10;&#10;Descripción generada automáticamente">
            <a:extLst>
              <a:ext uri="{FF2B5EF4-FFF2-40B4-BE49-F238E27FC236}">
                <a16:creationId xmlns:a16="http://schemas.microsoft.com/office/drawing/2014/main" id="{2F445A5C-4C0E-8546-8F97-DDEFE68896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8" y="1803103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6338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D5A1A641-0C9C-0549-9737-06313B021800}"/>
              </a:ext>
            </a:extLst>
          </p:cNvPr>
          <p:cNvSpPr txBox="1"/>
          <p:nvPr/>
        </p:nvSpPr>
        <p:spPr>
          <a:xfrm>
            <a:off x="988827" y="2767166"/>
            <a:ext cx="738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TATIANA RUEDA MARTÍNEZ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65BD1DB-9CA1-2941-A6FE-06CC218FED17}"/>
              </a:ext>
            </a:extLst>
          </p:cNvPr>
          <p:cNvSpPr txBox="1"/>
          <p:nvPr/>
        </p:nvSpPr>
        <p:spPr>
          <a:xfrm>
            <a:off x="988826" y="3181836"/>
            <a:ext cx="7357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400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Technical</a:t>
            </a:r>
            <a:r>
              <a:rPr lang="es-ES" sz="14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Manager. INECO</a:t>
            </a: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5FBA9A5D-03B2-D74D-A8D3-A564658533AB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7" name="Redondear rectángulo de esquina del mismo lado 36">
              <a:extLst>
                <a:ext uri="{FF2B5EF4-FFF2-40B4-BE49-F238E27FC236}">
                  <a16:creationId xmlns:a16="http://schemas.microsoft.com/office/drawing/2014/main" id="{7581EF7B-7C14-6245-817C-A2E491B320C8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F92E8C54-51DE-C44E-9F0A-2BDD68994433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AFB21011-0225-9D46-BC2A-D873A0D47E09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49" name="Grupo 48">
                <a:extLst>
                  <a:ext uri="{FF2B5EF4-FFF2-40B4-BE49-F238E27FC236}">
                    <a16:creationId xmlns:a16="http://schemas.microsoft.com/office/drawing/2014/main" id="{8E4E852F-68D9-2B47-B7C0-1B4CA27FEAD9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1" name="Redondear rectángulo de esquina del mismo lado 50">
                  <a:extLst>
                    <a:ext uri="{FF2B5EF4-FFF2-40B4-BE49-F238E27FC236}">
                      <a16:creationId xmlns:a16="http://schemas.microsoft.com/office/drawing/2014/main" id="{187B7657-5A37-A74A-8D12-D04E761FE1ED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43459998-952A-4D4A-AC1D-B098FD625392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0" name="Redondear rectángulo de esquina del mismo lado 49">
                <a:extLst>
                  <a:ext uri="{FF2B5EF4-FFF2-40B4-BE49-F238E27FC236}">
                    <a16:creationId xmlns:a16="http://schemas.microsoft.com/office/drawing/2014/main" id="{3C00C880-DE7E-894A-A657-EC8128F1458E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767ECAC3-15CA-584A-A2D5-1C748DD65C3E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1BEC2032-3B9F-0A47-88B5-87B5E5357312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AFD2B949-259E-DB40-AB28-5CE58D5546F5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25F42E8D-06B5-7E4A-A5E8-D957B0DFC4BE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3526758B-77DE-714A-B51D-6D783F4A5941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3" name="object 10">
                <a:extLst>
                  <a:ext uri="{FF2B5EF4-FFF2-40B4-BE49-F238E27FC236}">
                    <a16:creationId xmlns:a16="http://schemas.microsoft.com/office/drawing/2014/main" id="{884BE90C-00D3-2A45-97D2-A2CA938B5A10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">
                <a:extLst>
                  <a:ext uri="{FF2B5EF4-FFF2-40B4-BE49-F238E27FC236}">
                    <a16:creationId xmlns:a16="http://schemas.microsoft.com/office/drawing/2014/main" id="{B6A1B1BC-4118-054B-BB3C-D6EE25330631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5" name="Imagen 44">
                <a:extLst>
                  <a:ext uri="{FF2B5EF4-FFF2-40B4-BE49-F238E27FC236}">
                    <a16:creationId xmlns:a16="http://schemas.microsoft.com/office/drawing/2014/main" id="{A267A971-EF4C-5B43-82D4-CFE9D8869F9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712B7340-58A2-4549-BD54-7F8001F747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2E837AB2-A3A4-4FD8-93E4-CD0ACE1863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82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Un tren pasando por unos rieles&#10;&#10;Descripción generada automáticamente">
            <a:extLst>
              <a:ext uri="{FF2B5EF4-FFF2-40B4-BE49-F238E27FC236}">
                <a16:creationId xmlns:a16="http://schemas.microsoft.com/office/drawing/2014/main" id="{B6E861E4-E3B1-E14C-89FE-4177F1B0A1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0" y="0"/>
            <a:ext cx="12233507" cy="62484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28454" y="2651642"/>
            <a:ext cx="10374546" cy="83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b="1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CHAPTER 3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 </a:t>
            </a:r>
            <a:r>
              <a:rPr lang="es-ES" sz="2000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steps</a:t>
            </a: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Process </a:t>
            </a:r>
            <a:r>
              <a:rPr lang="es-ES" sz="2000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automation</a:t>
            </a: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the use of the data </a:t>
            </a:r>
            <a:r>
              <a:rPr lang="es-ES" sz="2000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science</a:t>
            </a:r>
            <a:endParaRPr lang="es-ES" sz="2000" spc="3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887A29AD-7313-8447-B134-E94E5E49C430}"/>
              </a:ext>
            </a:extLst>
          </p:cNvPr>
          <p:cNvSpPr txBox="1"/>
          <p:nvPr/>
        </p:nvSpPr>
        <p:spPr>
          <a:xfrm>
            <a:off x="10561638" y="608393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200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25448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/>
              <a:t>NEXT STEPS: PROCESS AUTOMATION AND THE USE OF THE DATA SCIENCE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sp>
        <p:nvSpPr>
          <p:cNvPr id="8" name="Redondear rectángulo de esquina del mismo lado 11">
            <a:extLst>
              <a:ext uri="{FF2B5EF4-FFF2-40B4-BE49-F238E27FC236}">
                <a16:creationId xmlns:a16="http://schemas.microsoft.com/office/drawing/2014/main" id="{9CFBB5E0-C27A-49D6-9F08-AB9167D78FE5}"/>
              </a:ext>
            </a:extLst>
          </p:cNvPr>
          <p:cNvSpPr/>
          <p:nvPr/>
        </p:nvSpPr>
        <p:spPr>
          <a:xfrm rot="10800000">
            <a:off x="1865895" y="989726"/>
            <a:ext cx="5400675" cy="106680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E5FEFF-3E02-4BFF-B730-351C690295F3}"/>
              </a:ext>
            </a:extLst>
          </p:cNvPr>
          <p:cNvSpPr txBox="1"/>
          <p:nvPr/>
        </p:nvSpPr>
        <p:spPr>
          <a:xfrm>
            <a:off x="1865896" y="1088672"/>
            <a:ext cx="5400675" cy="889402"/>
          </a:xfrm>
          <a:prstGeom prst="rect">
            <a:avLst/>
          </a:prstGeom>
          <a:noFill/>
        </p:spPr>
        <p:txBody>
          <a:bodyPr wrap="square" lIns="288000" tIns="288000" rIns="288000" bIns="288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000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iHISA</a:t>
            </a: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tool</a:t>
            </a: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D16447-448B-4D41-BF4C-91843CF68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599" y="2058390"/>
            <a:ext cx="7893923" cy="37224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8E0912-C22E-4169-BB68-8C1988910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67" y="1095617"/>
            <a:ext cx="1772781" cy="1269399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318957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/>
              <a:t>NEXT STEPS: PROCESS AUTOMATION AND THE USE OF THE DATA SCIENCE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sp>
        <p:nvSpPr>
          <p:cNvPr id="5" name="Redondear rectángulo de esquina del mismo lado 11">
            <a:extLst>
              <a:ext uri="{FF2B5EF4-FFF2-40B4-BE49-F238E27FC236}">
                <a16:creationId xmlns:a16="http://schemas.microsoft.com/office/drawing/2014/main" id="{295014DB-344F-47CD-944C-1F3EC93BE508}"/>
              </a:ext>
            </a:extLst>
          </p:cNvPr>
          <p:cNvSpPr/>
          <p:nvPr/>
        </p:nvSpPr>
        <p:spPr>
          <a:xfrm rot="10800000">
            <a:off x="494298" y="989726"/>
            <a:ext cx="5400675" cy="106680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7694CC-E68C-46F2-ADE3-9898CB166118}"/>
              </a:ext>
            </a:extLst>
          </p:cNvPr>
          <p:cNvSpPr txBox="1"/>
          <p:nvPr/>
        </p:nvSpPr>
        <p:spPr>
          <a:xfrm>
            <a:off x="494299" y="1088672"/>
            <a:ext cx="5400675" cy="889402"/>
          </a:xfrm>
          <a:prstGeom prst="rect">
            <a:avLst/>
          </a:prstGeom>
          <a:noFill/>
        </p:spPr>
        <p:txBody>
          <a:bodyPr wrap="square" lIns="288000" tIns="288000" rIns="288000" bIns="288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s-ES" sz="2000" b="1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InFact</a:t>
            </a: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tool</a:t>
            </a: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data base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D46F0EB-76CD-4040-BDAD-7B68B2145034}"/>
              </a:ext>
            </a:extLst>
          </p:cNvPr>
          <p:cNvGrpSpPr/>
          <p:nvPr/>
        </p:nvGrpSpPr>
        <p:grpSpPr>
          <a:xfrm>
            <a:off x="2466109" y="2077021"/>
            <a:ext cx="7740073" cy="3791254"/>
            <a:chOff x="3257549" y="1766887"/>
            <a:chExt cx="5989163" cy="3507077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A66BE039-80C6-4AAE-82A6-FC1C9B63F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7549" y="1766887"/>
              <a:ext cx="5989163" cy="3507077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FB3E70EB-9B99-4DB4-9CB5-113D5DB3BCDE}"/>
                </a:ext>
              </a:extLst>
            </p:cNvPr>
            <p:cNvSpPr txBox="1"/>
            <p:nvPr/>
          </p:nvSpPr>
          <p:spPr>
            <a:xfrm>
              <a:off x="6345382" y="2015320"/>
              <a:ext cx="978794" cy="3701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000" b="1" err="1"/>
                <a:t>Coincidence</a:t>
              </a:r>
              <a:r>
                <a:rPr lang="es-ES" sz="1000" b="1"/>
                <a:t> in time and </a:t>
              </a:r>
              <a:r>
                <a:rPr lang="es-ES" sz="1000" b="1" err="1"/>
                <a:t>space</a:t>
              </a:r>
              <a:endParaRPr lang="es-ES" sz="1000" b="1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35856939-56FF-4E23-906C-7BBF8CA0998D}"/>
                </a:ext>
              </a:extLst>
            </p:cNvPr>
            <p:cNvSpPr txBox="1"/>
            <p:nvPr/>
          </p:nvSpPr>
          <p:spPr>
            <a:xfrm>
              <a:off x="6915302" y="4838304"/>
              <a:ext cx="141547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000" b="1" err="1"/>
                <a:t>Undesired</a:t>
              </a:r>
              <a:r>
                <a:rPr lang="es-ES" sz="1000" b="1"/>
                <a:t> </a:t>
              </a:r>
              <a:r>
                <a:rPr lang="es-ES" sz="1000" b="1" err="1"/>
                <a:t>event</a:t>
              </a:r>
              <a:r>
                <a:rPr lang="es-ES" sz="1000" b="1"/>
                <a:t>/</a:t>
              </a:r>
              <a:r>
                <a:rPr lang="es-ES" sz="1000" b="1" err="1"/>
                <a:t>event</a:t>
              </a:r>
              <a:endParaRPr lang="es-ES" sz="1000" b="1"/>
            </a:p>
          </p:txBody>
        </p:sp>
      </p:grpSp>
    </p:spTree>
    <p:extLst>
      <p:ext uri="{BB962C8B-B14F-4D97-AF65-F5344CB8AC3E}">
        <p14:creationId xmlns:p14="http://schemas.microsoft.com/office/powerpoint/2010/main" val="1540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/>
              <a:t>NEXT STEPS: PROCESS AUTOMATION AND THE USE OF THE DATA SCIENCE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sp>
        <p:nvSpPr>
          <p:cNvPr id="5" name="Redondear rectángulo de esquina del mismo lado 11">
            <a:extLst>
              <a:ext uri="{FF2B5EF4-FFF2-40B4-BE49-F238E27FC236}">
                <a16:creationId xmlns:a16="http://schemas.microsoft.com/office/drawing/2014/main" id="{295014DB-344F-47CD-944C-1F3EC93BE508}"/>
              </a:ext>
            </a:extLst>
          </p:cNvPr>
          <p:cNvSpPr/>
          <p:nvPr/>
        </p:nvSpPr>
        <p:spPr>
          <a:xfrm rot="10800000">
            <a:off x="632511" y="989726"/>
            <a:ext cx="5400675" cy="106680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7694CC-E68C-46F2-ADE3-9898CB166118}"/>
              </a:ext>
            </a:extLst>
          </p:cNvPr>
          <p:cNvSpPr txBox="1"/>
          <p:nvPr/>
        </p:nvSpPr>
        <p:spPr>
          <a:xfrm>
            <a:off x="632512" y="1088672"/>
            <a:ext cx="5400675" cy="889402"/>
          </a:xfrm>
          <a:prstGeom prst="rect">
            <a:avLst/>
          </a:prstGeom>
          <a:noFill/>
        </p:spPr>
        <p:txBody>
          <a:bodyPr wrap="square" lIns="288000" tIns="288000" rIns="288000" bIns="288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s-ES" sz="2000" b="1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InFact</a:t>
            </a: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tool</a:t>
            </a: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data base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CAE9E7-6D8D-4699-9B52-F06983C10F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62" t="27748" r="911" b="9200"/>
          <a:stretch/>
        </p:blipFill>
        <p:spPr>
          <a:xfrm>
            <a:off x="2450009" y="2178304"/>
            <a:ext cx="3774059" cy="683005"/>
          </a:xfrm>
          <a:prstGeom prst="rect">
            <a:avLst/>
          </a:prstGeom>
        </p:spPr>
      </p:pic>
      <p:pic>
        <p:nvPicPr>
          <p:cNvPr id="1026" name="Picture 2" descr="PDF) Redacción de Informes Técnicos 2016 | Jonathan Gallo - Academia.edu">
            <a:extLst>
              <a:ext uri="{FF2B5EF4-FFF2-40B4-BE49-F238E27FC236}">
                <a16:creationId xmlns:a16="http://schemas.microsoft.com/office/drawing/2014/main" id="{A54D4E7C-3EDF-441F-9A41-E0715C018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6" y="1932036"/>
            <a:ext cx="1089239" cy="1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formes de la Dependencia Común de Inspección: informe del Director General">
            <a:extLst>
              <a:ext uri="{FF2B5EF4-FFF2-40B4-BE49-F238E27FC236}">
                <a16:creationId xmlns:a16="http://schemas.microsoft.com/office/drawing/2014/main" id="{AF621908-6B20-4411-9C1A-33E0D89F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4464">
            <a:off x="889017" y="1916502"/>
            <a:ext cx="886608" cy="128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3F31A35-C649-4346-9211-6FB5AFE7F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776" y="2543475"/>
            <a:ext cx="695381" cy="1133069"/>
          </a:xfrm>
          <a:prstGeom prst="rect">
            <a:avLst/>
          </a:prstGeom>
        </p:spPr>
      </p:pic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8F392EB0-4144-424B-A9EE-8861F020F60C}"/>
              </a:ext>
            </a:extLst>
          </p:cNvPr>
          <p:cNvSpPr/>
          <p:nvPr/>
        </p:nvSpPr>
        <p:spPr>
          <a:xfrm>
            <a:off x="2023866" y="2434843"/>
            <a:ext cx="283387" cy="255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F432067C-9067-4D1B-8B49-12B7A788FEF6}"/>
              </a:ext>
            </a:extLst>
          </p:cNvPr>
          <p:cNvSpPr/>
          <p:nvPr/>
        </p:nvSpPr>
        <p:spPr>
          <a:xfrm>
            <a:off x="6393051" y="2415884"/>
            <a:ext cx="283387" cy="255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F8D3A26-FD65-4060-BDAB-52FFFCC232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058" t="230" r="37480" b="3464"/>
          <a:stretch/>
        </p:blipFill>
        <p:spPr>
          <a:xfrm>
            <a:off x="6721858" y="1127039"/>
            <a:ext cx="5368914" cy="291174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370BC2A-4660-4F8C-A690-A525475190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85" y="3115018"/>
            <a:ext cx="4739640" cy="2724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089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No hay ninguna descripción de la foto disponible.">
            <a:extLst>
              <a:ext uri="{FF2B5EF4-FFF2-40B4-BE49-F238E27FC236}">
                <a16:creationId xmlns:a16="http://schemas.microsoft.com/office/drawing/2014/main" id="{7712E3A5-8518-E18E-E93D-CC46326AF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922" y="838309"/>
            <a:ext cx="4923859" cy="32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D2426A1-D924-CF4E-B63A-AE434BCF2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399" y="2344482"/>
            <a:ext cx="2154485" cy="122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/>
              <a:t>NEXT STEPS: PROCESS AUTOMATION AND THE USE OF THE DATA SCIENCE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sp>
        <p:nvSpPr>
          <p:cNvPr id="5" name="Redondear rectángulo de esquina del mismo lado 11">
            <a:extLst>
              <a:ext uri="{FF2B5EF4-FFF2-40B4-BE49-F238E27FC236}">
                <a16:creationId xmlns:a16="http://schemas.microsoft.com/office/drawing/2014/main" id="{295014DB-344F-47CD-944C-1F3EC93BE508}"/>
              </a:ext>
            </a:extLst>
          </p:cNvPr>
          <p:cNvSpPr/>
          <p:nvPr/>
        </p:nvSpPr>
        <p:spPr>
          <a:xfrm rot="10800000">
            <a:off x="632511" y="989726"/>
            <a:ext cx="5400675" cy="106680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7694CC-E68C-46F2-ADE3-9898CB166118}"/>
              </a:ext>
            </a:extLst>
          </p:cNvPr>
          <p:cNvSpPr txBox="1"/>
          <p:nvPr/>
        </p:nvSpPr>
        <p:spPr>
          <a:xfrm>
            <a:off x="632512" y="1088672"/>
            <a:ext cx="5400675" cy="889402"/>
          </a:xfrm>
          <a:prstGeom prst="rect">
            <a:avLst/>
          </a:prstGeom>
          <a:noFill/>
        </p:spPr>
        <p:txBody>
          <a:bodyPr wrap="square" lIns="288000" tIns="288000" rIns="288000" bIns="288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s-ES" sz="2000" b="1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BioMaF</a:t>
            </a: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  <a:endParaRPr lang="es-ES" sz="2000" spc="3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3E3231C-07E4-C112-3D5B-AF6EF6B869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429"/>
          <a:stretch/>
        </p:blipFill>
        <p:spPr>
          <a:xfrm>
            <a:off x="280340" y="3561928"/>
            <a:ext cx="778471" cy="65733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E1CB026-150C-D908-46C1-B697046BE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928" y="2180820"/>
            <a:ext cx="600492" cy="636239"/>
          </a:xfrm>
          <a:prstGeom prst="rect">
            <a:avLst/>
          </a:prstGeom>
        </p:spPr>
      </p:pic>
      <p:pic>
        <p:nvPicPr>
          <p:cNvPr id="13" name="Imagen 1" descr="image001">
            <a:extLst>
              <a:ext uri="{FF2B5EF4-FFF2-40B4-BE49-F238E27FC236}">
                <a16:creationId xmlns:a16="http://schemas.microsoft.com/office/drawing/2014/main" id="{921121A3-5484-3418-89E3-6D864E700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29" y="2258046"/>
            <a:ext cx="2572340" cy="541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3D357259-9020-4239-E1E5-B92A8A453A6A}"/>
              </a:ext>
            </a:extLst>
          </p:cNvPr>
          <p:cNvGrpSpPr/>
          <p:nvPr/>
        </p:nvGrpSpPr>
        <p:grpSpPr>
          <a:xfrm>
            <a:off x="2112905" y="4124939"/>
            <a:ext cx="1999174" cy="1446328"/>
            <a:chOff x="3621684" y="4219230"/>
            <a:chExt cx="1999174" cy="1446328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CE8A889-DA64-CFFD-EE5A-2AEF4DCAF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21684" y="4219230"/>
              <a:ext cx="1999174" cy="1446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3475BD8C-AC0A-D786-76BF-FC6CD1FA2DE1}"/>
                </a:ext>
              </a:extLst>
            </p:cNvPr>
            <p:cNvSpPr/>
            <p:nvPr/>
          </p:nvSpPr>
          <p:spPr>
            <a:xfrm>
              <a:off x="4922372" y="4868658"/>
              <a:ext cx="637412" cy="259333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accent1">
                  <a:shade val="50000"/>
                  <a:alpha val="9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700" b="1" err="1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Sleep</a:t>
              </a:r>
              <a:r>
                <a:rPr lang="es-ES" sz="700" b="1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diaries</a:t>
              </a:r>
            </a:p>
          </p:txBody>
        </p:sp>
      </p:grp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D258884C-9555-A85C-232F-72DA074EBCFD}"/>
              </a:ext>
            </a:extLst>
          </p:cNvPr>
          <p:cNvSpPr/>
          <p:nvPr/>
        </p:nvSpPr>
        <p:spPr>
          <a:xfrm>
            <a:off x="3847294" y="2839998"/>
            <a:ext cx="766574" cy="35843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1">
                <a:shade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Actigraphy</a:t>
            </a:r>
            <a:endParaRPr lang="es-ES" sz="500" b="1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8D72472-76C4-11B8-9F80-9DB26FB2B0C0}"/>
              </a:ext>
            </a:extLst>
          </p:cNvPr>
          <p:cNvSpPr txBox="1"/>
          <p:nvPr/>
        </p:nvSpPr>
        <p:spPr>
          <a:xfrm rot="16200000">
            <a:off x="170858" y="2753370"/>
            <a:ext cx="1050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err="1">
                <a:solidFill>
                  <a:srgbClr val="007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Objective</a:t>
            </a:r>
            <a:endParaRPr lang="es-ES" sz="1400">
              <a:solidFill>
                <a:srgbClr val="00711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8057560-23FB-F200-6C2A-22820BC57A74}"/>
              </a:ext>
            </a:extLst>
          </p:cNvPr>
          <p:cNvSpPr txBox="1"/>
          <p:nvPr/>
        </p:nvSpPr>
        <p:spPr>
          <a:xfrm rot="16200000">
            <a:off x="14950" y="4612700"/>
            <a:ext cx="1377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err="1">
                <a:solidFill>
                  <a:srgbClr val="007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Subjective</a:t>
            </a:r>
            <a:endParaRPr lang="es-ES" sz="1400">
              <a:solidFill>
                <a:srgbClr val="00711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669327DC-B30F-BAF7-C827-1CF1B0B98B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5245" y="2839998"/>
            <a:ext cx="2408002" cy="912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379A1737-3BC8-B22B-E142-502B0BE07B8A}"/>
              </a:ext>
            </a:extLst>
          </p:cNvPr>
          <p:cNvSpPr/>
          <p:nvPr/>
        </p:nvSpPr>
        <p:spPr>
          <a:xfrm>
            <a:off x="2256712" y="2510355"/>
            <a:ext cx="810388" cy="35843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chemeClr val="accent1">
                <a:shade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Performance </a:t>
            </a:r>
            <a:r>
              <a:rPr lang="es-ES" sz="600" b="1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monitoring</a:t>
            </a:r>
            <a:endParaRPr lang="es-ES" sz="600" b="1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F08966CE-BD40-5D33-3628-E2DA3A0C2012}"/>
              </a:ext>
            </a:extLst>
          </p:cNvPr>
          <p:cNvGrpSpPr/>
          <p:nvPr/>
        </p:nvGrpSpPr>
        <p:grpSpPr>
          <a:xfrm>
            <a:off x="4583632" y="4090300"/>
            <a:ext cx="1419527" cy="1495847"/>
            <a:chOff x="3565538" y="4123752"/>
            <a:chExt cx="1419527" cy="1495847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ACC1CA7-F327-1762-8BCD-DB5568F6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66852" y="4125398"/>
              <a:ext cx="1054666" cy="14942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7E60121-0460-ECCE-F231-6324622DD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15009" y="4575010"/>
              <a:ext cx="286496" cy="331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FCEC23C7-B402-A00C-81E4-B298C9FAF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65538" y="4123752"/>
              <a:ext cx="1042816" cy="2397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739701BD-11E3-C85C-8F4F-BA0E9EE3A498}"/>
                </a:ext>
              </a:extLst>
            </p:cNvPr>
            <p:cNvSpPr/>
            <p:nvPr/>
          </p:nvSpPr>
          <p:spPr>
            <a:xfrm>
              <a:off x="4378154" y="4436672"/>
              <a:ext cx="606911" cy="382563"/>
            </a:xfrm>
            <a:prstGeom prst="roundRect">
              <a:avLst>
                <a:gd name="adj" fmla="val 18858"/>
              </a:avLst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s-ES" sz="600" b="1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WAQ</a:t>
              </a:r>
            </a:p>
            <a:p>
              <a:r>
                <a:rPr lang="es-ES" sz="600" b="1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CREW </a:t>
              </a:r>
              <a:r>
                <a:rPr lang="es-ES" sz="600" b="1" err="1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Quest</a:t>
              </a:r>
              <a:r>
                <a:rPr lang="es-ES" sz="600" b="1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r>
                <a:rPr lang="es-ES" sz="600" b="1" err="1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SamnPerelli</a:t>
              </a:r>
              <a:endParaRPr lang="es-ES" sz="6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A1249AE3-CBDF-5CCF-52DC-DADF40F7D5D0}"/>
              </a:ext>
            </a:extLst>
          </p:cNvPr>
          <p:cNvGrpSpPr/>
          <p:nvPr/>
        </p:nvGrpSpPr>
        <p:grpSpPr>
          <a:xfrm>
            <a:off x="8215963" y="4182969"/>
            <a:ext cx="2173150" cy="1761442"/>
            <a:chOff x="10732733" y="3839698"/>
            <a:chExt cx="3188349" cy="2542390"/>
          </a:xfrm>
        </p:grpSpPr>
        <p:graphicFrame>
          <p:nvGraphicFramePr>
            <p:cNvPr id="27" name="Gráfico 26">
              <a:extLst>
                <a:ext uri="{FF2B5EF4-FFF2-40B4-BE49-F238E27FC236}">
                  <a16:creationId xmlns:a16="http://schemas.microsoft.com/office/drawing/2014/main" id="{A5900C31-43E3-B7D1-5B8C-927AA1BB3C8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01738593"/>
                </p:ext>
              </p:extLst>
            </p:nvPr>
          </p:nvGraphicFramePr>
          <p:xfrm>
            <a:off x="10732733" y="3839698"/>
            <a:ext cx="3188349" cy="25423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03948CEA-799A-05BC-CD30-E6BBE30A8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140428" y="3986389"/>
              <a:ext cx="815334" cy="247184"/>
            </a:xfrm>
            <a:prstGeom prst="rect">
              <a:avLst/>
            </a:prstGeom>
          </p:spPr>
        </p:pic>
      </p:grp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C2E5B6B-6429-6926-96BB-5C4B5EF9E5DE}"/>
              </a:ext>
            </a:extLst>
          </p:cNvPr>
          <p:cNvSpPr txBox="1"/>
          <p:nvPr/>
        </p:nvSpPr>
        <p:spPr>
          <a:xfrm>
            <a:off x="4341011" y="5606542"/>
            <a:ext cx="2066081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sz="700" b="0" i="0" u="none" strike="noStrike" baseline="0" err="1">
                <a:solidFill>
                  <a:srgbClr val="000000"/>
                </a:solidFill>
                <a:latin typeface="Arial" panose="020B0604020202020204" pitchFamily="34" charset="0"/>
              </a:rPr>
              <a:t>Samn</a:t>
            </a:r>
            <a:r>
              <a:rPr lang="en-US" sz="7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&amp; </a:t>
            </a:r>
            <a:r>
              <a:rPr lang="en-US" sz="700" b="0" i="0" u="none" strike="noStrike" baseline="0" err="1">
                <a:solidFill>
                  <a:srgbClr val="000000"/>
                </a:solidFill>
                <a:latin typeface="Arial" panose="020B0604020202020204" pitchFamily="34" charset="0"/>
              </a:rPr>
              <a:t>Perelli</a:t>
            </a:r>
            <a:r>
              <a:rPr lang="en-US" sz="7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, 1982; </a:t>
            </a:r>
            <a:r>
              <a:rPr lang="en-US" sz="700" b="0" i="0" u="none" strike="noStrike" baseline="0" err="1">
                <a:solidFill>
                  <a:srgbClr val="000000"/>
                </a:solidFill>
                <a:latin typeface="Arial" panose="020B0604020202020204" pitchFamily="34" charset="0"/>
              </a:rPr>
              <a:t>Samel</a:t>
            </a:r>
            <a:r>
              <a:rPr lang="en-US" sz="7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et al, 1997) </a:t>
            </a:r>
            <a:endParaRPr lang="en-GB" sz="700"/>
          </a:p>
        </p:txBody>
      </p:sp>
      <p:sp>
        <p:nvSpPr>
          <p:cNvPr id="37" name="Cerrar llave 36">
            <a:extLst>
              <a:ext uri="{FF2B5EF4-FFF2-40B4-BE49-F238E27FC236}">
                <a16:creationId xmlns:a16="http://schemas.microsoft.com/office/drawing/2014/main" id="{7E920CDE-BE78-C785-1EAC-581D9F194548}"/>
              </a:ext>
            </a:extLst>
          </p:cNvPr>
          <p:cNvSpPr/>
          <p:nvPr/>
        </p:nvSpPr>
        <p:spPr>
          <a:xfrm>
            <a:off x="6431057" y="2224726"/>
            <a:ext cx="897803" cy="3581871"/>
          </a:xfrm>
          <a:prstGeom prst="rightBrace">
            <a:avLst>
              <a:gd name="adj1" fmla="val 30230"/>
              <a:gd name="adj2" fmla="val 7184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40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/>
              <a:t>NEXT STEPS: PROCESS AUTOMATION AND THE USE OF THE DATA SCIENCE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sp>
        <p:nvSpPr>
          <p:cNvPr id="5" name="Redondear rectángulo de esquina del mismo lado 11">
            <a:extLst>
              <a:ext uri="{FF2B5EF4-FFF2-40B4-BE49-F238E27FC236}">
                <a16:creationId xmlns:a16="http://schemas.microsoft.com/office/drawing/2014/main" id="{295014DB-344F-47CD-944C-1F3EC93BE508}"/>
              </a:ext>
            </a:extLst>
          </p:cNvPr>
          <p:cNvSpPr/>
          <p:nvPr/>
        </p:nvSpPr>
        <p:spPr>
          <a:xfrm rot="10800000">
            <a:off x="632511" y="989726"/>
            <a:ext cx="5400675" cy="106680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7694CC-E68C-46F2-ADE3-9898CB166118}"/>
              </a:ext>
            </a:extLst>
          </p:cNvPr>
          <p:cNvSpPr txBox="1"/>
          <p:nvPr/>
        </p:nvSpPr>
        <p:spPr>
          <a:xfrm>
            <a:off x="632512" y="1088672"/>
            <a:ext cx="5400675" cy="889402"/>
          </a:xfrm>
          <a:prstGeom prst="rect">
            <a:avLst/>
          </a:prstGeom>
          <a:noFill/>
        </p:spPr>
        <p:txBody>
          <a:bodyPr wrap="square" lIns="288000" tIns="288000" rIns="288000" bIns="288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s-ES" sz="2000" b="1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BioMaF</a:t>
            </a: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  <a:endParaRPr lang="es-ES" sz="2000" spc="3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8787D0D-E8E5-1ACA-CB66-40A76E45C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27" y="2191231"/>
            <a:ext cx="6525545" cy="3459727"/>
          </a:xfrm>
          <a:prstGeom prst="rect">
            <a:avLst/>
          </a:prstGeom>
        </p:spPr>
      </p:pic>
      <p:pic>
        <p:nvPicPr>
          <p:cNvPr id="8" name="Gráfico 7" descr="Centro de llamadas con relleno sólido">
            <a:extLst>
              <a:ext uri="{FF2B5EF4-FFF2-40B4-BE49-F238E27FC236}">
                <a16:creationId xmlns:a16="http://schemas.microsoft.com/office/drawing/2014/main" id="{40CA5F31-2A1F-FA56-4BA1-D7B4104445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61741" y="2860586"/>
            <a:ext cx="390238" cy="39023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8FB5D0B2-A8A6-5963-07FC-0A82E7958D65}"/>
              </a:ext>
            </a:extLst>
          </p:cNvPr>
          <p:cNvGrpSpPr/>
          <p:nvPr/>
        </p:nvGrpSpPr>
        <p:grpSpPr>
          <a:xfrm>
            <a:off x="10959127" y="3877803"/>
            <a:ext cx="629092" cy="670771"/>
            <a:chOff x="10315428" y="3806798"/>
            <a:chExt cx="1623910" cy="1571746"/>
          </a:xfrm>
        </p:grpSpPr>
        <p:pic>
          <p:nvPicPr>
            <p:cNvPr id="10" name="Gráfico 9" descr="Centro de llamadas contorno">
              <a:extLst>
                <a:ext uri="{FF2B5EF4-FFF2-40B4-BE49-F238E27FC236}">
                  <a16:creationId xmlns:a16="http://schemas.microsoft.com/office/drawing/2014/main" id="{24529193-7549-09CC-35A7-DCE299069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670183" y="3806798"/>
              <a:ext cx="914400" cy="914400"/>
            </a:xfrm>
            <a:prstGeom prst="rect">
              <a:avLst/>
            </a:prstGeom>
          </p:spPr>
        </p:pic>
        <p:pic>
          <p:nvPicPr>
            <p:cNvPr id="11" name="Gráfico 10" descr="Centro de llamadas contorno">
              <a:extLst>
                <a:ext uri="{FF2B5EF4-FFF2-40B4-BE49-F238E27FC236}">
                  <a16:creationId xmlns:a16="http://schemas.microsoft.com/office/drawing/2014/main" id="{704063CC-C28B-B861-45C5-F4315DBB0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15428" y="4464144"/>
              <a:ext cx="914400" cy="914400"/>
            </a:xfrm>
            <a:prstGeom prst="rect">
              <a:avLst/>
            </a:prstGeom>
          </p:spPr>
        </p:pic>
        <p:pic>
          <p:nvPicPr>
            <p:cNvPr id="12" name="Gráfico 11" descr="Centro de llamadas contorno">
              <a:extLst>
                <a:ext uri="{FF2B5EF4-FFF2-40B4-BE49-F238E27FC236}">
                  <a16:creationId xmlns:a16="http://schemas.microsoft.com/office/drawing/2014/main" id="{93609A83-2B7B-3E50-10AA-2A16C3580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024938" y="4464144"/>
              <a:ext cx="914400" cy="914400"/>
            </a:xfrm>
            <a:prstGeom prst="rect">
              <a:avLst/>
            </a:prstGeom>
          </p:spPr>
        </p:pic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C70AF64F-BCF4-BF1F-EB29-8C5DA56C8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151" y="3815388"/>
            <a:ext cx="2630264" cy="73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n">
            <a:extLst>
              <a:ext uri="{FF2B5EF4-FFF2-40B4-BE49-F238E27FC236}">
                <a16:creationId xmlns:a16="http://schemas.microsoft.com/office/drawing/2014/main" id="{56CF8874-243E-0A47-87CA-D833DB7B8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151" y="2711529"/>
            <a:ext cx="2630264" cy="73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400"/>
              <a:t>NEXT STEPS: PROCESS AUTOMATION AND THE USE OF THE DATA SCIENCE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sp>
        <p:nvSpPr>
          <p:cNvPr id="5" name="Redondear rectángulo de esquina del mismo lado 11">
            <a:extLst>
              <a:ext uri="{FF2B5EF4-FFF2-40B4-BE49-F238E27FC236}">
                <a16:creationId xmlns:a16="http://schemas.microsoft.com/office/drawing/2014/main" id="{295014DB-344F-47CD-944C-1F3EC93BE508}"/>
              </a:ext>
            </a:extLst>
          </p:cNvPr>
          <p:cNvSpPr/>
          <p:nvPr/>
        </p:nvSpPr>
        <p:spPr>
          <a:xfrm rot="10800000">
            <a:off x="643144" y="989726"/>
            <a:ext cx="5400675" cy="106680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7694CC-E68C-46F2-ADE3-9898CB166118}"/>
              </a:ext>
            </a:extLst>
          </p:cNvPr>
          <p:cNvSpPr txBox="1"/>
          <p:nvPr/>
        </p:nvSpPr>
        <p:spPr>
          <a:xfrm>
            <a:off x="643145" y="1088672"/>
            <a:ext cx="5400675" cy="889402"/>
          </a:xfrm>
          <a:prstGeom prst="rect">
            <a:avLst/>
          </a:prstGeom>
          <a:noFill/>
        </p:spPr>
        <p:txBody>
          <a:bodyPr wrap="square" lIns="288000" tIns="288000" rIns="288000" bIns="288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s-ES" sz="2000" b="1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GFA</a:t>
            </a:r>
            <a:r>
              <a:rPr lang="es-ES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tool</a:t>
            </a:r>
            <a:endParaRPr lang="es-ES" sz="2000" spc="3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BD19832-AB0F-4E60-A3E1-58CF7140A3EE}"/>
              </a:ext>
            </a:extLst>
          </p:cNvPr>
          <p:cNvSpPr/>
          <p:nvPr/>
        </p:nvSpPr>
        <p:spPr>
          <a:xfrm>
            <a:off x="7525052" y="3423529"/>
            <a:ext cx="3283886" cy="778977"/>
          </a:xfrm>
          <a:prstGeom prst="roundRect">
            <a:avLst/>
          </a:prstGeom>
          <a:noFill/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03253777-5568-4D33-A3D7-6006B3F250FD}"/>
              </a:ext>
            </a:extLst>
          </p:cNvPr>
          <p:cNvSpPr/>
          <p:nvPr/>
        </p:nvSpPr>
        <p:spPr>
          <a:xfrm>
            <a:off x="7530474" y="1933520"/>
            <a:ext cx="3283885" cy="1086688"/>
          </a:xfrm>
          <a:prstGeom prst="roundRect">
            <a:avLst/>
          </a:prstGeom>
          <a:noFill/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2E02FB1-CCA2-46D8-84C7-E0E8BABD1C9F}"/>
              </a:ext>
            </a:extLst>
          </p:cNvPr>
          <p:cNvSpPr/>
          <p:nvPr/>
        </p:nvSpPr>
        <p:spPr>
          <a:xfrm>
            <a:off x="4689250" y="2349678"/>
            <a:ext cx="2042466" cy="2164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6369266-C3A1-4644-B3B5-B18F0ABF356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89778" l="1333" r="97778">
                        <a14:foregroundMark x1="49778" y1="77333" x2="50222" y2="84444"/>
                        <a14:foregroundMark x1="4444" y1="32889" x2="4444" y2="32889"/>
                        <a14:foregroundMark x1="6667" y1="13333" x2="3556" y2="20444"/>
                        <a14:foregroundMark x1="18222" y1="9778" x2="29333" y2="8444"/>
                        <a14:foregroundMark x1="84000" y1="11111" x2="90667" y2="14222"/>
                        <a14:foregroundMark x1="69778" y1="9778" x2="52000" y2="9333"/>
                        <a14:foregroundMark x1="98222" y1="16444" x2="96000" y2="36444"/>
                        <a14:foregroundMark x1="89333" y1="73778" x2="57778" y2="73778"/>
                        <a14:foregroundMark x1="57778" y1="73778" x2="56444" y2="72444"/>
                        <a14:foregroundMark x1="97333" y1="63556" x2="94222" y2="45778"/>
                        <a14:foregroundMark x1="38222" y1="12000" x2="47111" y2="12000"/>
                        <a14:foregroundMark x1="4000" y1="33333" x2="1333" y2="56444"/>
                        <a14:backgroundMark x1="22667" y1="19556" x2="61778" y2="49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0754" y="2100492"/>
            <a:ext cx="2273268" cy="230716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C7EC16F-B83F-4B6B-AC1B-7A316E881F9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2444" y1="36444" x2="28889" y2="48444"/>
                        <a14:foregroundMark x1="51556" y1="66667" x2="57333" y2="68444"/>
                        <a14:foregroundMark x1="30222" y1="48000" x2="28444" y2="48889"/>
                        <a14:foregroundMark x1="27111" y1="50667" x2="29778" y2="48000"/>
                        <a14:foregroundMark x1="56889" y1="70222" x2="51111" y2="68444"/>
                        <a14:foregroundMark x1="55111" y1="68444" x2="58222" y2="68444"/>
                        <a14:foregroundMark x1="56000" y1="66667" x2="60889" y2="68000"/>
                        <a14:foregroundMark x1="48889" y1="68889" x2="50222" y2="68889"/>
                        <a14:foregroundMark x1="50667" y1="67556" x2="48444" y2="68889"/>
                        <a14:foregroundMark x1="74222" y1="45778" x2="75111" y2="41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64041" y="2407375"/>
            <a:ext cx="1506694" cy="150669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E90515E-618F-4C2A-8A57-75D49CBF9E9E}"/>
              </a:ext>
            </a:extLst>
          </p:cNvPr>
          <p:cNvSpPr txBox="1"/>
          <p:nvPr/>
        </p:nvSpPr>
        <p:spPr>
          <a:xfrm>
            <a:off x="3435997" y="2972984"/>
            <a:ext cx="4548971" cy="338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/>
              <a:t>GFA</a:t>
            </a: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585A0DE0-023C-4035-BF82-30407C347C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2204437"/>
              </p:ext>
            </p:extLst>
          </p:nvPr>
        </p:nvGraphicFramePr>
        <p:xfrm>
          <a:off x="2504957" y="2040310"/>
          <a:ext cx="6411049" cy="2088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Globo: línea doblada 14">
            <a:extLst>
              <a:ext uri="{FF2B5EF4-FFF2-40B4-BE49-F238E27FC236}">
                <a16:creationId xmlns:a16="http://schemas.microsoft.com/office/drawing/2014/main" id="{08A857BB-2CCE-41A9-AE09-F058D6DAF50C}"/>
              </a:ext>
            </a:extLst>
          </p:cNvPr>
          <p:cNvSpPr/>
          <p:nvPr/>
        </p:nvSpPr>
        <p:spPr>
          <a:xfrm>
            <a:off x="7608807" y="1678282"/>
            <a:ext cx="3083593" cy="338788"/>
          </a:xfrm>
          <a:prstGeom prst="borderCallout2">
            <a:avLst>
              <a:gd name="adj1" fmla="val 60061"/>
              <a:gd name="adj2" fmla="val -7228"/>
              <a:gd name="adj3" fmla="val 80466"/>
              <a:gd name="adj4" fmla="val -26150"/>
              <a:gd name="adj5" fmla="val 158220"/>
              <a:gd name="adj6" fmla="val -38238"/>
            </a:avLst>
          </a:prstGeom>
          <a:solidFill>
            <a:schemeClr val="bg1">
              <a:lumMod val="85000"/>
            </a:schemeClr>
          </a:solidFill>
          <a:ln>
            <a:solidFill>
              <a:srgbClr val="AAD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Module 1. Evaluation and </a:t>
            </a:r>
            <a:r>
              <a:rPr lang="es-ES" sz="110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assessment</a:t>
            </a:r>
            <a:r>
              <a:rPr lang="es-ES"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panel</a:t>
            </a:r>
          </a:p>
        </p:txBody>
      </p:sp>
      <p:sp>
        <p:nvSpPr>
          <p:cNvPr id="16" name="Globo: línea doblada 15">
            <a:extLst>
              <a:ext uri="{FF2B5EF4-FFF2-40B4-BE49-F238E27FC236}">
                <a16:creationId xmlns:a16="http://schemas.microsoft.com/office/drawing/2014/main" id="{7C55A7C7-263F-4E3A-9AC0-53D50E8F4FF1}"/>
              </a:ext>
            </a:extLst>
          </p:cNvPr>
          <p:cNvSpPr/>
          <p:nvPr/>
        </p:nvSpPr>
        <p:spPr>
          <a:xfrm>
            <a:off x="7604904" y="3138627"/>
            <a:ext cx="3087495" cy="338788"/>
          </a:xfrm>
          <a:prstGeom prst="borderCallout2">
            <a:avLst>
              <a:gd name="adj1" fmla="val 55367"/>
              <a:gd name="adj2" fmla="val -6286"/>
              <a:gd name="adj3" fmla="val 45979"/>
              <a:gd name="adj4" fmla="val -12100"/>
              <a:gd name="adj5" fmla="val 8449"/>
              <a:gd name="adj6" fmla="val -22636"/>
            </a:avLst>
          </a:prstGeom>
          <a:solidFill>
            <a:schemeClr val="bg1">
              <a:lumMod val="85000"/>
            </a:schemeClr>
          </a:solidFill>
          <a:ln>
            <a:solidFill>
              <a:srgbClr val="AAD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Module 2. Control panel</a:t>
            </a:r>
          </a:p>
        </p:txBody>
      </p:sp>
      <p:sp>
        <p:nvSpPr>
          <p:cNvPr id="17" name="Globo: línea doblada 16">
            <a:extLst>
              <a:ext uri="{FF2B5EF4-FFF2-40B4-BE49-F238E27FC236}">
                <a16:creationId xmlns:a16="http://schemas.microsoft.com/office/drawing/2014/main" id="{FC39AA75-1BBF-47D8-9C23-32C01A8A82EB}"/>
              </a:ext>
            </a:extLst>
          </p:cNvPr>
          <p:cNvSpPr/>
          <p:nvPr/>
        </p:nvSpPr>
        <p:spPr>
          <a:xfrm>
            <a:off x="7633581" y="4333854"/>
            <a:ext cx="3058819" cy="338788"/>
          </a:xfrm>
          <a:prstGeom prst="borderCallout2">
            <a:avLst>
              <a:gd name="adj1" fmla="val 60061"/>
              <a:gd name="adj2" fmla="val -7228"/>
              <a:gd name="adj3" fmla="val 52302"/>
              <a:gd name="adj4" fmla="val -21356"/>
              <a:gd name="adj5" fmla="val 1905"/>
              <a:gd name="adj6" fmla="val -32205"/>
            </a:avLst>
          </a:prstGeom>
          <a:solidFill>
            <a:schemeClr val="bg1">
              <a:lumMod val="85000"/>
            </a:schemeClr>
          </a:solidFill>
          <a:ln>
            <a:solidFill>
              <a:srgbClr val="AAD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Module 3. </a:t>
            </a:r>
            <a:r>
              <a:rPr lang="es-ES" sz="110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Monitoring</a:t>
            </a:r>
            <a:r>
              <a:rPr lang="es-ES"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Panel</a:t>
            </a:r>
          </a:p>
        </p:txBody>
      </p:sp>
      <p:sp>
        <p:nvSpPr>
          <p:cNvPr id="18" name="Globo: línea doblada 17">
            <a:extLst>
              <a:ext uri="{FF2B5EF4-FFF2-40B4-BE49-F238E27FC236}">
                <a16:creationId xmlns:a16="http://schemas.microsoft.com/office/drawing/2014/main" id="{1B891055-0D73-4F7A-995D-FEE40C661858}"/>
              </a:ext>
            </a:extLst>
          </p:cNvPr>
          <p:cNvSpPr/>
          <p:nvPr/>
        </p:nvSpPr>
        <p:spPr>
          <a:xfrm flipH="1">
            <a:off x="2157490" y="2381213"/>
            <a:ext cx="1688841" cy="338788"/>
          </a:xfrm>
          <a:prstGeom prst="borderCallout2">
            <a:avLst>
              <a:gd name="adj1" fmla="val 47001"/>
              <a:gd name="adj2" fmla="val -6355"/>
              <a:gd name="adj3" fmla="val 5779"/>
              <a:gd name="adj4" fmla="val -17682"/>
              <a:gd name="adj5" fmla="val -4594"/>
              <a:gd name="adj6" fmla="val -33674"/>
            </a:avLst>
          </a:prstGeom>
          <a:solidFill>
            <a:schemeClr val="bg1">
              <a:lumMod val="85000"/>
            </a:schemeClr>
          </a:solidFill>
          <a:ln>
            <a:solidFill>
              <a:srgbClr val="AAD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iHISA</a:t>
            </a:r>
            <a:r>
              <a:rPr lang="es-ES"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10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Register</a:t>
            </a:r>
            <a:endParaRPr lang="es-ES" sz="110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Globo: línea doblada 18">
            <a:extLst>
              <a:ext uri="{FF2B5EF4-FFF2-40B4-BE49-F238E27FC236}">
                <a16:creationId xmlns:a16="http://schemas.microsoft.com/office/drawing/2014/main" id="{39E071E1-9009-43A9-B554-A41971FBA669}"/>
              </a:ext>
            </a:extLst>
          </p:cNvPr>
          <p:cNvSpPr/>
          <p:nvPr/>
        </p:nvSpPr>
        <p:spPr>
          <a:xfrm flipH="1">
            <a:off x="2157489" y="3140163"/>
            <a:ext cx="1688842" cy="338788"/>
          </a:xfrm>
          <a:prstGeom prst="borderCallout2">
            <a:avLst>
              <a:gd name="adj1" fmla="val 60061"/>
              <a:gd name="adj2" fmla="val -7228"/>
              <a:gd name="adj3" fmla="val 51354"/>
              <a:gd name="adj4" fmla="val -20802"/>
              <a:gd name="adj5" fmla="val 3715"/>
              <a:gd name="adj6" fmla="val -33183"/>
            </a:avLst>
          </a:prstGeom>
          <a:solidFill>
            <a:schemeClr val="bg1">
              <a:lumMod val="85000"/>
            </a:schemeClr>
          </a:solidFill>
          <a:ln>
            <a:solidFill>
              <a:srgbClr val="AAD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InFact</a:t>
            </a:r>
            <a:r>
              <a:rPr lang="es-ES"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10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Register</a:t>
            </a:r>
            <a:endParaRPr lang="es-ES" sz="110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Globo: línea doblada 19">
            <a:extLst>
              <a:ext uri="{FF2B5EF4-FFF2-40B4-BE49-F238E27FC236}">
                <a16:creationId xmlns:a16="http://schemas.microsoft.com/office/drawing/2014/main" id="{DB6BCC2F-9C47-4B61-AA39-3F116613DFDD}"/>
              </a:ext>
            </a:extLst>
          </p:cNvPr>
          <p:cNvSpPr/>
          <p:nvPr/>
        </p:nvSpPr>
        <p:spPr>
          <a:xfrm flipH="1">
            <a:off x="2306708" y="3905658"/>
            <a:ext cx="1701667" cy="338788"/>
          </a:xfrm>
          <a:prstGeom prst="borderCallout2">
            <a:avLst>
              <a:gd name="adj1" fmla="val 60061"/>
              <a:gd name="adj2" fmla="val -7228"/>
              <a:gd name="adj3" fmla="val 58018"/>
              <a:gd name="adj4" fmla="val -22462"/>
              <a:gd name="adj5" fmla="val 10688"/>
              <a:gd name="adj6" fmla="val -34978"/>
            </a:avLst>
          </a:prstGeom>
          <a:solidFill>
            <a:schemeClr val="bg1">
              <a:lumMod val="85000"/>
            </a:schemeClr>
          </a:solidFill>
          <a:ln>
            <a:solidFill>
              <a:srgbClr val="AAD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BioMaF</a:t>
            </a:r>
            <a:r>
              <a:rPr lang="es-ES"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10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Register</a:t>
            </a:r>
            <a:endParaRPr lang="es-ES" sz="110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Globo: línea doblada 20">
            <a:extLst>
              <a:ext uri="{FF2B5EF4-FFF2-40B4-BE49-F238E27FC236}">
                <a16:creationId xmlns:a16="http://schemas.microsoft.com/office/drawing/2014/main" id="{FFA53F37-3079-4261-92AF-561029239419}"/>
              </a:ext>
            </a:extLst>
          </p:cNvPr>
          <p:cNvSpPr/>
          <p:nvPr/>
        </p:nvSpPr>
        <p:spPr>
          <a:xfrm flipH="1">
            <a:off x="3517644" y="4647637"/>
            <a:ext cx="1688841" cy="338788"/>
          </a:xfrm>
          <a:prstGeom prst="borderCallout2">
            <a:avLst>
              <a:gd name="adj1" fmla="val 49045"/>
              <a:gd name="adj2" fmla="val -8333"/>
              <a:gd name="adj3" fmla="val -15410"/>
              <a:gd name="adj4" fmla="val -21175"/>
              <a:gd name="adj5" fmla="val -76334"/>
              <a:gd name="adj6" fmla="val -24121"/>
            </a:avLst>
          </a:prstGeom>
          <a:solidFill>
            <a:schemeClr val="bg1">
              <a:lumMod val="85000"/>
            </a:schemeClr>
          </a:solidFill>
          <a:ln>
            <a:solidFill>
              <a:srgbClr val="AAD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Other</a:t>
            </a:r>
            <a:r>
              <a:rPr lang="es-ES"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10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possible</a:t>
            </a:r>
            <a:r>
              <a:rPr lang="es-ES"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10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registrations</a:t>
            </a:r>
            <a:endParaRPr lang="es-ES" sz="110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B2109FE-0B19-4092-89D0-F895C2A5601C}"/>
              </a:ext>
            </a:extLst>
          </p:cNvPr>
          <p:cNvSpPr txBox="1"/>
          <p:nvPr/>
        </p:nvSpPr>
        <p:spPr>
          <a:xfrm>
            <a:off x="7511291" y="1954411"/>
            <a:ext cx="3148414" cy="111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Hazard </a:t>
            </a:r>
            <a:r>
              <a:rPr lang="es-ES" sz="105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identification</a:t>
            </a:r>
            <a:r>
              <a:rPr lang="es-ES"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s-ES" sz="105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analysis</a:t>
            </a:r>
            <a:r>
              <a:rPr lang="es-ES"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105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approach</a:t>
            </a:r>
            <a:r>
              <a:rPr lang="es-ES"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Reactive (</a:t>
            </a:r>
            <a:r>
              <a:rPr lang="es-ES" sz="105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inFact</a:t>
            </a:r>
            <a:r>
              <a:rPr lang="es-ES"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Proactive (iHISA)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05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Exposure</a:t>
            </a:r>
            <a:r>
              <a:rPr lang="es-ES"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05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es-ES"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05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operational</a:t>
            </a:r>
            <a:r>
              <a:rPr lang="es-ES"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fatigue (</a:t>
            </a:r>
            <a:r>
              <a:rPr lang="es-ES" sz="105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BioMaF</a:t>
            </a:r>
            <a:r>
              <a:rPr lang="es-ES"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50FA1A00-BC42-45B6-BC89-544B46DC62CA}"/>
              </a:ext>
            </a:extLst>
          </p:cNvPr>
          <p:cNvGrpSpPr/>
          <p:nvPr/>
        </p:nvGrpSpPr>
        <p:grpSpPr>
          <a:xfrm>
            <a:off x="7466949" y="1502612"/>
            <a:ext cx="302043" cy="301842"/>
            <a:chOff x="3110678" y="87146"/>
            <a:chExt cx="302043" cy="301842"/>
          </a:xfrm>
        </p:grpSpPr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828AAF76-38CF-43DB-9BE4-5B2461966AC4}"/>
                </a:ext>
              </a:extLst>
            </p:cNvPr>
            <p:cNvSpPr/>
            <p:nvPr/>
          </p:nvSpPr>
          <p:spPr>
            <a:xfrm>
              <a:off x="3110678" y="87146"/>
              <a:ext cx="302043" cy="28781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2727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Elipse 4">
              <a:extLst>
                <a:ext uri="{FF2B5EF4-FFF2-40B4-BE49-F238E27FC236}">
                  <a16:creationId xmlns:a16="http://schemas.microsoft.com/office/drawing/2014/main" id="{CC72D56D-3AA0-4016-9838-E83380BA1CC1}"/>
                </a:ext>
              </a:extLst>
            </p:cNvPr>
            <p:cNvSpPr txBox="1"/>
            <p:nvPr/>
          </p:nvSpPr>
          <p:spPr>
            <a:xfrm>
              <a:off x="3139358" y="101175"/>
              <a:ext cx="226352" cy="2878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200" kern="1200">
                <a:solidFill>
                  <a:srgbClr val="727272"/>
                </a:solidFill>
              </a:endParaRP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82B83407-3AF6-4486-B32D-9DC4D0FF4236}"/>
              </a:ext>
            </a:extLst>
          </p:cNvPr>
          <p:cNvGrpSpPr/>
          <p:nvPr/>
        </p:nvGrpSpPr>
        <p:grpSpPr>
          <a:xfrm>
            <a:off x="7463045" y="3033747"/>
            <a:ext cx="302043" cy="301842"/>
            <a:chOff x="3110678" y="87146"/>
            <a:chExt cx="302043" cy="301842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E9EBD797-C0AF-4DF9-8D33-152DA077FAF9}"/>
                </a:ext>
              </a:extLst>
            </p:cNvPr>
            <p:cNvSpPr/>
            <p:nvPr/>
          </p:nvSpPr>
          <p:spPr>
            <a:xfrm>
              <a:off x="3110678" y="87146"/>
              <a:ext cx="302043" cy="28781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2727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Elipse 4">
              <a:extLst>
                <a:ext uri="{FF2B5EF4-FFF2-40B4-BE49-F238E27FC236}">
                  <a16:creationId xmlns:a16="http://schemas.microsoft.com/office/drawing/2014/main" id="{8EE906DD-80CB-4C96-A8EB-1AF99F05414F}"/>
                </a:ext>
              </a:extLst>
            </p:cNvPr>
            <p:cNvSpPr txBox="1"/>
            <p:nvPr/>
          </p:nvSpPr>
          <p:spPr>
            <a:xfrm>
              <a:off x="3139358" y="101175"/>
              <a:ext cx="226352" cy="2878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200" kern="1200">
                <a:solidFill>
                  <a:srgbClr val="727272"/>
                </a:solidFill>
              </a:endParaRP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F588DCA1-878F-431E-9690-BF2D3CEBC6DC}"/>
              </a:ext>
            </a:extLst>
          </p:cNvPr>
          <p:cNvGrpSpPr/>
          <p:nvPr/>
        </p:nvGrpSpPr>
        <p:grpSpPr>
          <a:xfrm>
            <a:off x="7491725" y="4202506"/>
            <a:ext cx="302043" cy="301842"/>
            <a:chOff x="3110678" y="87146"/>
            <a:chExt cx="302043" cy="301842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486BD7DE-1667-42CB-BB86-D44DB8CF4BAF}"/>
                </a:ext>
              </a:extLst>
            </p:cNvPr>
            <p:cNvSpPr/>
            <p:nvPr/>
          </p:nvSpPr>
          <p:spPr>
            <a:xfrm>
              <a:off x="3110678" y="87146"/>
              <a:ext cx="302043" cy="28781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2727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Elipse 4">
              <a:extLst>
                <a:ext uri="{FF2B5EF4-FFF2-40B4-BE49-F238E27FC236}">
                  <a16:creationId xmlns:a16="http://schemas.microsoft.com/office/drawing/2014/main" id="{91C01504-B922-47A1-A6DE-534B2ADC34DA}"/>
                </a:ext>
              </a:extLst>
            </p:cNvPr>
            <p:cNvSpPr txBox="1"/>
            <p:nvPr/>
          </p:nvSpPr>
          <p:spPr>
            <a:xfrm>
              <a:off x="3139358" y="101175"/>
              <a:ext cx="226352" cy="2878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200" kern="1200">
                <a:solidFill>
                  <a:srgbClr val="727272"/>
                </a:solidFill>
              </a:endParaRP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63978179-7DE0-4057-97D1-12A8802C0DD3}"/>
              </a:ext>
            </a:extLst>
          </p:cNvPr>
          <p:cNvGrpSpPr/>
          <p:nvPr/>
        </p:nvGrpSpPr>
        <p:grpSpPr>
          <a:xfrm>
            <a:off x="3649270" y="2254130"/>
            <a:ext cx="302043" cy="301842"/>
            <a:chOff x="3110678" y="87146"/>
            <a:chExt cx="302043" cy="301842"/>
          </a:xfrm>
        </p:grpSpPr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E406B54C-81DB-4569-BD5C-CC119B101BF2}"/>
                </a:ext>
              </a:extLst>
            </p:cNvPr>
            <p:cNvSpPr/>
            <p:nvPr/>
          </p:nvSpPr>
          <p:spPr>
            <a:xfrm>
              <a:off x="3110678" y="87146"/>
              <a:ext cx="302043" cy="28781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2727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Elipse 4">
              <a:extLst>
                <a:ext uri="{FF2B5EF4-FFF2-40B4-BE49-F238E27FC236}">
                  <a16:creationId xmlns:a16="http://schemas.microsoft.com/office/drawing/2014/main" id="{9C96DE15-A70E-4F3A-A1A5-6F61ACD55175}"/>
                </a:ext>
              </a:extLst>
            </p:cNvPr>
            <p:cNvSpPr txBox="1"/>
            <p:nvPr/>
          </p:nvSpPr>
          <p:spPr>
            <a:xfrm>
              <a:off x="3139358" y="101175"/>
              <a:ext cx="226352" cy="2878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200" kern="1200">
                <a:solidFill>
                  <a:srgbClr val="727272"/>
                </a:solidFill>
              </a:endParaRP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11D92AFB-AA56-4096-9424-1397CF86DC46}"/>
              </a:ext>
            </a:extLst>
          </p:cNvPr>
          <p:cNvGrpSpPr/>
          <p:nvPr/>
        </p:nvGrpSpPr>
        <p:grpSpPr>
          <a:xfrm>
            <a:off x="3649270" y="3020208"/>
            <a:ext cx="302043" cy="301842"/>
            <a:chOff x="3110678" y="87146"/>
            <a:chExt cx="302043" cy="301842"/>
          </a:xfrm>
        </p:grpSpPr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2BE940BF-0E3D-4302-AE8C-70C3A6254874}"/>
                </a:ext>
              </a:extLst>
            </p:cNvPr>
            <p:cNvSpPr/>
            <p:nvPr/>
          </p:nvSpPr>
          <p:spPr>
            <a:xfrm>
              <a:off x="3110678" y="87146"/>
              <a:ext cx="302043" cy="28781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2727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Elipse 4">
              <a:extLst>
                <a:ext uri="{FF2B5EF4-FFF2-40B4-BE49-F238E27FC236}">
                  <a16:creationId xmlns:a16="http://schemas.microsoft.com/office/drawing/2014/main" id="{B9146E83-B50D-4274-998C-C47788D13F21}"/>
                </a:ext>
              </a:extLst>
            </p:cNvPr>
            <p:cNvSpPr txBox="1"/>
            <p:nvPr/>
          </p:nvSpPr>
          <p:spPr>
            <a:xfrm>
              <a:off x="3139358" y="101175"/>
              <a:ext cx="226352" cy="2878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200" kern="1200">
                <a:solidFill>
                  <a:srgbClr val="727272"/>
                </a:solidFill>
              </a:endParaRPr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77D7652F-C86C-41DE-91F7-F61BCC21B6E8}"/>
              </a:ext>
            </a:extLst>
          </p:cNvPr>
          <p:cNvGrpSpPr/>
          <p:nvPr/>
        </p:nvGrpSpPr>
        <p:grpSpPr>
          <a:xfrm>
            <a:off x="3857354" y="3765318"/>
            <a:ext cx="302043" cy="301842"/>
            <a:chOff x="3110678" y="87146"/>
            <a:chExt cx="302043" cy="301842"/>
          </a:xfrm>
        </p:grpSpPr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60D9F2E9-01FF-4715-8315-4C47F2BABC4B}"/>
                </a:ext>
              </a:extLst>
            </p:cNvPr>
            <p:cNvSpPr/>
            <p:nvPr/>
          </p:nvSpPr>
          <p:spPr>
            <a:xfrm>
              <a:off x="3110678" y="87146"/>
              <a:ext cx="302043" cy="28781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72727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Elipse 4">
              <a:extLst>
                <a:ext uri="{FF2B5EF4-FFF2-40B4-BE49-F238E27FC236}">
                  <a16:creationId xmlns:a16="http://schemas.microsoft.com/office/drawing/2014/main" id="{A7D288E6-B79A-4A52-BA5A-D1EB706212C4}"/>
                </a:ext>
              </a:extLst>
            </p:cNvPr>
            <p:cNvSpPr txBox="1"/>
            <p:nvPr/>
          </p:nvSpPr>
          <p:spPr>
            <a:xfrm>
              <a:off x="3139358" y="101175"/>
              <a:ext cx="226352" cy="2878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200" kern="1200">
                <a:solidFill>
                  <a:srgbClr val="727272"/>
                </a:solidFill>
              </a:endParaRPr>
            </a:p>
          </p:txBody>
        </p:sp>
      </p:grpSp>
      <p:sp>
        <p:nvSpPr>
          <p:cNvPr id="51" name="CuadroTexto 50">
            <a:extLst>
              <a:ext uri="{FF2B5EF4-FFF2-40B4-BE49-F238E27FC236}">
                <a16:creationId xmlns:a16="http://schemas.microsoft.com/office/drawing/2014/main" id="{B3A27E88-7DB0-47A4-B0B4-766061EFA178}"/>
              </a:ext>
            </a:extLst>
          </p:cNvPr>
          <p:cNvSpPr txBox="1"/>
          <p:nvPr/>
        </p:nvSpPr>
        <p:spPr>
          <a:xfrm>
            <a:off x="10882695" y="2124575"/>
            <a:ext cx="1178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s-ES" sz="1050"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Hazard Log</a:t>
            </a:r>
          </a:p>
          <a:p>
            <a:pPr algn="ctr"/>
            <a:r>
              <a:rPr lang="es-ES" sz="1050"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Human factor </a:t>
            </a:r>
            <a:r>
              <a:rPr lang="es-ES" sz="1050" err="1"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risk</a:t>
            </a:r>
            <a:r>
              <a:rPr lang="es-ES" sz="1050"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catalogue</a:t>
            </a:r>
            <a:r>
              <a:rPr lang="es-ES"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52" name="Cerrar llave 51">
            <a:extLst>
              <a:ext uri="{FF2B5EF4-FFF2-40B4-BE49-F238E27FC236}">
                <a16:creationId xmlns:a16="http://schemas.microsoft.com/office/drawing/2014/main" id="{91B71A86-336F-4C52-BBA4-74F508B2A96F}"/>
              </a:ext>
            </a:extLst>
          </p:cNvPr>
          <p:cNvSpPr/>
          <p:nvPr/>
        </p:nvSpPr>
        <p:spPr>
          <a:xfrm>
            <a:off x="10659705" y="2053201"/>
            <a:ext cx="224749" cy="800219"/>
          </a:xfrm>
          <a:prstGeom prst="rightBrac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3102FF49-FA08-431B-A904-B5ECF6E5BDAD}"/>
              </a:ext>
            </a:extLst>
          </p:cNvPr>
          <p:cNvSpPr txBox="1"/>
          <p:nvPr/>
        </p:nvSpPr>
        <p:spPr>
          <a:xfrm>
            <a:off x="7533566" y="3522582"/>
            <a:ext cx="3293243" cy="485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Status of FFHH in the </a:t>
            </a:r>
            <a:r>
              <a:rPr lang="en-US" sz="9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</a:t>
            </a:r>
            <a:endParaRPr lang="en-US" sz="9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Customised</a:t>
            </a:r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dashboard</a:t>
            </a:r>
            <a:endParaRPr lang="es-ES" sz="9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6BFAE714-393F-4032-9A6E-EBA0447E67DB}"/>
              </a:ext>
            </a:extLst>
          </p:cNvPr>
          <p:cNvSpPr txBox="1"/>
          <p:nvPr/>
        </p:nvSpPr>
        <p:spPr>
          <a:xfrm>
            <a:off x="7525794" y="4706674"/>
            <a:ext cx="3293243" cy="485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Follow-up of corrective and/or improvement actions.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Monitoring of the system's indicators (KPIs)</a:t>
            </a:r>
            <a:endParaRPr lang="es-ES" sz="9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id="{B47A1EFB-16CB-4352-A1A4-5E4410CC2552}"/>
              </a:ext>
            </a:extLst>
          </p:cNvPr>
          <p:cNvSpPr/>
          <p:nvPr/>
        </p:nvSpPr>
        <p:spPr>
          <a:xfrm>
            <a:off x="7542923" y="4619956"/>
            <a:ext cx="3283886" cy="778977"/>
          </a:xfrm>
          <a:prstGeom prst="roundRect">
            <a:avLst/>
          </a:prstGeom>
          <a:noFill/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391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2AA806-1A4F-334C-9988-EC0CF828DF92}"/>
              </a:ext>
            </a:extLst>
          </p:cNvPr>
          <p:cNvSpPr txBox="1"/>
          <p:nvPr/>
        </p:nvSpPr>
        <p:spPr>
          <a:xfrm>
            <a:off x="16484600" y="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EA9961E-0F89-4E4B-A80C-04EC0F408FD1}"/>
              </a:ext>
            </a:extLst>
          </p:cNvPr>
          <p:cNvSpPr txBox="1"/>
          <p:nvPr/>
        </p:nvSpPr>
        <p:spPr>
          <a:xfrm>
            <a:off x="6891338" y="246443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2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LOGO</a:t>
            </a:r>
          </a:p>
        </p:txBody>
      </p:sp>
    </p:spTree>
    <p:extLst>
      <p:ext uri="{BB962C8B-B14F-4D97-AF65-F5344CB8AC3E}">
        <p14:creationId xmlns:p14="http://schemas.microsoft.com/office/powerpoint/2010/main" val="339084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1ED0A594-9B25-CE4C-A45A-3BC570C2D6A1}"/>
              </a:ext>
            </a:extLst>
          </p:cNvPr>
          <p:cNvSpPr/>
          <p:nvPr/>
        </p:nvSpPr>
        <p:spPr>
          <a:xfrm>
            <a:off x="1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EE1DE89-DEEC-834D-9AB5-595B23172018}"/>
              </a:ext>
            </a:extLst>
          </p:cNvPr>
          <p:cNvSpPr/>
          <p:nvPr/>
        </p:nvSpPr>
        <p:spPr>
          <a:xfrm>
            <a:off x="11843875" y="0"/>
            <a:ext cx="3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16 Imagen" descr="Diagonal.png">
            <a:extLst>
              <a:ext uri="{FF2B5EF4-FFF2-40B4-BE49-F238E27FC236}">
                <a16:creationId xmlns:a16="http://schemas.microsoft.com/office/drawing/2014/main" id="{7F19AEE6-938D-CE47-8C54-FCF5C952BB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427" y="3719237"/>
            <a:ext cx="1563627" cy="3139446"/>
          </a:xfrm>
          <a:prstGeom prst="rect">
            <a:avLst/>
          </a:prstGeom>
        </p:spPr>
      </p:pic>
      <p:pic>
        <p:nvPicPr>
          <p:cNvPr id="11" name="Imagen 10" descr="Un tren en las vías pasando junto a una carretera&#10;&#10;Descripción generada automáticamente">
            <a:extLst>
              <a:ext uri="{FF2B5EF4-FFF2-40B4-BE49-F238E27FC236}">
                <a16:creationId xmlns:a16="http://schemas.microsoft.com/office/drawing/2014/main" id="{2F445A5C-4C0E-8546-8F97-DDEFE68896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6338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28454" y="2651642"/>
            <a:ext cx="1037454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b="1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 FIRST</a:t>
            </a:r>
          </a:p>
          <a:p>
            <a:pPr>
              <a:spcAft>
                <a:spcPts val="600"/>
              </a:spcAft>
            </a:pPr>
            <a:r>
              <a:rPr lang="en-GB" sz="2000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Human Factors and Safety Walk Together</a:t>
            </a:r>
            <a:endParaRPr lang="es-ES" sz="2000" spc="3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pic>
        <p:nvPicPr>
          <p:cNvPr id="28" name="Imagen 27" descr="Logotipo&#10;&#10;Descripción generada automáticamente">
            <a:extLst>
              <a:ext uri="{FF2B5EF4-FFF2-40B4-BE49-F238E27FC236}">
                <a16:creationId xmlns:a16="http://schemas.microsoft.com/office/drawing/2014/main" id="{639B9AE1-B2E8-48F4-8173-08F9D998F0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65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>
            <a:extLst>
              <a:ext uri="{FF2B5EF4-FFF2-40B4-BE49-F238E27FC236}">
                <a16:creationId xmlns:a16="http://schemas.microsoft.com/office/drawing/2014/main" id="{2B7A41ED-4F47-5047-BA32-11A86EDB4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500" y="1452094"/>
            <a:ext cx="58570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s-ES" sz="14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CHAPTER 1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17BCF170-803F-9B45-9B3F-558A3BA77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500" y="1942987"/>
            <a:ext cx="5802091" cy="19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s-ES" sz="1200" b="1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endParaRPr lang="es-ES" sz="1200" b="1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7AD57FB-00D0-E941-8120-60A9C3D5E7BE}"/>
              </a:ext>
            </a:extLst>
          </p:cNvPr>
          <p:cNvCxnSpPr>
            <a:cxnSpLocks/>
          </p:cNvCxnSpPr>
          <p:nvPr/>
        </p:nvCxnSpPr>
        <p:spPr>
          <a:xfrm>
            <a:off x="5943500" y="1750584"/>
            <a:ext cx="5871352" cy="0"/>
          </a:xfrm>
          <a:prstGeom prst="line">
            <a:avLst/>
          </a:prstGeom>
          <a:ln w="19050">
            <a:solidFill>
              <a:srgbClr val="E98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8">
            <a:extLst>
              <a:ext uri="{FF2B5EF4-FFF2-40B4-BE49-F238E27FC236}">
                <a16:creationId xmlns:a16="http://schemas.microsoft.com/office/drawing/2014/main" id="{A53563B0-C244-BE4B-9B8F-E36F3DDD4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500" y="2958173"/>
            <a:ext cx="58570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s-ES" sz="14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CHAPTER 2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32366B48-7076-9F47-A0F2-F9EC81EDBCA1}"/>
              </a:ext>
            </a:extLst>
          </p:cNvPr>
          <p:cNvCxnSpPr>
            <a:cxnSpLocks/>
          </p:cNvCxnSpPr>
          <p:nvPr/>
        </p:nvCxnSpPr>
        <p:spPr>
          <a:xfrm>
            <a:off x="5943500" y="3256663"/>
            <a:ext cx="5871352" cy="0"/>
          </a:xfrm>
          <a:prstGeom prst="line">
            <a:avLst/>
          </a:prstGeom>
          <a:ln w="19050">
            <a:solidFill>
              <a:srgbClr val="E98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4">
            <a:extLst>
              <a:ext uri="{FF2B5EF4-FFF2-40B4-BE49-F238E27FC236}">
                <a16:creationId xmlns:a16="http://schemas.microsoft.com/office/drawing/2014/main" id="{CEE22547-E055-F345-9D23-B792C8DC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INDEX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2552E1A4-8F50-3E4C-868D-C94437ED5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500" y="3442043"/>
            <a:ext cx="5802091" cy="19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s-ES" sz="1200" b="1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Integrating</a:t>
            </a:r>
            <a:r>
              <a:rPr lang="es-ES" sz="12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Human </a:t>
            </a:r>
            <a:r>
              <a:rPr lang="es-ES" sz="1200" b="1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Factors</a:t>
            </a:r>
            <a:r>
              <a:rPr lang="es-ES" sz="12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Risk Analysis</a:t>
            </a: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12459439-FAE7-43A7-A6CB-B1ABB419D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B6A28285-8F69-456F-BEA1-C41D70A8F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500" y="4374717"/>
            <a:ext cx="58570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s-ES" sz="14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CHAPTER 3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47B5967-F3B5-43B7-A16A-E02F07FD8C11}"/>
              </a:ext>
            </a:extLst>
          </p:cNvPr>
          <p:cNvCxnSpPr>
            <a:cxnSpLocks/>
          </p:cNvCxnSpPr>
          <p:nvPr/>
        </p:nvCxnSpPr>
        <p:spPr>
          <a:xfrm>
            <a:off x="5943500" y="4673207"/>
            <a:ext cx="5871352" cy="0"/>
          </a:xfrm>
          <a:prstGeom prst="line">
            <a:avLst/>
          </a:prstGeom>
          <a:ln w="19050">
            <a:solidFill>
              <a:srgbClr val="E983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8">
            <a:extLst>
              <a:ext uri="{FF2B5EF4-FFF2-40B4-BE49-F238E27FC236}">
                <a16:creationId xmlns:a16="http://schemas.microsoft.com/office/drawing/2014/main" id="{E19C21BF-823A-47EA-A71A-7DC0A1FD3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500" y="4858587"/>
            <a:ext cx="5802091" cy="19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s-ES" sz="12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 </a:t>
            </a:r>
            <a:r>
              <a:rPr lang="es-ES" sz="1200" b="1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steps</a:t>
            </a:r>
            <a:r>
              <a:rPr lang="es-ES" sz="12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Process </a:t>
            </a:r>
            <a:r>
              <a:rPr lang="es-ES" sz="1200" b="1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automation</a:t>
            </a:r>
            <a:r>
              <a:rPr lang="es-ES" sz="12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the use of the data </a:t>
            </a:r>
            <a:r>
              <a:rPr lang="es-ES" sz="1200" b="1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science</a:t>
            </a:r>
            <a:endParaRPr lang="es-ES" sz="1200" b="1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8D7B61C7-BB58-6B41-AD7C-2F477A9DAC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5" name="Redondear rectángulo de esquina del mismo lado 24">
            <a:extLst>
              <a:ext uri="{FF2B5EF4-FFF2-40B4-BE49-F238E27FC236}">
                <a16:creationId xmlns:a16="http://schemas.microsoft.com/office/drawing/2014/main" id="{F9A9A11E-D10D-F344-BA51-166EF683CAD5}"/>
              </a:ext>
            </a:extLst>
          </p:cNvPr>
          <p:cNvSpPr/>
          <p:nvPr/>
        </p:nvSpPr>
        <p:spPr>
          <a:xfrm rot="10800000">
            <a:off x="-1307806" y="1441596"/>
            <a:ext cx="8495413" cy="2264736"/>
          </a:xfrm>
          <a:prstGeom prst="round2SameRect">
            <a:avLst>
              <a:gd name="adj1" fmla="val 50000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dondear rectángulo de esquina del mismo lado 25">
            <a:extLst>
              <a:ext uri="{FF2B5EF4-FFF2-40B4-BE49-F238E27FC236}">
                <a16:creationId xmlns:a16="http://schemas.microsoft.com/office/drawing/2014/main" id="{DCB5821C-29EF-124C-A6E8-C32F4780BFDA}"/>
              </a:ext>
            </a:extLst>
          </p:cNvPr>
          <p:cNvSpPr/>
          <p:nvPr/>
        </p:nvSpPr>
        <p:spPr>
          <a:xfrm rot="10800000">
            <a:off x="430616" y="1803103"/>
            <a:ext cx="11342283" cy="226473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E983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09B9D59-4A3B-694C-A96E-514003D58C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lum bright="100000" contrast="100000"/>
          </a:blip>
          <a:stretch>
            <a:fillRect/>
          </a:stretch>
        </p:blipFill>
        <p:spPr>
          <a:xfrm>
            <a:off x="786956" y="2225727"/>
            <a:ext cx="2317602" cy="32815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A151354-A0A3-1C4F-A1AF-EE11CD7C3647}"/>
              </a:ext>
            </a:extLst>
          </p:cNvPr>
          <p:cNvSpPr txBox="1"/>
          <p:nvPr/>
        </p:nvSpPr>
        <p:spPr>
          <a:xfrm>
            <a:off x="928454" y="2651642"/>
            <a:ext cx="1037454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b="1" spc="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CHAPTER 1</a:t>
            </a:r>
          </a:p>
          <a:p>
            <a:pPr>
              <a:spcAft>
                <a:spcPts val="600"/>
              </a:spcAft>
            </a:pPr>
            <a:r>
              <a:rPr lang="es-ES" sz="2000" spc="3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endParaRPr lang="es-ES" sz="2000" spc="3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944F48A-BA39-2541-8CB5-2B0AA61E4C21}"/>
              </a:ext>
            </a:extLst>
          </p:cNvPr>
          <p:cNvGrpSpPr/>
          <p:nvPr/>
        </p:nvGrpSpPr>
        <p:grpSpPr>
          <a:xfrm>
            <a:off x="-102870" y="5661025"/>
            <a:ext cx="12294871" cy="1196975"/>
            <a:chOff x="-102870" y="5661025"/>
            <a:chExt cx="12294871" cy="1196975"/>
          </a:xfrm>
        </p:grpSpPr>
        <p:sp>
          <p:nvSpPr>
            <p:cNvPr id="38" name="Redondear rectángulo de esquina del mismo lado 37">
              <a:extLst>
                <a:ext uri="{FF2B5EF4-FFF2-40B4-BE49-F238E27FC236}">
                  <a16:creationId xmlns:a16="http://schemas.microsoft.com/office/drawing/2014/main" id="{87843604-5951-1443-978F-7593139D4FFF}"/>
                </a:ext>
              </a:extLst>
            </p:cNvPr>
            <p:cNvSpPr/>
            <p:nvPr userDrawn="1"/>
          </p:nvSpPr>
          <p:spPr>
            <a:xfrm rot="5400000">
              <a:off x="5303521" y="571501"/>
              <a:ext cx="982980" cy="1159001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Redondear rectángulo de esquina del mismo lado 38">
              <a:extLst>
                <a:ext uri="{FF2B5EF4-FFF2-40B4-BE49-F238E27FC236}">
                  <a16:creationId xmlns:a16="http://schemas.microsoft.com/office/drawing/2014/main" id="{1F28D0FC-5F99-1A46-AE10-AD1A16178647}"/>
                </a:ext>
              </a:extLst>
            </p:cNvPr>
            <p:cNvSpPr/>
            <p:nvPr userDrawn="1"/>
          </p:nvSpPr>
          <p:spPr>
            <a:xfrm rot="16200000">
              <a:off x="10627678" y="5293678"/>
              <a:ext cx="1196975" cy="193167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CDE88CED-11FA-7243-9619-8C7AF6434ED1}"/>
                </a:ext>
              </a:extLst>
            </p:cNvPr>
            <p:cNvGrpSpPr/>
            <p:nvPr userDrawn="1"/>
          </p:nvGrpSpPr>
          <p:grpSpPr>
            <a:xfrm>
              <a:off x="-102870" y="5661025"/>
              <a:ext cx="2682886" cy="1196975"/>
              <a:chOff x="0" y="5655749"/>
              <a:chExt cx="2682886" cy="119697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3FEC8C1F-7F42-BC46-9863-FEA5B8513B33}"/>
                  </a:ext>
                </a:extLst>
              </p:cNvPr>
              <p:cNvGrpSpPr/>
              <p:nvPr/>
            </p:nvGrpSpPr>
            <p:grpSpPr>
              <a:xfrm>
                <a:off x="102870" y="5686864"/>
                <a:ext cx="2580016" cy="994413"/>
                <a:chOff x="-494925" y="5854835"/>
                <a:chExt cx="3205177" cy="994413"/>
              </a:xfrm>
            </p:grpSpPr>
            <p:sp>
              <p:nvSpPr>
                <p:cNvPr id="52" name="Redondear rectángulo de esquina del mismo lado 51">
                  <a:extLst>
                    <a:ext uri="{FF2B5EF4-FFF2-40B4-BE49-F238E27FC236}">
                      <a16:creationId xmlns:a16="http://schemas.microsoft.com/office/drawing/2014/main" id="{CBF60C3A-6E70-3041-B7A4-EBD33491D351}"/>
                    </a:ext>
                  </a:extLst>
                </p:cNvPr>
                <p:cNvSpPr/>
                <p:nvPr/>
              </p:nvSpPr>
              <p:spPr>
                <a:xfrm rot="5400000">
                  <a:off x="759049" y="4898045"/>
                  <a:ext cx="697230" cy="320517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rgbClr val="E98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" name="Redondear rectángulo de esquina del mismo lado 52">
                  <a:extLst>
                    <a:ext uri="{FF2B5EF4-FFF2-40B4-BE49-F238E27FC236}">
                      <a16:creationId xmlns:a16="http://schemas.microsoft.com/office/drawing/2014/main" id="{93979BEB-E742-3C42-8730-01DF9CE5609F}"/>
                    </a:ext>
                  </a:extLst>
                </p:cNvPr>
                <p:cNvSpPr/>
                <p:nvPr/>
              </p:nvSpPr>
              <p:spPr>
                <a:xfrm rot="5400000">
                  <a:off x="512653" y="4847257"/>
                  <a:ext cx="885261" cy="29004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397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51" name="Redondear rectángulo de esquina del mismo lado 50">
                <a:extLst>
                  <a:ext uri="{FF2B5EF4-FFF2-40B4-BE49-F238E27FC236}">
                    <a16:creationId xmlns:a16="http://schemas.microsoft.com/office/drawing/2014/main" id="{673A017F-3A9D-0541-8E91-BEBE5A89C4AF}"/>
                  </a:ext>
                </a:extLst>
              </p:cNvPr>
              <p:cNvSpPr/>
              <p:nvPr userDrawn="1"/>
            </p:nvSpPr>
            <p:spPr>
              <a:xfrm rot="5400000">
                <a:off x="367347" y="5288402"/>
                <a:ext cx="1196975" cy="193167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43820561-2699-1249-B97B-43B011410C31}"/>
                </a:ext>
              </a:extLst>
            </p:cNvPr>
            <p:cNvGrpSpPr/>
            <p:nvPr userDrawn="1"/>
          </p:nvGrpSpPr>
          <p:grpSpPr>
            <a:xfrm>
              <a:off x="2772226" y="6056350"/>
              <a:ext cx="4074344" cy="567381"/>
              <a:chOff x="2824481" y="310540"/>
              <a:chExt cx="4074344" cy="56738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5B7316F7-1AC6-E14A-8EA1-E2D4468B2223}"/>
                  </a:ext>
                </a:extLst>
              </p:cNvPr>
              <p:cNvSpPr txBox="1"/>
              <p:nvPr userDrawn="1"/>
            </p:nvSpPr>
            <p:spPr>
              <a:xfrm>
                <a:off x="2824481" y="310540"/>
                <a:ext cx="347998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1100" b="1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IRSC 2022</a:t>
                </a: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31F3815-DED1-C24A-B4E0-C554A848A678}"/>
                  </a:ext>
                </a:extLst>
              </p:cNvPr>
              <p:cNvSpPr txBox="1"/>
              <p:nvPr userDrawn="1"/>
            </p:nvSpPr>
            <p:spPr>
              <a:xfrm>
                <a:off x="2824481" y="510902"/>
                <a:ext cx="407434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spc="300">
                    <a:solidFill>
                      <a:srgbClr val="00633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INTERNATIONAL RAILWAY SAFETY COUNCIL</a:t>
                </a: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6DBC30E8-CBE8-1340-9C68-02F9B21AD3E1}"/>
                  </a:ext>
                </a:extLst>
              </p:cNvPr>
              <p:cNvSpPr txBox="1"/>
              <p:nvPr userDrawn="1"/>
            </p:nvSpPr>
            <p:spPr>
              <a:xfrm>
                <a:off x="2824481" y="662477"/>
                <a:ext cx="34799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s-ES" sz="800" b="1" spc="300">
                    <a:solidFill>
                      <a:srgbClr val="E983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SEVILLA, OCTOBER 16-21, 2022</a:t>
                </a:r>
              </a:p>
            </p:txBody>
          </p:sp>
        </p:grp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F7F7790D-2968-6B41-8CDB-12A1668A4A38}"/>
                </a:ext>
              </a:extLst>
            </p:cNvPr>
            <p:cNvGrpSpPr/>
            <p:nvPr userDrawn="1"/>
          </p:nvGrpSpPr>
          <p:grpSpPr>
            <a:xfrm>
              <a:off x="6654799" y="6173855"/>
              <a:ext cx="3320091" cy="374084"/>
              <a:chOff x="8109092" y="6069635"/>
              <a:chExt cx="3923151" cy="442033"/>
            </a:xfrm>
          </p:grpSpPr>
          <p:sp>
            <p:nvSpPr>
              <p:cNvPr id="44" name="object 10">
                <a:extLst>
                  <a:ext uri="{FF2B5EF4-FFF2-40B4-BE49-F238E27FC236}">
                    <a16:creationId xmlns:a16="http://schemas.microsoft.com/office/drawing/2014/main" id="{C4E781D9-77DE-2B4B-A1E4-32097EEFA2D4}"/>
                  </a:ext>
                </a:extLst>
              </p:cNvPr>
              <p:cNvSpPr/>
              <p:nvPr userDrawn="1"/>
            </p:nvSpPr>
            <p:spPr>
              <a:xfrm>
                <a:off x="8109092" y="6069635"/>
                <a:ext cx="728438" cy="442033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">
                <a:extLst>
                  <a:ext uri="{FF2B5EF4-FFF2-40B4-BE49-F238E27FC236}">
                    <a16:creationId xmlns:a16="http://schemas.microsoft.com/office/drawing/2014/main" id="{72F6C029-E650-B44F-BB4F-41ABC5A558A9}"/>
                  </a:ext>
                </a:extLst>
              </p:cNvPr>
              <p:cNvSpPr/>
              <p:nvPr userDrawn="1"/>
            </p:nvSpPr>
            <p:spPr>
              <a:xfrm>
                <a:off x="9269383" y="6186099"/>
                <a:ext cx="1600382" cy="223887"/>
              </a:xfrm>
              <a:prstGeom prst="rect">
                <a:avLst/>
              </a:pr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Imagen 45">
                <a:extLst>
                  <a:ext uri="{FF2B5EF4-FFF2-40B4-BE49-F238E27FC236}">
                    <a16:creationId xmlns:a16="http://schemas.microsoft.com/office/drawing/2014/main" id="{3BBE3547-F80B-8844-B5C4-415AA79BED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8750" y="6177262"/>
                <a:ext cx="873493" cy="268178"/>
              </a:xfrm>
              <a:prstGeom prst="rect">
                <a:avLst/>
              </a:prstGeom>
            </p:spPr>
          </p:pic>
        </p:grp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94AE92DF-DEA6-B24A-A912-B6F76F72E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038" y="5922333"/>
              <a:ext cx="1091943" cy="723015"/>
            </a:xfrm>
            <a:prstGeom prst="rect">
              <a:avLst/>
            </a:prstGeom>
          </p:spPr>
        </p:pic>
      </p:grpSp>
      <p:pic>
        <p:nvPicPr>
          <p:cNvPr id="27" name="Imagen 26" descr="Logotipo&#10;&#10;Descripción generada automáticamente">
            <a:extLst>
              <a:ext uri="{FF2B5EF4-FFF2-40B4-BE49-F238E27FC236}">
                <a16:creationId xmlns:a16="http://schemas.microsoft.com/office/drawing/2014/main" id="{DB924963-2FC5-4A68-AB61-BF01C338A9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46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200"/>
              <a:t>INTRODUCTION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pic>
        <p:nvPicPr>
          <p:cNvPr id="5" name="Picture 6" descr="Renfe asegura respetar el pacto con sus rivales en la batalla por los  maquinistas | Compañías | Cinco Días">
            <a:extLst>
              <a:ext uri="{FF2B5EF4-FFF2-40B4-BE49-F238E27FC236}">
                <a16:creationId xmlns:a16="http://schemas.microsoft.com/office/drawing/2014/main" id="{4EA31D7F-7B6F-49E8-ADEF-8B8D22A9E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33" y="1235524"/>
            <a:ext cx="3036942" cy="189344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16CD3A0-8F99-4738-A077-C539DC58C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52" y="3855549"/>
            <a:ext cx="2270258" cy="1413450"/>
          </a:xfrm>
          <a:prstGeom prst="rect">
            <a:avLst/>
          </a:prstGeom>
          <a:ln w="254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8" name="Picture 8" descr="Adif renovará el centro de Control de Tráfico de Cataluña para solventar  los fallos continuados | treneando">
            <a:extLst>
              <a:ext uri="{FF2B5EF4-FFF2-40B4-BE49-F238E27FC236}">
                <a16:creationId xmlns:a16="http://schemas.microsoft.com/office/drawing/2014/main" id="{C507772F-2F92-443F-B0A5-63AEE8C1C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17" y="2490897"/>
            <a:ext cx="2474793" cy="164986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3 Flecha izquierda y derecha">
            <a:extLst>
              <a:ext uri="{FF2B5EF4-FFF2-40B4-BE49-F238E27FC236}">
                <a16:creationId xmlns:a16="http://schemas.microsoft.com/office/drawing/2014/main" id="{9C982EA0-D78A-4FE4-A2F9-828B8316BE93}"/>
              </a:ext>
            </a:extLst>
          </p:cNvPr>
          <p:cNvSpPr/>
          <p:nvPr/>
        </p:nvSpPr>
        <p:spPr>
          <a:xfrm>
            <a:off x="6280119" y="3128964"/>
            <a:ext cx="1200031" cy="23587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31200915-3F34-4F8B-8B15-D6F616300E91}"/>
              </a:ext>
            </a:extLst>
          </p:cNvPr>
          <p:cNvGrpSpPr/>
          <p:nvPr/>
        </p:nvGrpSpPr>
        <p:grpSpPr>
          <a:xfrm>
            <a:off x="7925384" y="1737275"/>
            <a:ext cx="3353998" cy="2125958"/>
            <a:chOff x="6679044" y="2691256"/>
            <a:chExt cx="3685393" cy="2827469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B10CF01-1BA9-4EA7-BDD3-2A53C865B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1102" y="2740799"/>
              <a:ext cx="2603335" cy="1353358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D17B47AB-BB84-4F35-AD52-027CA9884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29790">
              <a:off x="6679044" y="3819963"/>
              <a:ext cx="2390684" cy="1452444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B037FAB9-482C-4528-8A40-CFCAB7465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9767">
              <a:off x="7694580" y="3720013"/>
              <a:ext cx="2390684" cy="1452444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E5E6EFB-B2A2-4738-8E27-ED54BAD2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85479">
              <a:off x="7223530" y="4165367"/>
              <a:ext cx="2603335" cy="1353358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7904B839-10CA-437B-BFF1-96F6F2586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9627" y="2691256"/>
              <a:ext cx="2390684" cy="1452444"/>
            </a:xfrm>
            <a:prstGeom prst="rect">
              <a:avLst/>
            </a:prstGeom>
          </p:spPr>
        </p:pic>
      </p:grpSp>
      <p:pic>
        <p:nvPicPr>
          <p:cNvPr id="18" name="Gráfico 17">
            <a:extLst>
              <a:ext uri="{FF2B5EF4-FFF2-40B4-BE49-F238E27FC236}">
                <a16:creationId xmlns:a16="http://schemas.microsoft.com/office/drawing/2014/main" id="{4122857C-14CD-4042-90FA-794F4A7AEE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79952" y="3950185"/>
            <a:ext cx="1137774" cy="1912776"/>
          </a:xfrm>
          <a:prstGeom prst="rect">
            <a:avLst/>
          </a:prstGeom>
        </p:spPr>
      </p:pic>
      <p:pic>
        <p:nvPicPr>
          <p:cNvPr id="19" name="Imagen 18" descr="Un tren en las vias de tren&#10;&#10;Descripción generada automáticamente">
            <a:extLst>
              <a:ext uri="{FF2B5EF4-FFF2-40B4-BE49-F238E27FC236}">
                <a16:creationId xmlns:a16="http://schemas.microsoft.com/office/drawing/2014/main" id="{8F58C2E7-5919-48EF-B62B-12322B62C2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5962" y="1246646"/>
            <a:ext cx="2080038" cy="155360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1" name="Imagen 20" descr="Tren de carga pasando por unos rieles&#10;&#10;Descripción generada automáticamente con confianza baja">
            <a:extLst>
              <a:ext uri="{FF2B5EF4-FFF2-40B4-BE49-F238E27FC236}">
                <a16:creationId xmlns:a16="http://schemas.microsoft.com/office/drawing/2014/main" id="{6702D9E6-D34C-4163-A2D6-42F550DE46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994" y="3790180"/>
            <a:ext cx="2316282" cy="1544188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0665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200"/>
              <a:t>INTRODUCTION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E7C253A-0FC4-49A6-AADA-147063F97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238" y="915416"/>
            <a:ext cx="3312761" cy="489986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3256342-77F8-417E-A9CD-7EAE96177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106" y="3943417"/>
            <a:ext cx="478155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0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200"/>
              <a:t>INTRODUCTION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6A0B1C-7C1F-4961-8F3C-09C1E290F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533" y="571500"/>
            <a:ext cx="4102347" cy="521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8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D9AC70-2F53-694D-A768-72D0FD629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200"/>
              <a:t>INTRODUCTION</a:t>
            </a:r>
            <a:endParaRPr lang="es-E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5AF5D4D1-E24F-45F9-8821-72FA823A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7569" y="6089330"/>
            <a:ext cx="1563627" cy="39625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C6777663-6035-4806-8608-7B3E9F9D9C8B}"/>
              </a:ext>
            </a:extLst>
          </p:cNvPr>
          <p:cNvGrpSpPr/>
          <p:nvPr/>
        </p:nvGrpSpPr>
        <p:grpSpPr>
          <a:xfrm>
            <a:off x="3042444" y="760116"/>
            <a:ext cx="6107112" cy="5586180"/>
            <a:chOff x="251959" y="1551562"/>
            <a:chExt cx="4777859" cy="4360338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14F488F-52F5-4863-B675-938FC1C2C864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51959" y="1551562"/>
              <a:ext cx="4777859" cy="4360338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BAA7818-5BAC-4D27-B972-817F93059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6561" y="4845851"/>
              <a:ext cx="1193287" cy="267220"/>
            </a:xfrm>
            <a:prstGeom prst="rect">
              <a:avLst/>
            </a:prstGeom>
          </p:spPr>
        </p:pic>
      </p:grpSp>
      <p:pic>
        <p:nvPicPr>
          <p:cNvPr id="6" name="Imagen 5" descr="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99F9EAC8-B152-6C1D-F997-465EC2AEA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400" y="658694"/>
            <a:ext cx="29972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3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72446A8976D6446BFE3893CF8F2D7F3" ma:contentTypeVersion="16" ma:contentTypeDescription="Crear nuevo documento." ma:contentTypeScope="" ma:versionID="1665eb82c7a9d2289698329b3bfa8d3d">
  <xsd:schema xmlns:xsd="http://www.w3.org/2001/XMLSchema" xmlns:xs="http://www.w3.org/2001/XMLSchema" xmlns:p="http://schemas.microsoft.com/office/2006/metadata/properties" xmlns:ns2="816b7941-46f7-4e51-bc00-e766c5829c4c" xmlns:ns3="f690fe1c-d010-406e-80cc-90103b9435ab" targetNamespace="http://schemas.microsoft.com/office/2006/metadata/properties" ma:root="true" ma:fieldsID="838870176c4a91c7100f666cedbfa83c" ns2:_="" ns3:_="">
    <xsd:import namespace="816b7941-46f7-4e51-bc00-e766c5829c4c"/>
    <xsd:import namespace="f690fe1c-d010-406e-80cc-90103b9435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b7941-46f7-4e51-bc00-e766c5829c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c5f77948-cb74-4db9-9d42-99e13121e5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90fe1c-d010-406e-80cc-90103b9435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0133ff-a8f6-4fdf-973f-dc4bcb07f637}" ma:internalName="TaxCatchAll" ma:showField="CatchAllData" ma:web="f690fe1c-d010-406e-80cc-90103b9435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90fe1c-d010-406e-80cc-90103b9435ab" xsi:nil="true"/>
    <lcf76f155ced4ddcb4097134ff3c332f xmlns="816b7941-46f7-4e51-bc00-e766c5829c4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DFB4FE-2512-428D-978B-6999F86D8F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6b7941-46f7-4e51-bc00-e766c5829c4c"/>
    <ds:schemaRef ds:uri="f690fe1c-d010-406e-80cc-90103b9435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AB6BB8-30B6-4819-95F3-B6442DE39AF1}">
  <ds:schemaRefs>
    <ds:schemaRef ds:uri="816b7941-46f7-4e51-bc00-e766c5829c4c"/>
    <ds:schemaRef ds:uri="f690fe1c-d010-406e-80cc-90103b9435a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7D2AD6B-1FDB-4057-9B24-AF2B3C9669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765</Words>
  <Application>Microsoft Office PowerPoint</Application>
  <PresentationFormat>Widescreen</PresentationFormat>
  <Paragraphs>211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Courier New</vt:lpstr>
      <vt:lpstr>Open Sans</vt:lpstr>
      <vt:lpstr>Wingdings</vt:lpstr>
      <vt:lpstr>Tema de Office</vt:lpstr>
      <vt:lpstr>PowerPoint Presentation</vt:lpstr>
      <vt:lpstr>PowerPoint Presentation</vt:lpstr>
      <vt:lpstr>PowerPoint Presentation</vt:lpstr>
      <vt:lpstr>INDEX</vt:lpstr>
      <vt:lpstr>PowerPoint Presentation</vt:lpstr>
      <vt:lpstr>INTRODUCTION</vt:lpstr>
      <vt:lpstr>INTRODUCTION</vt:lpstr>
      <vt:lpstr>INTRODUCTION</vt:lpstr>
      <vt:lpstr>INTRODUCTION</vt:lpstr>
      <vt:lpstr>INTRODUCTION</vt:lpstr>
      <vt:lpstr>INTRODUCTION</vt:lpstr>
      <vt:lpstr>PowerPoint Presentation</vt:lpstr>
      <vt:lpstr>INTEGRATING HUMAN FACTORS IN RISK ANALYSIS</vt:lpstr>
      <vt:lpstr>INTEGRATING HUMAN FACTORS IN RISK ANALYSIS</vt:lpstr>
      <vt:lpstr>INTEGRATING HUMAN FACTORS IN RISK ANALYSIS</vt:lpstr>
      <vt:lpstr>INTEGRATING HUMAN FACTORS IN RISK ANALYSIS</vt:lpstr>
      <vt:lpstr>INTEGRATING HUMAN FACTORS IN RISK ANALYSIS</vt:lpstr>
      <vt:lpstr>INTEGRATING HUMAN FACTORS IN RISK ANALYSIS</vt:lpstr>
      <vt:lpstr>INTEGRATING HUMAN FACTORS IN RISK ANALYSIS</vt:lpstr>
      <vt:lpstr>PowerPoint Presentation</vt:lpstr>
      <vt:lpstr>NEXT STEPS: PROCESS AUTOMATION AND THE USE OF THE DATA SCIENCE</vt:lpstr>
      <vt:lpstr>NEXT STEPS: PROCESS AUTOMATION AND THE USE OF THE DATA SCIENCE</vt:lpstr>
      <vt:lpstr>NEXT STEPS: PROCESS AUTOMATION AND THE USE OF THE DATA SCIENCE</vt:lpstr>
      <vt:lpstr>NEXT STEPS: PROCESS AUTOMATION AND THE USE OF THE DATA SCIENCE</vt:lpstr>
      <vt:lpstr>NEXT STEPS: PROCESS AUTOMATION AND THE USE OF THE DATA SCIENCE</vt:lpstr>
      <vt:lpstr>NEXT STEPS: PROCESS AUTOMATION AND THE USE OF THE DATA SCIENCE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 .Cristina Sanz Regueiro</dc:creator>
  <cp:lastModifiedBy>Ann Mills</cp:lastModifiedBy>
  <cp:revision>1</cp:revision>
  <dcterms:created xsi:type="dcterms:W3CDTF">2019-03-07T07:56:29Z</dcterms:created>
  <dcterms:modified xsi:type="dcterms:W3CDTF">2023-02-23T12:32:05Z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0x010100D72446A8976D6446BFE3893CF8F2D7F3</vt:lpwstr>
  </property>
  <property fmtid="{D5CDD505-2E9C-101B-9397-08002B2CF9AE}" pid="3" name="Order">
    <vt:r8>7497600</vt:r8>
  </property>
  <property fmtid="{D5CDD505-2E9C-101B-9397-08002B2CF9AE}" pid="4" name="AuthorIds_UIVersion_31744">
    <vt:lpwstr>4</vt:lpwstr>
  </property>
  <property fmtid="{D5CDD505-2E9C-101B-9397-08002B2CF9AE}" pid="5" name="ComplianceAssetId">
    <vt:lpwstr/>
  </property>
</Properties>
</file>