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410" r:id="rId5"/>
    <p:sldId id="310" r:id="rId6"/>
    <p:sldId id="414" r:id="rId7"/>
    <p:sldId id="370" r:id="rId8"/>
    <p:sldId id="417" r:id="rId9"/>
    <p:sldId id="415" r:id="rId10"/>
    <p:sldId id="419" r:id="rId11"/>
    <p:sldId id="375" r:id="rId12"/>
    <p:sldId id="422" r:id="rId13"/>
    <p:sldId id="420" r:id="rId14"/>
    <p:sldId id="421" r:id="rId15"/>
    <p:sldId id="294" r:id="rId1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38"/>
    <a:srgbClr val="E98300"/>
    <a:srgbClr val="EFFAFA"/>
    <a:srgbClr val="EDF8F8"/>
    <a:srgbClr val="007111"/>
    <a:srgbClr val="FFFFFF"/>
    <a:srgbClr val="00303E"/>
    <a:srgbClr val="007788"/>
    <a:srgbClr val="0096D6"/>
    <a:srgbClr val="009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164558-41F5-487A-9ED1-9E29F2233C89}" v="1" dt="2022-10-19T07:26:48.08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6"/>
    <p:restoredTop sz="90809" autoAdjust="0"/>
  </p:normalViewPr>
  <p:slideViewPr>
    <p:cSldViewPr snapToGrid="0">
      <p:cViewPr varScale="1">
        <p:scale>
          <a:sx n="60" d="100"/>
          <a:sy n="60" d="100"/>
        </p:scale>
        <p:origin x="924" y="56"/>
      </p:cViewPr>
      <p:guideLst/>
    </p:cSldViewPr>
  </p:slideViewPr>
  <p:notesTextViewPr>
    <p:cViewPr>
      <p:scale>
        <a:sx n="1" d="1"/>
        <a:sy n="1" d="1"/>
      </p:scale>
      <p:origin x="0" y="0"/>
    </p:cViewPr>
  </p:notesTextViewPr>
  <p:notesViewPr>
    <p:cSldViewPr snapToGrid="0"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Accident Frequency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Sheet1!$C$1</c:f>
              <c:strCache>
                <c:ptCount val="1"/>
                <c:pt idx="0">
                  <c:v>FWI</c:v>
                </c:pt>
              </c:strCache>
            </c:strRef>
          </c:tx>
          <c:spPr>
            <a:ln w="28575" cap="rnd">
              <a:solidFill>
                <a:schemeClr val="accent1"/>
              </a:solidFill>
              <a:round/>
            </a:ln>
            <a:effectLst/>
          </c:spPr>
          <c:marker>
            <c:symbol val="none"/>
          </c:marker>
          <c:cat>
            <c:multiLvlStrRef>
              <c:f>Sheet1!$A$2:$B$26</c:f>
              <c:multiLvlStrCache>
                <c:ptCount val="25"/>
                <c:lvl>
                  <c:pt idx="0">
                    <c:v>5</c:v>
                  </c:pt>
                  <c:pt idx="1">
                    <c:v>6</c:v>
                  </c:pt>
                  <c:pt idx="2">
                    <c:v>7</c:v>
                  </c:pt>
                  <c:pt idx="3">
                    <c:v>8</c:v>
                  </c:pt>
                  <c:pt idx="4">
                    <c:v>9</c:v>
                  </c:pt>
                  <c:pt idx="5">
                    <c:v>10</c:v>
                  </c:pt>
                  <c:pt idx="6">
                    <c:v>11</c:v>
                  </c:pt>
                  <c:pt idx="7">
                    <c:v>12</c:v>
                  </c:pt>
                  <c:pt idx="8">
                    <c:v>13</c:v>
                  </c:pt>
                  <c:pt idx="9">
                    <c:v>1</c:v>
                  </c:pt>
                  <c:pt idx="10">
                    <c:v>2</c:v>
                  </c:pt>
                  <c:pt idx="11">
                    <c:v>3</c:v>
                  </c:pt>
                  <c:pt idx="12">
                    <c:v>4</c:v>
                  </c:pt>
                  <c:pt idx="13">
                    <c:v>5</c:v>
                  </c:pt>
                  <c:pt idx="14">
                    <c:v>6</c:v>
                  </c:pt>
                  <c:pt idx="15">
                    <c:v>7</c:v>
                  </c:pt>
                  <c:pt idx="16">
                    <c:v>8</c:v>
                  </c:pt>
                  <c:pt idx="17">
                    <c:v>9</c:v>
                  </c:pt>
                  <c:pt idx="18">
                    <c:v>10</c:v>
                  </c:pt>
                  <c:pt idx="19">
                    <c:v>11</c:v>
                  </c:pt>
                  <c:pt idx="20">
                    <c:v>12</c:v>
                  </c:pt>
                  <c:pt idx="21">
                    <c:v>13</c:v>
                  </c:pt>
                  <c:pt idx="22">
                    <c:v>1</c:v>
                  </c:pt>
                  <c:pt idx="23">
                    <c:v>2</c:v>
                  </c:pt>
                  <c:pt idx="24">
                    <c:v>3</c:v>
                  </c:pt>
                </c:lvl>
                <c:lvl>
                  <c:pt idx="0">
                    <c:v>20/21</c:v>
                  </c:pt>
                  <c:pt idx="9">
                    <c:v>21/22</c:v>
                  </c:pt>
                  <c:pt idx="22">
                    <c:v>22/23</c:v>
                  </c:pt>
                </c:lvl>
              </c:multiLvlStrCache>
              <c:extLst/>
            </c:multiLvlStrRef>
          </c:cat>
          <c:val>
            <c:numRef>
              <c:f>Sheet1!$C$2:$C$26</c:f>
              <c:numCache>
                <c:formatCode>General</c:formatCode>
                <c:ptCount val="25"/>
                <c:pt idx="0">
                  <c:v>0.11</c:v>
                </c:pt>
                <c:pt idx="1">
                  <c:v>0.108</c:v>
                </c:pt>
                <c:pt idx="2">
                  <c:v>0.11600000000000001</c:v>
                </c:pt>
                <c:pt idx="3">
                  <c:v>0.124</c:v>
                </c:pt>
                <c:pt idx="4">
                  <c:v>0.13400000000000001</c:v>
                </c:pt>
                <c:pt idx="5">
                  <c:v>0.127</c:v>
                </c:pt>
                <c:pt idx="6">
                  <c:v>0.14199999999999999</c:v>
                </c:pt>
                <c:pt idx="7">
                  <c:v>0.15</c:v>
                </c:pt>
                <c:pt idx="8">
                  <c:v>0.14000000000000001</c:v>
                </c:pt>
                <c:pt idx="9">
                  <c:v>0.14000000000000001</c:v>
                </c:pt>
                <c:pt idx="10">
                  <c:v>0.109</c:v>
                </c:pt>
                <c:pt idx="11">
                  <c:v>0.108</c:v>
                </c:pt>
                <c:pt idx="12">
                  <c:v>9.9000000000000005E-2</c:v>
                </c:pt>
                <c:pt idx="13">
                  <c:v>8.6999999999999994E-2</c:v>
                </c:pt>
                <c:pt idx="14">
                  <c:v>8.4000000000000005E-2</c:v>
                </c:pt>
                <c:pt idx="15">
                  <c:v>7.9000000000000001E-2</c:v>
                </c:pt>
                <c:pt idx="16">
                  <c:v>6.9000000000000006E-2</c:v>
                </c:pt>
                <c:pt idx="17">
                  <c:v>5.6000000000000001E-2</c:v>
                </c:pt>
                <c:pt idx="18">
                  <c:v>4.7E-2</c:v>
                </c:pt>
                <c:pt idx="19">
                  <c:v>0.03</c:v>
                </c:pt>
                <c:pt idx="20">
                  <c:v>3.7999999999999999E-2</c:v>
                </c:pt>
                <c:pt idx="21">
                  <c:v>3.6999999999999998E-2</c:v>
                </c:pt>
                <c:pt idx="22">
                  <c:v>2.9000000000000001E-2</c:v>
                </c:pt>
                <c:pt idx="23">
                  <c:v>1.9E-2</c:v>
                </c:pt>
                <c:pt idx="24">
                  <c:v>1.9E-2</c:v>
                </c:pt>
              </c:numCache>
              <c:extLst/>
            </c:numRef>
          </c:val>
          <c:smooth val="0"/>
          <c:extLst>
            <c:ext xmlns:c16="http://schemas.microsoft.com/office/drawing/2014/chart" uri="{C3380CC4-5D6E-409C-BE32-E72D297353CC}">
              <c16:uniqueId val="{00000000-2EFA-440D-AF6E-DD568B39D3B6}"/>
            </c:ext>
          </c:extLst>
        </c:ser>
        <c:ser>
          <c:idx val="1"/>
          <c:order val="1"/>
          <c:tx>
            <c:strRef>
              <c:f>Sheet1!$D$1</c:f>
              <c:strCache>
                <c:ptCount val="1"/>
                <c:pt idx="0">
                  <c:v>LTIFR</c:v>
                </c:pt>
              </c:strCache>
            </c:strRef>
          </c:tx>
          <c:spPr>
            <a:ln w="28575" cap="rnd">
              <a:solidFill>
                <a:schemeClr val="accent2"/>
              </a:solidFill>
              <a:round/>
            </a:ln>
            <a:effectLst/>
          </c:spPr>
          <c:marker>
            <c:symbol val="none"/>
          </c:marker>
          <c:cat>
            <c:multiLvlStrRef>
              <c:f>Sheet1!$A$2:$B$26</c:f>
              <c:multiLvlStrCache>
                <c:ptCount val="25"/>
                <c:lvl>
                  <c:pt idx="0">
                    <c:v>5</c:v>
                  </c:pt>
                  <c:pt idx="1">
                    <c:v>6</c:v>
                  </c:pt>
                  <c:pt idx="2">
                    <c:v>7</c:v>
                  </c:pt>
                  <c:pt idx="3">
                    <c:v>8</c:v>
                  </c:pt>
                  <c:pt idx="4">
                    <c:v>9</c:v>
                  </c:pt>
                  <c:pt idx="5">
                    <c:v>10</c:v>
                  </c:pt>
                  <c:pt idx="6">
                    <c:v>11</c:v>
                  </c:pt>
                  <c:pt idx="7">
                    <c:v>12</c:v>
                  </c:pt>
                  <c:pt idx="8">
                    <c:v>13</c:v>
                  </c:pt>
                  <c:pt idx="9">
                    <c:v>1</c:v>
                  </c:pt>
                  <c:pt idx="10">
                    <c:v>2</c:v>
                  </c:pt>
                  <c:pt idx="11">
                    <c:v>3</c:v>
                  </c:pt>
                  <c:pt idx="12">
                    <c:v>4</c:v>
                  </c:pt>
                  <c:pt idx="13">
                    <c:v>5</c:v>
                  </c:pt>
                  <c:pt idx="14">
                    <c:v>6</c:v>
                  </c:pt>
                  <c:pt idx="15">
                    <c:v>7</c:v>
                  </c:pt>
                  <c:pt idx="16">
                    <c:v>8</c:v>
                  </c:pt>
                  <c:pt idx="17">
                    <c:v>9</c:v>
                  </c:pt>
                  <c:pt idx="18">
                    <c:v>10</c:v>
                  </c:pt>
                  <c:pt idx="19">
                    <c:v>11</c:v>
                  </c:pt>
                  <c:pt idx="20">
                    <c:v>12</c:v>
                  </c:pt>
                  <c:pt idx="21">
                    <c:v>13</c:v>
                  </c:pt>
                  <c:pt idx="22">
                    <c:v>1</c:v>
                  </c:pt>
                  <c:pt idx="23">
                    <c:v>2</c:v>
                  </c:pt>
                  <c:pt idx="24">
                    <c:v>3</c:v>
                  </c:pt>
                </c:lvl>
                <c:lvl>
                  <c:pt idx="0">
                    <c:v>20/21</c:v>
                  </c:pt>
                  <c:pt idx="9">
                    <c:v>21/22</c:v>
                  </c:pt>
                  <c:pt idx="22">
                    <c:v>22/23</c:v>
                  </c:pt>
                </c:lvl>
              </c:multiLvlStrCache>
              <c:extLst/>
            </c:multiLvlStrRef>
          </c:cat>
          <c:val>
            <c:numRef>
              <c:f>Sheet1!$D$2:$D$26</c:f>
              <c:numCache>
                <c:formatCode>General</c:formatCode>
                <c:ptCount val="25"/>
                <c:pt idx="0">
                  <c:v>0.191</c:v>
                </c:pt>
                <c:pt idx="1">
                  <c:v>0.2</c:v>
                </c:pt>
                <c:pt idx="2">
                  <c:v>0.20799999999999999</c:v>
                </c:pt>
                <c:pt idx="3">
                  <c:v>0.20899999999999999</c:v>
                </c:pt>
                <c:pt idx="4">
                  <c:v>0.26400000000000001</c:v>
                </c:pt>
                <c:pt idx="5">
                  <c:v>0.22900000000000001</c:v>
                </c:pt>
                <c:pt idx="6">
                  <c:v>0.23799999999999999</c:v>
                </c:pt>
                <c:pt idx="7">
                  <c:v>0.246</c:v>
                </c:pt>
                <c:pt idx="8">
                  <c:v>0.24199999999999999</c:v>
                </c:pt>
                <c:pt idx="9">
                  <c:v>0.24199999999999999</c:v>
                </c:pt>
                <c:pt idx="10">
                  <c:v>0.25800000000000001</c:v>
                </c:pt>
                <c:pt idx="11">
                  <c:v>0.23799999999999999</c:v>
                </c:pt>
                <c:pt idx="12">
                  <c:v>0.23200000000000001</c:v>
                </c:pt>
                <c:pt idx="13">
                  <c:v>0.219</c:v>
                </c:pt>
                <c:pt idx="14">
                  <c:v>0.20300000000000001</c:v>
                </c:pt>
                <c:pt idx="15">
                  <c:v>0.22</c:v>
                </c:pt>
                <c:pt idx="16">
                  <c:v>0.222</c:v>
                </c:pt>
                <c:pt idx="17">
                  <c:v>0.23899999999999999</c:v>
                </c:pt>
                <c:pt idx="18">
                  <c:v>0.22800000000000001</c:v>
                </c:pt>
                <c:pt idx="19">
                  <c:v>0.20100000000000001</c:v>
                </c:pt>
                <c:pt idx="20">
                  <c:v>0.20100000000000001</c:v>
                </c:pt>
                <c:pt idx="21">
                  <c:v>0.183</c:v>
                </c:pt>
                <c:pt idx="22">
                  <c:v>0.184</c:v>
                </c:pt>
                <c:pt idx="23">
                  <c:v>0.159</c:v>
                </c:pt>
                <c:pt idx="24">
                  <c:v>0.158</c:v>
                </c:pt>
              </c:numCache>
              <c:extLst/>
            </c:numRef>
          </c:val>
          <c:smooth val="0"/>
          <c:extLst>
            <c:ext xmlns:c16="http://schemas.microsoft.com/office/drawing/2014/chart" uri="{C3380CC4-5D6E-409C-BE32-E72D297353CC}">
              <c16:uniqueId val="{00000001-2EFA-440D-AF6E-DD568B39D3B6}"/>
            </c:ext>
          </c:extLst>
        </c:ser>
        <c:dLbls>
          <c:showLegendKey val="0"/>
          <c:showVal val="0"/>
          <c:showCatName val="0"/>
          <c:showSerName val="0"/>
          <c:showPercent val="0"/>
          <c:showBubbleSize val="0"/>
        </c:dLbls>
        <c:smooth val="0"/>
        <c:axId val="876939528"/>
        <c:axId val="876939856"/>
      </c:lineChart>
      <c:catAx>
        <c:axId val="87693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6939856"/>
        <c:crosses val="autoZero"/>
        <c:auto val="1"/>
        <c:lblAlgn val="ctr"/>
        <c:lblOffset val="100"/>
        <c:noMultiLvlLbl val="0"/>
      </c:catAx>
      <c:valAx>
        <c:axId val="876939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6939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4B763E8-FC97-0C46-9E82-6C5B771914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4" name="Marcador de pie de página 3">
            <a:extLst>
              <a:ext uri="{FF2B5EF4-FFF2-40B4-BE49-F238E27FC236}">
                <a16:creationId xmlns:a16="http://schemas.microsoft.com/office/drawing/2014/main" id="{B4C5051D-7649-E844-96E5-8C2DF29BC7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5ED264B1-7171-034C-A91F-A0F91827B5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F90EF2-ECF1-784C-953E-7A84E2D9CB7D}" type="slidenum">
              <a:rPr lang="es-ES" smtClean="0"/>
              <a:t>‹#›</a:t>
            </a:fld>
            <a:endParaRPr lang="es-ES"/>
          </a:p>
        </p:txBody>
      </p:sp>
      <p:sp>
        <p:nvSpPr>
          <p:cNvPr id="7" name="Marcador de fecha 6">
            <a:extLst>
              <a:ext uri="{FF2B5EF4-FFF2-40B4-BE49-F238E27FC236}">
                <a16:creationId xmlns:a16="http://schemas.microsoft.com/office/drawing/2014/main" id="{8859157D-EFE0-2948-9DC9-99EF199C5F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AC222E-33A0-7449-BA90-863A1B660FD0}" type="datetimeFigureOut">
              <a:rPr lang="es-ES" smtClean="0"/>
              <a:t>23/02/2023</a:t>
            </a:fld>
            <a:endParaRPr lang="es-ES"/>
          </a:p>
        </p:txBody>
      </p:sp>
    </p:spTree>
    <p:extLst>
      <p:ext uri="{BB962C8B-B14F-4D97-AF65-F5344CB8AC3E}">
        <p14:creationId xmlns:p14="http://schemas.microsoft.com/office/powerpoint/2010/main" val="2220036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66193-5D08-4945-968E-CBBA49C431AC}" type="datetimeFigureOut">
              <a:rPr lang="es-ES" smtClean="0"/>
              <a:t>23/02/2023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CB1BD6-652B-6E4F-9797-CF80B2FBAB9B}" type="slidenum">
              <a:rPr lang="es-ES" smtClean="0"/>
              <a:t>‹#›</a:t>
            </a:fld>
            <a:endParaRPr lang="es-ES"/>
          </a:p>
        </p:txBody>
      </p:sp>
    </p:spTree>
    <p:extLst>
      <p:ext uri="{BB962C8B-B14F-4D97-AF65-F5344CB8AC3E}">
        <p14:creationId xmlns:p14="http://schemas.microsoft.com/office/powerpoint/2010/main" val="762830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Good </a:t>
            </a:r>
            <a:r>
              <a:rPr lang="es-ES" dirty="0" err="1"/>
              <a:t>morning</a:t>
            </a:r>
            <a:endParaRPr lang="es-ES" dirty="0"/>
          </a:p>
        </p:txBody>
      </p:sp>
      <p:sp>
        <p:nvSpPr>
          <p:cNvPr id="4" name="Marcador de número de diapositiva 3"/>
          <p:cNvSpPr>
            <a:spLocks noGrp="1"/>
          </p:cNvSpPr>
          <p:nvPr>
            <p:ph type="sldNum" sz="quarter" idx="5"/>
          </p:nvPr>
        </p:nvSpPr>
        <p:spPr/>
        <p:txBody>
          <a:bodyPr/>
          <a:lstStyle/>
          <a:p>
            <a:fld id="{2CCB1BD6-652B-6E4F-9797-CF80B2FBAB9B}" type="slidenum">
              <a:rPr lang="es-ES" smtClean="0"/>
              <a:t>1</a:t>
            </a:fld>
            <a:endParaRPr lang="es-ES" dirty="0"/>
          </a:p>
        </p:txBody>
      </p:sp>
    </p:spTree>
    <p:extLst>
      <p:ext uri="{BB962C8B-B14F-4D97-AF65-F5344CB8AC3E}">
        <p14:creationId xmlns:p14="http://schemas.microsoft.com/office/powerpoint/2010/main" val="123947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colleague, Pablo Forteza, Head of Engineering and I, Nicola Uijen Head of health, safety and environment for the capital delivery arm, in Network Rail would like to spend this session explaining to you the work we have done in changing the culture in the way we assure our supply chain.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 I say we work for the Capital Delivery arm of Network Rail in North West and Central Region.  This part of the business is accountable for leading capital expenditure programmes, works include large scale enhancement projects, renewals and minor works programmes up the western side of England, from London to Carlisle (just south of the border with Scotland).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CCB1BD6-652B-6E4F-9797-CF80B2FBAB9B}" type="slidenum">
              <a:rPr lang="es-ES" smtClean="0"/>
              <a:t>2</a:t>
            </a:fld>
            <a:endParaRPr lang="es-ES"/>
          </a:p>
        </p:txBody>
      </p:sp>
    </p:spTree>
    <p:extLst>
      <p:ext uri="{BB962C8B-B14F-4D97-AF65-F5344CB8AC3E}">
        <p14:creationId xmlns:p14="http://schemas.microsoft.com/office/powerpoint/2010/main" val="221579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we started our journey we were in a position where we undertook an awful lot of assurance activity on our supply chain but we had a scattergun approach. The approach we have moved to is more structured and based upon our significant risks. We have named this approach Smart Assurance as it is a risk based model, working smarter not harder!</a:t>
            </a:r>
          </a:p>
          <a:p>
            <a:endParaRPr lang="en-GB" dirty="0"/>
          </a:p>
        </p:txBody>
      </p:sp>
      <p:sp>
        <p:nvSpPr>
          <p:cNvPr id="4" name="Slide Number Placeholder 3"/>
          <p:cNvSpPr>
            <a:spLocks noGrp="1"/>
          </p:cNvSpPr>
          <p:nvPr>
            <p:ph type="sldNum" sz="quarter" idx="5"/>
          </p:nvPr>
        </p:nvSpPr>
        <p:spPr/>
        <p:txBody>
          <a:bodyPr/>
          <a:lstStyle/>
          <a:p>
            <a:fld id="{2CCB1BD6-652B-6E4F-9797-CF80B2FBAB9B}" type="slidenum">
              <a:rPr lang="es-ES" smtClean="0"/>
              <a:t>3</a:t>
            </a:fld>
            <a:endParaRPr lang="es-ES"/>
          </a:p>
        </p:txBody>
      </p:sp>
    </p:spTree>
    <p:extLst>
      <p:ext uri="{BB962C8B-B14F-4D97-AF65-F5344CB8AC3E}">
        <p14:creationId xmlns:p14="http://schemas.microsoft.com/office/powerpoint/2010/main" val="4015938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picture you see on the screen is one of tragedy. This picture is of a site where in April 2020 we suffered a terrible accident to a member of our team, Aden Ashurst who was struck by a train when setting up protection and tragically died at the scene.</a:t>
            </a:r>
          </a:p>
          <a:p>
            <a:r>
              <a:rPr lang="en-GB" dirty="0"/>
              <a:t>As the investigation unfolded it will not surprise any of you that we discovered we had similarities to previous tragic incidents which demonstrated a lack of appropriate management information leading to ineffective decision making, Challenger Space Shuttle and Clapham Rail crash being two such prominent examples.</a:t>
            </a:r>
          </a:p>
          <a:p>
            <a:r>
              <a:rPr lang="en-GB" dirty="0"/>
              <a:t>Two of the immediate learnings we took from our tragedy, which had rocked the core of our team from top to bottom, were appropriate assurance and co-ordinated improvements.</a:t>
            </a:r>
          </a:p>
          <a:p>
            <a:r>
              <a:rPr lang="en-GB" dirty="0"/>
              <a:t>We went back to basics and started to think about the Plan, Do, Check, Act model and focussed on the checking and acting. </a:t>
            </a:r>
          </a:p>
          <a:p>
            <a:r>
              <a:rPr lang="en-GB" dirty="0"/>
              <a:t>We had become wholly focussed on quantitative assurance rather than qualitative, and whilst we did hundreds of pieces of assurance every month, it was in effect meaningless as other than beating people with a stick to close out there actions we did very little trending, we did very little with learning from the outputs and because we were in the mindset of lots mean better we were focussed on minor issues such as a missing signature or housekeeping, which take us into a world or virtual safety that may preventing minor accidents but rarely, if ever, prevents fatal or life changing injuries.</a:t>
            </a:r>
          </a:p>
          <a:p>
            <a:r>
              <a:rPr lang="en-GB" dirty="0"/>
              <a:t>We established through this process that there had been a blurring of lines of accountability under the Construction (Design &amp; Management) Regulations. These regulations set out the legislative requirements for undertaking construction works in the UK with duties on Client, Designer and Principal Contractor. In general Network Rail undertake the role of Client and Principal Designer with our supply chain being utilised to undertake the role of Principal Contractor. In our world of assurance we had become confused on where risk lay and therefore we were assuring the Principal Contractor risk and not the Client and Principal Designer risk. This left a two fold problem, one that we were not protecting our own liabilities, but secondly we were making ourselves accountable for a risk we were paying others to manage.</a:t>
            </a:r>
          </a:p>
          <a:p>
            <a:r>
              <a:rPr lang="en-GB" dirty="0"/>
              <a:t>I have mentioned we were not acting on the learnings from the assurance, this was also exasperated by an organisational change, which again we know often leads to a decline in safety performance. This protracted change to our establishment lead to a lack of co-ordination in the way we approached improvements with our supply chain. Leading to multiple workstreams all trying to solve the same problem in a slightly different way. This in turn lead to confusion, duplication of effort and inefficient working. </a:t>
            </a:r>
          </a:p>
          <a:p>
            <a:r>
              <a:rPr lang="en-GB" dirty="0"/>
              <a:t>Finally our regulator, the Office of Road and Rail regulation were also concerned about signs of weakness with our assurance processes. All leading to us deciding that we had to take some specific and targeted measures.</a:t>
            </a:r>
          </a:p>
          <a:p>
            <a:r>
              <a:rPr lang="en-GB" dirty="0"/>
              <a:t> </a:t>
            </a:r>
          </a:p>
          <a:p>
            <a:endParaRPr lang="en-GB" dirty="0"/>
          </a:p>
          <a:p>
            <a:endParaRPr lang="en-GB" dirty="0"/>
          </a:p>
        </p:txBody>
      </p:sp>
      <p:sp>
        <p:nvSpPr>
          <p:cNvPr id="4" name="Slide Number Placeholder 3"/>
          <p:cNvSpPr>
            <a:spLocks noGrp="1"/>
          </p:cNvSpPr>
          <p:nvPr>
            <p:ph type="sldNum" sz="quarter" idx="5"/>
          </p:nvPr>
        </p:nvSpPr>
        <p:spPr/>
        <p:txBody>
          <a:bodyPr/>
          <a:lstStyle/>
          <a:p>
            <a:fld id="{2CCB1BD6-652B-6E4F-9797-CF80B2FBAB9B}" type="slidenum">
              <a:rPr lang="es-ES" smtClean="0"/>
              <a:t>4</a:t>
            </a:fld>
            <a:endParaRPr lang="es-ES"/>
          </a:p>
        </p:txBody>
      </p:sp>
    </p:spTree>
    <p:extLst>
      <p:ext uri="{BB962C8B-B14F-4D97-AF65-F5344CB8AC3E}">
        <p14:creationId xmlns:p14="http://schemas.microsoft.com/office/powerpoint/2010/main" val="231897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action did we decide to take?</a:t>
            </a:r>
          </a:p>
          <a:p>
            <a:r>
              <a:rPr lang="en-GB" dirty="0"/>
              <a:t>I have already articulated that our focus had to be on the Checking and acting of the plan, do, check, act model. </a:t>
            </a:r>
          </a:p>
          <a:p>
            <a:endParaRPr lang="en-GB" dirty="0"/>
          </a:p>
        </p:txBody>
      </p:sp>
      <p:sp>
        <p:nvSpPr>
          <p:cNvPr id="4" name="Slide Number Placeholder 3"/>
          <p:cNvSpPr>
            <a:spLocks noGrp="1"/>
          </p:cNvSpPr>
          <p:nvPr>
            <p:ph type="sldNum" sz="quarter" idx="5"/>
          </p:nvPr>
        </p:nvSpPr>
        <p:spPr/>
        <p:txBody>
          <a:bodyPr/>
          <a:lstStyle/>
          <a:p>
            <a:fld id="{2CCB1BD6-652B-6E4F-9797-CF80B2FBAB9B}" type="slidenum">
              <a:rPr lang="es-ES" smtClean="0"/>
              <a:t>5</a:t>
            </a:fld>
            <a:endParaRPr lang="es-ES"/>
          </a:p>
        </p:txBody>
      </p:sp>
    </p:spTree>
    <p:extLst>
      <p:ext uri="{BB962C8B-B14F-4D97-AF65-F5344CB8AC3E}">
        <p14:creationId xmlns:p14="http://schemas.microsoft.com/office/powerpoint/2010/main" val="523579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had two hypothesis</a:t>
            </a:r>
          </a:p>
          <a:p>
            <a:r>
              <a:rPr lang="en-GB" dirty="0"/>
              <a:t>One that the assurance we were doing was insufficient</a:t>
            </a:r>
          </a:p>
          <a:p>
            <a:r>
              <a:rPr lang="en-GB" dirty="0"/>
              <a:t> and Secondly that we were duplicating (with our supply chain) our effort on issues which were not the things that were hurting us the most. </a:t>
            </a:r>
          </a:p>
          <a:p>
            <a:r>
              <a:rPr lang="en-GB" sz="1800" dirty="0">
                <a:solidFill>
                  <a:srgbClr val="000000"/>
                </a:solidFill>
                <a:effectLst/>
                <a:latin typeface="Times New Roman" panose="02020603050405020304" pitchFamily="18" charset="0"/>
                <a:ea typeface="Calibri" panose="020F0502020204030204" pitchFamily="34" charset="0"/>
              </a:rPr>
              <a:t>As can be demonstrated by this graph, there was an extensive assurance regime in place, conducting a large number of assurance activities in accordance with the company processes. The checking was scatter gun and prioritisation on risk was not happening. Assurance was focussed on the site based obvious issues that were low hanging fruit as this was believed to be the right thing to do. Prior to the Smart Assurance approach, there were circa 11,000 Client led assurance activities conducted per year and Pablo will discuss this further shortly.  </a:t>
            </a:r>
          </a:p>
          <a:p>
            <a:endParaRPr lang="en-GB" sz="1800" dirty="0">
              <a:solidFill>
                <a:srgbClr val="000000"/>
              </a:solidFill>
              <a:effectLst/>
              <a:latin typeface="Times New Roman" panose="02020603050405020304" pitchFamily="18" charset="0"/>
            </a:endParaRPr>
          </a:p>
          <a:p>
            <a:pPr algn="just">
              <a:lnSpc>
                <a:spcPct val="107000"/>
              </a:lnSpc>
              <a:spcAft>
                <a:spcPts val="800"/>
              </a:spcAft>
            </a:pPr>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 make improvements we collaborate with our supply </a:t>
            </a:r>
            <a:r>
              <a:rPr lang="en-GB"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chain.T</a:t>
            </a:r>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he reorganisation I referenced at the beginning had implemented a Regional model, as opposed to national, which led to us asking our supply chain to work on improving the same risks in 5 slightly different ways. This resulted in duplication of effort, discussion and debate, highly inefficient and confusing. Equally, the improvements being identified were either knee jerk responses or based on gut feeling and not on management information which would identify significant risks and prioritise action in a systematic manner.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governance framework for improvement actions was through Regional Safety, Health, Environment Leadership Teams (SHELT’s). These were not co-ordinated and had numbers of independent workstreams that were similar in nature and duplicating effort. These were not risk based.</a:t>
            </a:r>
          </a:p>
          <a:p>
            <a:pPr algn="just">
              <a:lnSpc>
                <a:spcPct val="107000"/>
              </a:lnSpc>
              <a:spcAft>
                <a:spcPts val="800"/>
              </a:spcAft>
            </a:pPr>
            <a:endPar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 you can see we were busy fools doing lots of stuff that gave us limited value and did not deal with our significant risk. </a:t>
            </a:r>
          </a:p>
          <a:p>
            <a:pPr algn="just">
              <a:lnSpc>
                <a:spcPct val="107000"/>
              </a:lnSpc>
              <a:spcAft>
                <a:spcPts val="800"/>
              </a:spcAft>
            </a:pPr>
            <a:endPar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Pablo will now discuss with you how we began unravelling these issues.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2CCB1BD6-652B-6E4F-9797-CF80B2FBAB9B}" type="slidenum">
              <a:rPr lang="es-ES" smtClean="0"/>
              <a:t>6</a:t>
            </a:fld>
            <a:endParaRPr lang="es-ES"/>
          </a:p>
        </p:txBody>
      </p:sp>
    </p:spTree>
    <p:extLst>
      <p:ext uri="{BB962C8B-B14F-4D97-AF65-F5344CB8AC3E}">
        <p14:creationId xmlns:p14="http://schemas.microsoft.com/office/powerpoint/2010/main" val="3634940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Thanks Nicola</a:t>
            </a:r>
          </a:p>
          <a:p>
            <a:r>
              <a:rPr lang="en-GB" dirty="0"/>
              <a:t>This schematic illustrates some of the elements that Nicola has been describing.  It looks at the relationship between Network Rail as the Client and our Supply Chain in the ‘Check’ part of the Plan, Do, Check, Act model.  How were we collectively Checking, or assuring ourselves, that the Controls designed to mitigate Risks were being implemented and were effective?  </a:t>
            </a:r>
          </a:p>
          <a:p>
            <a:r>
              <a:rPr lang="en-GB" dirty="0"/>
              <a:t>As Nicola described, we reflected that as the Client, we were in effect operating in the Principal Contractor’s space – in their swim lane as illustrated above.  We were doing lots of assurance or checking – 11,000 individual checks each year.  Lots of these were paperwork checks, PPE  site welfare.  Of course these are important but do they relate to our biggest risks?  While there may have been some action resulting from this activity we concluded a lot of it was tactical.  So in effect our assurance was misplaced, of high volume but low value.</a:t>
            </a:r>
          </a:p>
          <a:p>
            <a:r>
              <a:rPr lang="en-GB" dirty="0"/>
              <a:t>We also reflected that as the Client we didn’t know what the supplier was doing to assure themselves.  We had no visibility of this but in fairness to them we hadn’t really asked the question either.  </a:t>
            </a:r>
          </a:p>
          <a:p>
            <a:r>
              <a:rPr lang="en-GB" dirty="0"/>
              <a:t>Our Corporate Principal Contractor licencing team also audits each supplier once a year but again as the Capital Delivery function we had very little visibility or input into the corporate audit programme.  So to summarise, while there was assurance activity happening, it wasn’t risk based and it wasn’t coordinated.</a:t>
            </a:r>
          </a:p>
          <a:p>
            <a:endParaRPr lang="en-GB" dirty="0"/>
          </a:p>
          <a:p>
            <a:r>
              <a:rPr lang="en-GB" dirty="0"/>
              <a:t>In the SMART assurance model, we have moved to a risk based and integrated approach.  As Client we are consciously stepping out of the Principal Contractors swim lane.  Our focus now is on assuring ourselves that our Principal Contractors are undertaking an appropriate level of risk based self-assurance.  We also assure ourselves that our Principal Contractors have adequate and functioning Safety Management Systems in place.  We still carry out a level of site based assurance but this is now of lower volume and Targeted based on risk to test that the supplier’s Safety Management Systems are working as intended.</a:t>
            </a:r>
          </a:p>
          <a:p>
            <a:endParaRPr lang="en-GB" dirty="0"/>
          </a:p>
          <a:p>
            <a:r>
              <a:rPr lang="en-GB" dirty="0"/>
              <a:t>Another important feature of the SMART assurance model is to coordinate assurance activity between ourselves in Capital Delivery, Our supply chain and our Corporate and Commercial functions.  We also want to encourage learning and sharing between NR and all Principal Contractors.  This is something that we do as part of the SHELT forums that Nicola described.</a:t>
            </a:r>
          </a:p>
        </p:txBody>
      </p:sp>
      <p:sp>
        <p:nvSpPr>
          <p:cNvPr id="4" name="Slide Number Placeholder 3"/>
          <p:cNvSpPr>
            <a:spLocks noGrp="1"/>
          </p:cNvSpPr>
          <p:nvPr>
            <p:ph type="sldNum" sz="quarter" idx="5"/>
          </p:nvPr>
        </p:nvSpPr>
        <p:spPr/>
        <p:txBody>
          <a:bodyPr/>
          <a:lstStyle/>
          <a:p>
            <a:fld id="{2CCB1BD6-652B-6E4F-9797-CF80B2FBAB9B}" type="slidenum">
              <a:rPr lang="es-ES" smtClean="0"/>
              <a:t>8</a:t>
            </a:fld>
            <a:endParaRPr lang="es-ES"/>
          </a:p>
        </p:txBody>
      </p:sp>
    </p:spTree>
    <p:extLst>
      <p:ext uri="{BB962C8B-B14F-4D97-AF65-F5344CB8AC3E}">
        <p14:creationId xmlns:p14="http://schemas.microsoft.com/office/powerpoint/2010/main" val="3018711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key feature of SMART assurance is being risk based on our approach to what we assure, what we check.  What are the highest risks to workforce safety?  And how can we be sure that the controls and processes that mitigate those risks are working?</a:t>
            </a:r>
          </a:p>
          <a:p>
            <a:endParaRPr lang="en-GB" dirty="0"/>
          </a:p>
          <a:p>
            <a:r>
              <a:rPr lang="en-GB" dirty="0"/>
              <a:t>We have taken a data driven approach to help us become more risk based.  We have looked at accident data, investigation findings and also close call data.  Here I am going to give an example of how we have used close call data to focus our assurance effort.  Around 16,000 close calls are reported each year.</a:t>
            </a:r>
          </a:p>
          <a:p>
            <a:endParaRPr lang="en-GB" dirty="0"/>
          </a:p>
          <a:p>
            <a:r>
              <a:rPr lang="en-GB" dirty="0"/>
              <a:t>Close calls are reported to capture an event or behaviour which could have led to harm.  I some cases the close call has been resolved immediately, in others it is sent to another responsible organisation to resolve.  But the resulting data-set is rich in information and tells us something about where our risks are.</a:t>
            </a:r>
          </a:p>
          <a:p>
            <a:r>
              <a:rPr lang="en-GB" dirty="0"/>
              <a:t>However, one of the first problems we encounter when looking at the dataset is that the most numerous things reported are the things that in some respect are the most visible and easy to report – for example, site welfare, housekeeping and PPE – these dominate the pareto and take a lot of our attention.  Note that things like Electrical Safety and Safe Systems of Work Planning are in the middle of the pareto.  In this respect close calls are similar to the general assurance activity that we were doing before SMART assurance.  We incentivise our teams and the supply chain to raise close calls and this can result in lots of low risk, easy and visible things being reported.</a:t>
            </a:r>
          </a:p>
          <a:p>
            <a:endParaRPr lang="en-GB" dirty="0"/>
          </a:p>
          <a:p>
            <a:r>
              <a:rPr lang="en-GB" dirty="0"/>
              <a:t>If we now look at the same dataset and focus on the high risk close calls we can see a different pattern emerging – around 2.5% or 400 of the 16,000 reported each year are classified as high risk.  Risks like Electrical Safety and Safe System of work planning are far more prominent.  And the information contained in the narrative of these high risk close calls is more inciteful.  So we have used this type of analysis to help focus our assurance effort to tests whether the controls are being applied and whether they are effective.</a:t>
            </a:r>
          </a:p>
          <a:p>
            <a:endParaRPr lang="en-GB" dirty="0"/>
          </a:p>
          <a:p>
            <a:r>
              <a:rPr lang="en-GB" dirty="0"/>
              <a:t>I will now hand-back to Nicola who is going to talk more about how we share and collaborate with our supply chain.</a:t>
            </a:r>
          </a:p>
        </p:txBody>
      </p:sp>
      <p:sp>
        <p:nvSpPr>
          <p:cNvPr id="4" name="Slide Number Placeholder 3"/>
          <p:cNvSpPr>
            <a:spLocks noGrp="1"/>
          </p:cNvSpPr>
          <p:nvPr>
            <p:ph type="sldNum" sz="quarter" idx="5"/>
          </p:nvPr>
        </p:nvSpPr>
        <p:spPr/>
        <p:txBody>
          <a:bodyPr/>
          <a:lstStyle/>
          <a:p>
            <a:fld id="{2CCB1BD6-652B-6E4F-9797-CF80B2FBAB9B}" type="slidenum">
              <a:rPr lang="es-ES" smtClean="0"/>
              <a:t>9</a:t>
            </a:fld>
            <a:endParaRPr lang="es-ES"/>
          </a:p>
        </p:txBody>
      </p:sp>
    </p:spTree>
    <p:extLst>
      <p:ext uri="{BB962C8B-B14F-4D97-AF65-F5344CB8AC3E}">
        <p14:creationId xmlns:p14="http://schemas.microsoft.com/office/powerpoint/2010/main" val="3866425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err="1"/>
              <a:t>Xxxxx</a:t>
            </a:r>
            <a:endParaRPr lang="en-GB" dirty="0"/>
          </a:p>
          <a:p>
            <a:endParaRPr lang="en-GB" dirty="0"/>
          </a:p>
          <a:p>
            <a:r>
              <a:rPr lang="en-GB" dirty="0"/>
              <a:t>We also streamlined our improvements, we introduced a collaboration meeting, with consultation with our supply chain. This assessed our significant risks nationally, directed the SHELT’s for which one was going to take what improvement area with only one working on each topic area. This work has now concluded and work has commenced on problem statements for each of our highest risks – communication, planning and late change, investigation &amp; embedment of learning, monitoring &amp; assurance and close calls. Specifically the SHELT I belong to will be working on communication. This then feeds back into both Network Rail internal governance and industry regulation.</a:t>
            </a:r>
          </a:p>
          <a:p>
            <a:endParaRPr lang="en-GB" dirty="0"/>
          </a:p>
          <a:p>
            <a:r>
              <a:rPr lang="en-GB" dirty="0"/>
              <a:t>We instigated best practise forums which give the opportunity to learn and share. These are in place for both our Principal Contractor and Plant Contractor communities. Once a quarter they get together and share with pride. This is an opportunity for cross pollination and to acknowledge all the good work we are identifying through the Smart Assurance process. We now have many examples of where Contractor A has presented and you see Contractor B, C and D saying ‘Can you share more details and show me how I could implement something similar in my organisation?’ There is no competitive advantage in health and safety and this is great to see.</a:t>
            </a:r>
          </a:p>
          <a:p>
            <a:endParaRPr lang="en-GB" dirty="0"/>
          </a:p>
          <a:p>
            <a:r>
              <a:rPr lang="en-GB" dirty="0"/>
              <a:t>Finally we have started an awards ceremony which takes place annually to make sure that we are capturing all the best practise we see, or more importantly don’t see until we introduced these sessions. This year we had over 70 entries, with 5 awards and a further 10 given recognition. We have, of course, shared all the entries so people can learn from each other.</a:t>
            </a:r>
          </a:p>
          <a:p>
            <a:endParaRPr lang="en-GB" dirty="0"/>
          </a:p>
          <a:p>
            <a:r>
              <a:rPr lang="en-GB" dirty="0"/>
              <a:t>So what does the data say now?</a:t>
            </a:r>
          </a:p>
          <a:p>
            <a:endParaRPr lang="en-GB" dirty="0"/>
          </a:p>
          <a:p>
            <a:r>
              <a:rPr lang="en-GB" dirty="0"/>
              <a:t>It was period 1 of 2020 when we lost Aden Ashurst and our performance continued to decline whilst we investigated. We also had a further significant incident at the beginning of 2021. However as we began to understand the problem we began to formulate plans to improve you will see an improvement in performance, just by understanding the problem and talking about it. We began trials of Smart assurance in period 2 of 2021 and you will see at first this had limited impact on our performance of LTIFR but absolutely strong impact on our significant harm incidents through a reduction in FWI. And from period 8 21/22 we had full roll out and apart from an initial peak we have continued to see steady improvement. The first 4 periods of 22/23 have been the best ever safety performance for CD NW&amp;C and the latter 3 we have flat lined. </a:t>
            </a:r>
          </a:p>
          <a:p>
            <a:endParaRPr lang="en-GB" dirty="0"/>
          </a:p>
          <a:p>
            <a:r>
              <a:rPr lang="en-GB" dirty="0"/>
              <a:t>Improvements have been identified which include linking our assurance to our suppliers assurance to gain even greater understanding of our risk and integrating with our national assurance and investigations teams to link the assurance across Network Rail. Our findings from our assurance are being used to influence our improvement actions, delivery plans and strategies helping us to predict and more importantly prevent our next major incident. </a:t>
            </a:r>
          </a:p>
          <a:p>
            <a:endParaRPr lang="en-GB" dirty="0"/>
          </a:p>
          <a:p>
            <a:r>
              <a:rPr lang="en-GB" dirty="0"/>
              <a:t>Thanks</a:t>
            </a:r>
          </a:p>
          <a:p>
            <a:endParaRPr lang="en-GB" dirty="0"/>
          </a:p>
          <a:p>
            <a:r>
              <a:rPr lang="en-GB" dirty="0"/>
              <a:t>Any questions</a:t>
            </a:r>
          </a:p>
        </p:txBody>
      </p:sp>
      <p:sp>
        <p:nvSpPr>
          <p:cNvPr id="4" name="Slide Number Placeholder 3"/>
          <p:cNvSpPr>
            <a:spLocks noGrp="1"/>
          </p:cNvSpPr>
          <p:nvPr>
            <p:ph type="sldNum" sz="quarter" idx="5"/>
          </p:nvPr>
        </p:nvSpPr>
        <p:spPr/>
        <p:txBody>
          <a:bodyPr/>
          <a:lstStyle/>
          <a:p>
            <a:fld id="{2CCB1BD6-652B-6E4F-9797-CF80B2FBAB9B}" type="slidenum">
              <a:rPr lang="es-ES" smtClean="0"/>
              <a:t>11</a:t>
            </a:fld>
            <a:endParaRPr lang="es-ES"/>
          </a:p>
        </p:txBody>
      </p:sp>
    </p:spTree>
    <p:extLst>
      <p:ext uri="{BB962C8B-B14F-4D97-AF65-F5344CB8AC3E}">
        <p14:creationId xmlns:p14="http://schemas.microsoft.com/office/powerpoint/2010/main" val="2055799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emf"/><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emf"/><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0_Event_image">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1A69C75-405E-3D49-AB50-636B11E2EB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0" name="Rectángulo 39">
            <a:extLst>
              <a:ext uri="{FF2B5EF4-FFF2-40B4-BE49-F238E27FC236}">
                <a16:creationId xmlns:a16="http://schemas.microsoft.com/office/drawing/2014/main" id="{03096A3C-2CAE-8642-A387-43F5C6B476F6}"/>
              </a:ext>
            </a:extLst>
          </p:cNvPr>
          <p:cNvSpPr/>
          <p:nvPr userDrawn="1"/>
        </p:nvSpPr>
        <p:spPr>
          <a:xfrm>
            <a:off x="1" y="0"/>
            <a:ext cx="3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16 Imagen" descr="Diagonal.png">
            <a:extLst>
              <a:ext uri="{FF2B5EF4-FFF2-40B4-BE49-F238E27FC236}">
                <a16:creationId xmlns:a16="http://schemas.microsoft.com/office/drawing/2014/main" id="{16BB102E-E2A4-4749-B482-291ED6535E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34427" y="3719237"/>
            <a:ext cx="1563627" cy="3139446"/>
          </a:xfrm>
          <a:prstGeom prst="rect">
            <a:avLst/>
          </a:prstGeom>
        </p:spPr>
      </p:pic>
      <p:sp>
        <p:nvSpPr>
          <p:cNvPr id="35" name="Redondear rectángulo de esquina del mismo lado 34">
            <a:extLst>
              <a:ext uri="{FF2B5EF4-FFF2-40B4-BE49-F238E27FC236}">
                <a16:creationId xmlns:a16="http://schemas.microsoft.com/office/drawing/2014/main" id="{EB822455-2059-844B-98A4-F7069DB1C6AB}"/>
              </a:ext>
            </a:extLst>
          </p:cNvPr>
          <p:cNvSpPr/>
          <p:nvPr userDrawn="1"/>
        </p:nvSpPr>
        <p:spPr>
          <a:xfrm rot="5400000">
            <a:off x="5303521" y="571501"/>
            <a:ext cx="982980" cy="11590018"/>
          </a:xfrm>
          <a:prstGeom prst="round2SameRect">
            <a:avLst>
              <a:gd name="adj1" fmla="val 50000"/>
              <a:gd name="adj2" fmla="val 0"/>
            </a:avLst>
          </a:prstGeom>
          <a:solidFill>
            <a:srgbClr val="E9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7" name="Grupo 36">
            <a:extLst>
              <a:ext uri="{FF2B5EF4-FFF2-40B4-BE49-F238E27FC236}">
                <a16:creationId xmlns:a16="http://schemas.microsoft.com/office/drawing/2014/main" id="{7A02D192-654A-A345-9A82-2A3515A21AA0}"/>
              </a:ext>
            </a:extLst>
          </p:cNvPr>
          <p:cNvGrpSpPr/>
          <p:nvPr/>
        </p:nvGrpSpPr>
        <p:grpSpPr>
          <a:xfrm>
            <a:off x="-180756" y="5692140"/>
            <a:ext cx="2760771" cy="994412"/>
            <a:chOff x="-719479" y="5854835"/>
            <a:chExt cx="3429730" cy="994412"/>
          </a:xfrm>
        </p:grpSpPr>
        <p:sp>
          <p:nvSpPr>
            <p:cNvPr id="46" name="Redondear rectángulo de esquina del mismo lado 45">
              <a:extLst>
                <a:ext uri="{FF2B5EF4-FFF2-40B4-BE49-F238E27FC236}">
                  <a16:creationId xmlns:a16="http://schemas.microsoft.com/office/drawing/2014/main" id="{E3B5DF85-22EA-B744-83B5-C7B35A5F89B9}"/>
                </a:ext>
              </a:extLst>
            </p:cNvPr>
            <p:cNvSpPr/>
            <p:nvPr/>
          </p:nvSpPr>
          <p:spPr>
            <a:xfrm rot="5400000">
              <a:off x="646771" y="4785767"/>
              <a:ext cx="697230" cy="3429730"/>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7" name="Redondear rectángulo de esquina del mismo lado 46">
              <a:extLst>
                <a:ext uri="{FF2B5EF4-FFF2-40B4-BE49-F238E27FC236}">
                  <a16:creationId xmlns:a16="http://schemas.microsoft.com/office/drawing/2014/main" id="{A821B80E-06B1-E349-91DE-4EAB6404F929}"/>
                </a:ext>
              </a:extLst>
            </p:cNvPr>
            <p:cNvSpPr/>
            <p:nvPr/>
          </p:nvSpPr>
          <p:spPr>
            <a:xfrm rot="5400000">
              <a:off x="440003" y="4774608"/>
              <a:ext cx="885261" cy="3045715"/>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52" name="Grupo 51">
            <a:extLst>
              <a:ext uri="{FF2B5EF4-FFF2-40B4-BE49-F238E27FC236}">
                <a16:creationId xmlns:a16="http://schemas.microsoft.com/office/drawing/2014/main" id="{521B54D3-1E79-6548-8595-07B42446AFC5}"/>
              </a:ext>
            </a:extLst>
          </p:cNvPr>
          <p:cNvGrpSpPr/>
          <p:nvPr userDrawn="1"/>
        </p:nvGrpSpPr>
        <p:grpSpPr>
          <a:xfrm>
            <a:off x="5475768" y="6061995"/>
            <a:ext cx="5567012" cy="593214"/>
            <a:chOff x="8109092" y="6069635"/>
            <a:chExt cx="4148253" cy="442033"/>
          </a:xfrm>
        </p:grpSpPr>
        <p:sp>
          <p:nvSpPr>
            <p:cNvPr id="55" name="object 10">
              <a:extLst>
                <a:ext uri="{FF2B5EF4-FFF2-40B4-BE49-F238E27FC236}">
                  <a16:creationId xmlns:a16="http://schemas.microsoft.com/office/drawing/2014/main" id="{980C8000-717D-1C40-90F7-0AD2B08F7826}"/>
                </a:ext>
              </a:extLst>
            </p:cNvPr>
            <p:cNvSpPr/>
            <p:nvPr userDrawn="1"/>
          </p:nvSpPr>
          <p:spPr>
            <a:xfrm>
              <a:off x="8109092" y="6069635"/>
              <a:ext cx="728438" cy="44203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6" name="object 4">
              <a:extLst>
                <a:ext uri="{FF2B5EF4-FFF2-40B4-BE49-F238E27FC236}">
                  <a16:creationId xmlns:a16="http://schemas.microsoft.com/office/drawing/2014/main" id="{628B0BF2-0437-BE45-BA4F-0FFC4F708D87}"/>
                </a:ext>
              </a:extLst>
            </p:cNvPr>
            <p:cNvSpPr/>
            <p:nvPr userDrawn="1"/>
          </p:nvSpPr>
          <p:spPr>
            <a:xfrm>
              <a:off x="9374431" y="6186099"/>
              <a:ext cx="1600382" cy="223887"/>
            </a:xfrm>
            <a:prstGeom prst="rect">
              <a:avLst/>
            </a:prstGeom>
            <a:blipFill>
              <a:blip r:embed="rId5" cstate="print"/>
              <a:stretch>
                <a:fillRect/>
              </a:stretch>
            </a:blipFill>
          </p:spPr>
          <p:txBody>
            <a:bodyPr wrap="square" lIns="0" tIns="0" rIns="0" bIns="0" rtlCol="0"/>
            <a:lstStyle/>
            <a:p>
              <a:endParaRPr/>
            </a:p>
          </p:txBody>
        </p:sp>
        <p:pic>
          <p:nvPicPr>
            <p:cNvPr id="57" name="Imagen 56">
              <a:extLst>
                <a:ext uri="{FF2B5EF4-FFF2-40B4-BE49-F238E27FC236}">
                  <a16:creationId xmlns:a16="http://schemas.microsoft.com/office/drawing/2014/main" id="{BE75787F-E73B-DB4E-BD84-36CB9E8FB8C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83852" y="6177263"/>
              <a:ext cx="873493" cy="268178"/>
            </a:xfrm>
            <a:prstGeom prst="rect">
              <a:avLst/>
            </a:prstGeom>
          </p:spPr>
        </p:pic>
      </p:grpSp>
    </p:spTree>
    <p:extLst>
      <p:ext uri="{BB962C8B-B14F-4D97-AF65-F5344CB8AC3E}">
        <p14:creationId xmlns:p14="http://schemas.microsoft.com/office/powerpoint/2010/main" val="78686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Title_slide">
    <p:spTree>
      <p:nvGrpSpPr>
        <p:cNvPr id="1" name=""/>
        <p:cNvGrpSpPr/>
        <p:nvPr/>
      </p:nvGrpSpPr>
      <p:grpSpPr>
        <a:xfrm>
          <a:off x="0" y="0"/>
          <a:ext cx="0" cy="0"/>
          <a:chOff x="0" y="0"/>
          <a:chExt cx="0" cy="0"/>
        </a:xfrm>
      </p:grpSpPr>
      <p:sp>
        <p:nvSpPr>
          <p:cNvPr id="40" name="Rectángulo 39">
            <a:extLst>
              <a:ext uri="{FF2B5EF4-FFF2-40B4-BE49-F238E27FC236}">
                <a16:creationId xmlns:a16="http://schemas.microsoft.com/office/drawing/2014/main" id="{03096A3C-2CAE-8642-A387-43F5C6B476F6}"/>
              </a:ext>
            </a:extLst>
          </p:cNvPr>
          <p:cNvSpPr/>
          <p:nvPr userDrawn="1"/>
        </p:nvSpPr>
        <p:spPr>
          <a:xfrm>
            <a:off x="1" y="0"/>
            <a:ext cx="3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a:extLst>
              <a:ext uri="{FF2B5EF4-FFF2-40B4-BE49-F238E27FC236}">
                <a16:creationId xmlns:a16="http://schemas.microsoft.com/office/drawing/2014/main" id="{960D3BAC-0921-674A-AC5B-D607C1191030}"/>
              </a:ext>
            </a:extLst>
          </p:cNvPr>
          <p:cNvSpPr/>
          <p:nvPr userDrawn="1"/>
        </p:nvSpPr>
        <p:spPr>
          <a:xfrm>
            <a:off x="11843875" y="0"/>
            <a:ext cx="3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16 Imagen" descr="Diagonal.png">
            <a:extLst>
              <a:ext uri="{FF2B5EF4-FFF2-40B4-BE49-F238E27FC236}">
                <a16:creationId xmlns:a16="http://schemas.microsoft.com/office/drawing/2014/main" id="{16BB102E-E2A4-4749-B482-291ED6535E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34427" y="3719237"/>
            <a:ext cx="1563627" cy="3139446"/>
          </a:xfrm>
          <a:prstGeom prst="rect">
            <a:avLst/>
          </a:prstGeom>
        </p:spPr>
      </p:pic>
      <p:pic>
        <p:nvPicPr>
          <p:cNvPr id="26" name="Imagen 25" descr="Un tren en las vías pasando junto a una carretera&#10;&#10;Descripción generada automáticamente">
            <a:extLst>
              <a:ext uri="{FF2B5EF4-FFF2-40B4-BE49-F238E27FC236}">
                <a16:creationId xmlns:a16="http://schemas.microsoft.com/office/drawing/2014/main" id="{B65DFD50-D27E-534A-95F7-D511CC61E5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4" name="Grupo 23">
            <a:extLst>
              <a:ext uri="{FF2B5EF4-FFF2-40B4-BE49-F238E27FC236}">
                <a16:creationId xmlns:a16="http://schemas.microsoft.com/office/drawing/2014/main" id="{7CE2873F-7F95-8140-9EAA-69B2B8B56EAF}"/>
              </a:ext>
            </a:extLst>
          </p:cNvPr>
          <p:cNvGrpSpPr/>
          <p:nvPr userDrawn="1"/>
        </p:nvGrpSpPr>
        <p:grpSpPr>
          <a:xfrm>
            <a:off x="-102870" y="5661025"/>
            <a:ext cx="12294871" cy="1196975"/>
            <a:chOff x="-102870" y="5661025"/>
            <a:chExt cx="12294871" cy="1196975"/>
          </a:xfrm>
        </p:grpSpPr>
        <p:sp>
          <p:nvSpPr>
            <p:cNvPr id="35" name="Redondear rectángulo de esquina del mismo lado 34">
              <a:extLst>
                <a:ext uri="{FF2B5EF4-FFF2-40B4-BE49-F238E27FC236}">
                  <a16:creationId xmlns:a16="http://schemas.microsoft.com/office/drawing/2014/main" id="{119C50F7-E4F0-2B49-8E10-3326311A8B40}"/>
                </a:ext>
              </a:extLst>
            </p:cNvPr>
            <p:cNvSpPr/>
            <p:nvPr userDrawn="1"/>
          </p:nvSpPr>
          <p:spPr>
            <a:xfrm rot="5400000">
              <a:off x="5303521" y="571501"/>
              <a:ext cx="982980" cy="1159001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6" name="Redondear rectángulo de esquina del mismo lado 35">
              <a:extLst>
                <a:ext uri="{FF2B5EF4-FFF2-40B4-BE49-F238E27FC236}">
                  <a16:creationId xmlns:a16="http://schemas.microsoft.com/office/drawing/2014/main" id="{0B77056D-76D7-1F49-8AA4-4CB955DF1BAA}"/>
                </a:ext>
              </a:extLst>
            </p:cNvPr>
            <p:cNvSpPr/>
            <p:nvPr userDrawn="1"/>
          </p:nvSpPr>
          <p:spPr>
            <a:xfrm rot="16200000">
              <a:off x="10627678" y="5293678"/>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7" name="Grupo 36">
              <a:extLst>
                <a:ext uri="{FF2B5EF4-FFF2-40B4-BE49-F238E27FC236}">
                  <a16:creationId xmlns:a16="http://schemas.microsoft.com/office/drawing/2014/main" id="{0608A9B1-4C71-0443-B6C4-A538427CDE01}"/>
                </a:ext>
              </a:extLst>
            </p:cNvPr>
            <p:cNvGrpSpPr/>
            <p:nvPr userDrawn="1"/>
          </p:nvGrpSpPr>
          <p:grpSpPr>
            <a:xfrm>
              <a:off x="-102870" y="5661025"/>
              <a:ext cx="2682886" cy="1196975"/>
              <a:chOff x="0" y="5655749"/>
              <a:chExt cx="2682886" cy="1196975"/>
            </a:xfrm>
          </p:grpSpPr>
          <p:grpSp>
            <p:nvGrpSpPr>
              <p:cNvPr id="53" name="Grupo 52">
                <a:extLst>
                  <a:ext uri="{FF2B5EF4-FFF2-40B4-BE49-F238E27FC236}">
                    <a16:creationId xmlns:a16="http://schemas.microsoft.com/office/drawing/2014/main" id="{E5C036B9-DDFE-714B-8EC6-28976F936BD5}"/>
                  </a:ext>
                </a:extLst>
              </p:cNvPr>
              <p:cNvGrpSpPr/>
              <p:nvPr/>
            </p:nvGrpSpPr>
            <p:grpSpPr>
              <a:xfrm>
                <a:off x="102870" y="5686864"/>
                <a:ext cx="2580016" cy="994413"/>
                <a:chOff x="-494925" y="5854835"/>
                <a:chExt cx="3205177" cy="994413"/>
              </a:xfrm>
            </p:grpSpPr>
            <p:sp>
              <p:nvSpPr>
                <p:cNvPr id="55" name="Redondear rectángulo de esquina del mismo lado 54">
                  <a:extLst>
                    <a:ext uri="{FF2B5EF4-FFF2-40B4-BE49-F238E27FC236}">
                      <a16:creationId xmlns:a16="http://schemas.microsoft.com/office/drawing/2014/main" id="{05F86DE8-28B4-E542-AE41-AC154140BB20}"/>
                    </a:ext>
                  </a:extLst>
                </p:cNvPr>
                <p:cNvSpPr/>
                <p:nvPr/>
              </p:nvSpPr>
              <p:spPr>
                <a:xfrm rot="5400000">
                  <a:off x="759049" y="4898045"/>
                  <a:ext cx="697230" cy="3205176"/>
                </a:xfrm>
                <a:prstGeom prst="round2SameRect">
                  <a:avLst>
                    <a:gd name="adj1" fmla="val 50000"/>
                    <a:gd name="adj2" fmla="val 0"/>
                  </a:avLst>
                </a:prstGeom>
                <a:noFill/>
                <a:ln w="1397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6" name="Redondear rectángulo de esquina del mismo lado 55">
                  <a:extLst>
                    <a:ext uri="{FF2B5EF4-FFF2-40B4-BE49-F238E27FC236}">
                      <a16:creationId xmlns:a16="http://schemas.microsoft.com/office/drawing/2014/main" id="{AF722B8B-E396-9148-BA78-79994632207C}"/>
                    </a:ext>
                  </a:extLst>
                </p:cNvPr>
                <p:cNvSpPr/>
                <p:nvPr/>
              </p:nvSpPr>
              <p:spPr>
                <a:xfrm rot="5400000">
                  <a:off x="512653" y="4847257"/>
                  <a:ext cx="885261" cy="2900417"/>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54" name="Redondear rectángulo de esquina del mismo lado 53">
                <a:extLst>
                  <a:ext uri="{FF2B5EF4-FFF2-40B4-BE49-F238E27FC236}">
                    <a16:creationId xmlns:a16="http://schemas.microsoft.com/office/drawing/2014/main" id="{8FFF6926-0BB0-8B4A-8DC0-62F3C6964E01}"/>
                  </a:ext>
                </a:extLst>
              </p:cNvPr>
              <p:cNvSpPr/>
              <p:nvPr userDrawn="1"/>
            </p:nvSpPr>
            <p:spPr>
              <a:xfrm rot="5400000">
                <a:off x="367347" y="5288402"/>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2" name="Grupo 41">
              <a:extLst>
                <a:ext uri="{FF2B5EF4-FFF2-40B4-BE49-F238E27FC236}">
                  <a16:creationId xmlns:a16="http://schemas.microsoft.com/office/drawing/2014/main" id="{1DB695D6-65B5-A04F-96C5-2701D751FCBD}"/>
                </a:ext>
              </a:extLst>
            </p:cNvPr>
            <p:cNvGrpSpPr/>
            <p:nvPr userDrawn="1"/>
          </p:nvGrpSpPr>
          <p:grpSpPr>
            <a:xfrm>
              <a:off x="2772226" y="6056350"/>
              <a:ext cx="4074344" cy="567381"/>
              <a:chOff x="2824481" y="310540"/>
              <a:chExt cx="4074344" cy="567381"/>
            </a:xfrm>
          </p:grpSpPr>
          <p:sp>
            <p:nvSpPr>
              <p:cNvPr id="50" name="CuadroTexto 49">
                <a:extLst>
                  <a:ext uri="{FF2B5EF4-FFF2-40B4-BE49-F238E27FC236}">
                    <a16:creationId xmlns:a16="http://schemas.microsoft.com/office/drawing/2014/main" id="{9EFFD84B-1153-3E4C-A454-58E34D41A443}"/>
                  </a:ext>
                </a:extLst>
              </p:cNvPr>
              <p:cNvSpPr txBox="1"/>
              <p:nvPr userDrawn="1"/>
            </p:nvSpPr>
            <p:spPr>
              <a:xfrm>
                <a:off x="2824481" y="310540"/>
                <a:ext cx="3479984" cy="261610"/>
              </a:xfrm>
              <a:prstGeom prst="rect">
                <a:avLst/>
              </a:prstGeom>
              <a:noFill/>
            </p:spPr>
            <p:txBody>
              <a:bodyPr wrap="square" rtlCol="0">
                <a:spAutoFit/>
              </a:bodyPr>
              <a:lstStyle/>
              <a:p>
                <a:pPr>
                  <a:spcAft>
                    <a:spcPts val="600"/>
                  </a:spcAft>
                </a:pPr>
                <a:r>
                  <a:rPr lang="es-ES" sz="11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51" name="CuadroTexto 50">
                <a:extLst>
                  <a:ext uri="{FF2B5EF4-FFF2-40B4-BE49-F238E27FC236}">
                    <a16:creationId xmlns:a16="http://schemas.microsoft.com/office/drawing/2014/main" id="{ACA9F628-8FAB-0744-8090-94AA7C02BB4F}"/>
                  </a:ext>
                </a:extLst>
              </p:cNvPr>
              <p:cNvSpPr txBox="1"/>
              <p:nvPr userDrawn="1"/>
            </p:nvSpPr>
            <p:spPr>
              <a:xfrm>
                <a:off x="2824481" y="510902"/>
                <a:ext cx="4074344" cy="215444"/>
              </a:xfrm>
              <a:prstGeom prst="rect">
                <a:avLst/>
              </a:prstGeom>
              <a:noFill/>
            </p:spPr>
            <p:txBody>
              <a:bodyPr wrap="square" rtlCol="0">
                <a:spAutoFit/>
              </a:bodyPr>
              <a:lstStyle/>
              <a:p>
                <a:pPr>
                  <a:spcAft>
                    <a:spcPts val="600"/>
                  </a:spcAft>
                </a:pPr>
                <a:r>
                  <a:rPr lang="es-ES" sz="800"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INTERNATIONAL RAILWAY SAFETY COUNCIL</a:t>
                </a:r>
              </a:p>
            </p:txBody>
          </p:sp>
          <p:sp>
            <p:nvSpPr>
              <p:cNvPr id="52" name="CuadroTexto 51">
                <a:extLst>
                  <a:ext uri="{FF2B5EF4-FFF2-40B4-BE49-F238E27FC236}">
                    <a16:creationId xmlns:a16="http://schemas.microsoft.com/office/drawing/2014/main" id="{AC23730B-0B4A-AB44-BA6C-F29B7DD121BF}"/>
                  </a:ext>
                </a:extLst>
              </p:cNvPr>
              <p:cNvSpPr txBox="1"/>
              <p:nvPr userDrawn="1"/>
            </p:nvSpPr>
            <p:spPr>
              <a:xfrm>
                <a:off x="2824481" y="662477"/>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grpSp>
        <p:grpSp>
          <p:nvGrpSpPr>
            <p:cNvPr id="45" name="Grupo 44">
              <a:extLst>
                <a:ext uri="{FF2B5EF4-FFF2-40B4-BE49-F238E27FC236}">
                  <a16:creationId xmlns:a16="http://schemas.microsoft.com/office/drawing/2014/main" id="{C58C2C89-0327-0D4A-AB96-F2082321A19D}"/>
                </a:ext>
              </a:extLst>
            </p:cNvPr>
            <p:cNvGrpSpPr/>
            <p:nvPr userDrawn="1"/>
          </p:nvGrpSpPr>
          <p:grpSpPr>
            <a:xfrm>
              <a:off x="6654799" y="6173855"/>
              <a:ext cx="3320091" cy="374084"/>
              <a:chOff x="8109092" y="6069635"/>
              <a:chExt cx="3923151" cy="442033"/>
            </a:xfrm>
          </p:grpSpPr>
          <p:sp>
            <p:nvSpPr>
              <p:cNvPr id="47" name="object 10">
                <a:extLst>
                  <a:ext uri="{FF2B5EF4-FFF2-40B4-BE49-F238E27FC236}">
                    <a16:creationId xmlns:a16="http://schemas.microsoft.com/office/drawing/2014/main" id="{5C86515A-1813-3C42-808D-0A57C834EF60}"/>
                  </a:ext>
                </a:extLst>
              </p:cNvPr>
              <p:cNvSpPr/>
              <p:nvPr userDrawn="1"/>
            </p:nvSpPr>
            <p:spPr>
              <a:xfrm>
                <a:off x="8109092" y="6069635"/>
                <a:ext cx="728438" cy="44203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8" name="object 4">
                <a:extLst>
                  <a:ext uri="{FF2B5EF4-FFF2-40B4-BE49-F238E27FC236}">
                    <a16:creationId xmlns:a16="http://schemas.microsoft.com/office/drawing/2014/main" id="{5DDAD963-1EA5-ED40-819D-4AFD4C49B497}"/>
                  </a:ext>
                </a:extLst>
              </p:cNvPr>
              <p:cNvSpPr/>
              <p:nvPr userDrawn="1"/>
            </p:nvSpPr>
            <p:spPr>
              <a:xfrm>
                <a:off x="9269383" y="6186099"/>
                <a:ext cx="1600382" cy="223887"/>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49" name="Imagen 48">
                <a:extLst>
                  <a:ext uri="{FF2B5EF4-FFF2-40B4-BE49-F238E27FC236}">
                    <a16:creationId xmlns:a16="http://schemas.microsoft.com/office/drawing/2014/main" id="{25D78E7D-4D18-2342-B665-2ED3A35B30D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158750" y="6177262"/>
                <a:ext cx="873493" cy="268178"/>
              </a:xfrm>
              <a:prstGeom prst="rect">
                <a:avLst/>
              </a:prstGeom>
            </p:spPr>
          </p:pic>
        </p:grpSp>
        <p:pic>
          <p:nvPicPr>
            <p:cNvPr id="46" name="Imagen 45">
              <a:extLst>
                <a:ext uri="{FF2B5EF4-FFF2-40B4-BE49-F238E27FC236}">
                  <a16:creationId xmlns:a16="http://schemas.microsoft.com/office/drawing/2014/main" id="{FAA270E7-ECC2-664B-AB5F-B9B3A005118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42038" y="5922333"/>
              <a:ext cx="1091943" cy="723015"/>
            </a:xfrm>
            <a:prstGeom prst="rect">
              <a:avLst/>
            </a:prstGeom>
          </p:spPr>
        </p:pic>
      </p:grpSp>
    </p:spTree>
    <p:extLst>
      <p:ext uri="{BB962C8B-B14F-4D97-AF65-F5344CB8AC3E}">
        <p14:creationId xmlns:p14="http://schemas.microsoft.com/office/powerpoint/2010/main" val="32612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Index_slide">
    <p:spTree>
      <p:nvGrpSpPr>
        <p:cNvPr id="1" name=""/>
        <p:cNvGrpSpPr/>
        <p:nvPr/>
      </p:nvGrpSpPr>
      <p:grpSpPr>
        <a:xfrm>
          <a:off x="0" y="0"/>
          <a:ext cx="0" cy="0"/>
          <a:chOff x="0" y="0"/>
          <a:chExt cx="0" cy="0"/>
        </a:xfrm>
      </p:grpSpPr>
      <p:pic>
        <p:nvPicPr>
          <p:cNvPr id="28" name="Imagen 27" descr="Un tren en las vías pasando junto a una carretera&#10;&#10;Descripción generada automáticamente">
            <a:extLst>
              <a:ext uri="{FF2B5EF4-FFF2-40B4-BE49-F238E27FC236}">
                <a16:creationId xmlns:a16="http://schemas.microsoft.com/office/drawing/2014/main" id="{94859456-01C9-1B48-BA0F-DCF4544B8552}"/>
              </a:ext>
            </a:extLst>
          </p:cNvPr>
          <p:cNvPicPr>
            <a:picLocks noChangeAspect="1"/>
          </p:cNvPicPr>
          <p:nvPr userDrawn="1"/>
        </p:nvPicPr>
        <p:blipFill rotWithShape="1">
          <a:blip r:embed="rId2" cstate="screen">
            <a:duotone>
              <a:schemeClr val="bg2">
                <a:shade val="45000"/>
                <a:satMod val="135000"/>
              </a:schemeClr>
              <a:prstClr val="white"/>
            </a:duotone>
            <a:alphaModFix amt="63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FBA71A8F-5E91-1940-AC0E-33550C97960A}"/>
              </a:ext>
            </a:extLst>
          </p:cNvPr>
          <p:cNvSpPr/>
          <p:nvPr userDrawn="1"/>
        </p:nvSpPr>
        <p:spPr>
          <a:xfrm>
            <a:off x="0" y="0"/>
            <a:ext cx="12192000" cy="217170"/>
          </a:xfrm>
          <a:prstGeom prst="rect">
            <a:avLst/>
          </a:prstGeom>
          <a:solidFill>
            <a:srgbClr val="006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Título 10">
            <a:extLst>
              <a:ext uri="{FF2B5EF4-FFF2-40B4-BE49-F238E27FC236}">
                <a16:creationId xmlns:a16="http://schemas.microsoft.com/office/drawing/2014/main" id="{9AB4219F-EE26-9046-856A-685222FE0001}"/>
              </a:ext>
            </a:extLst>
          </p:cNvPr>
          <p:cNvSpPr>
            <a:spLocks noGrp="1"/>
          </p:cNvSpPr>
          <p:nvPr>
            <p:ph type="title" hasCustomPrompt="1"/>
          </p:nvPr>
        </p:nvSpPr>
        <p:spPr>
          <a:xfrm>
            <a:off x="334963" y="335886"/>
            <a:ext cx="11522075" cy="464214"/>
          </a:xfrm>
        </p:spPr>
        <p:txBody>
          <a:bodyPr lIns="288000" tIns="288000" rIns="288000" bIns="288000">
            <a:noAutofit/>
          </a:bodyPr>
          <a:lstStyle>
            <a:lvl1pPr>
              <a:defRPr sz="2000" b="1" i="0">
                <a:solidFill>
                  <a:srgbClr val="006338"/>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TITLE</a:t>
            </a:r>
          </a:p>
        </p:txBody>
      </p:sp>
      <p:grpSp>
        <p:nvGrpSpPr>
          <p:cNvPr id="23" name="Grupo 22">
            <a:extLst>
              <a:ext uri="{FF2B5EF4-FFF2-40B4-BE49-F238E27FC236}">
                <a16:creationId xmlns:a16="http://schemas.microsoft.com/office/drawing/2014/main" id="{49453719-DE8A-9F4D-B57E-51591C5125B9}"/>
              </a:ext>
            </a:extLst>
          </p:cNvPr>
          <p:cNvGrpSpPr/>
          <p:nvPr userDrawn="1"/>
        </p:nvGrpSpPr>
        <p:grpSpPr>
          <a:xfrm>
            <a:off x="-102870" y="5661025"/>
            <a:ext cx="12294871" cy="1196975"/>
            <a:chOff x="-102870" y="5661025"/>
            <a:chExt cx="12294871" cy="1196975"/>
          </a:xfrm>
        </p:grpSpPr>
        <p:sp>
          <p:nvSpPr>
            <p:cNvPr id="24" name="Redondear rectángulo de esquina del mismo lado 23">
              <a:extLst>
                <a:ext uri="{FF2B5EF4-FFF2-40B4-BE49-F238E27FC236}">
                  <a16:creationId xmlns:a16="http://schemas.microsoft.com/office/drawing/2014/main" id="{5C5AB72D-44B8-4B4C-9DE8-863D2AD7C051}"/>
                </a:ext>
              </a:extLst>
            </p:cNvPr>
            <p:cNvSpPr/>
            <p:nvPr userDrawn="1"/>
          </p:nvSpPr>
          <p:spPr>
            <a:xfrm rot="5400000">
              <a:off x="5303521" y="571501"/>
              <a:ext cx="982980" cy="1159001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Redondear rectángulo de esquina del mismo lado 24">
              <a:extLst>
                <a:ext uri="{FF2B5EF4-FFF2-40B4-BE49-F238E27FC236}">
                  <a16:creationId xmlns:a16="http://schemas.microsoft.com/office/drawing/2014/main" id="{BD0AC41A-0392-0E4D-ADBF-0CBB7194C411}"/>
                </a:ext>
              </a:extLst>
            </p:cNvPr>
            <p:cNvSpPr/>
            <p:nvPr userDrawn="1"/>
          </p:nvSpPr>
          <p:spPr>
            <a:xfrm rot="16200000">
              <a:off x="10627678" y="5293678"/>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6" name="Grupo 25">
              <a:extLst>
                <a:ext uri="{FF2B5EF4-FFF2-40B4-BE49-F238E27FC236}">
                  <a16:creationId xmlns:a16="http://schemas.microsoft.com/office/drawing/2014/main" id="{125A388E-3BD8-314A-AC71-18BED7E0B88F}"/>
                </a:ext>
              </a:extLst>
            </p:cNvPr>
            <p:cNvGrpSpPr/>
            <p:nvPr userDrawn="1"/>
          </p:nvGrpSpPr>
          <p:grpSpPr>
            <a:xfrm>
              <a:off x="-102870" y="5661025"/>
              <a:ext cx="2682886" cy="1196975"/>
              <a:chOff x="0" y="5655749"/>
              <a:chExt cx="2682886" cy="1196975"/>
            </a:xfrm>
          </p:grpSpPr>
          <p:grpSp>
            <p:nvGrpSpPr>
              <p:cNvPr id="55" name="Grupo 54">
                <a:extLst>
                  <a:ext uri="{FF2B5EF4-FFF2-40B4-BE49-F238E27FC236}">
                    <a16:creationId xmlns:a16="http://schemas.microsoft.com/office/drawing/2014/main" id="{9D42B86B-005E-6545-920A-475CF573E4D5}"/>
                  </a:ext>
                </a:extLst>
              </p:cNvPr>
              <p:cNvGrpSpPr/>
              <p:nvPr/>
            </p:nvGrpSpPr>
            <p:grpSpPr>
              <a:xfrm>
                <a:off x="102870" y="5686864"/>
                <a:ext cx="2580016" cy="994413"/>
                <a:chOff x="-494925" y="5854835"/>
                <a:chExt cx="3205177" cy="994413"/>
              </a:xfrm>
            </p:grpSpPr>
            <p:sp>
              <p:nvSpPr>
                <p:cNvPr id="57" name="Redondear rectángulo de esquina del mismo lado 56">
                  <a:extLst>
                    <a:ext uri="{FF2B5EF4-FFF2-40B4-BE49-F238E27FC236}">
                      <a16:creationId xmlns:a16="http://schemas.microsoft.com/office/drawing/2014/main" id="{B37ABD45-2EC3-354E-8572-8D9D14EA382A}"/>
                    </a:ext>
                  </a:extLst>
                </p:cNvPr>
                <p:cNvSpPr/>
                <p:nvPr/>
              </p:nvSpPr>
              <p:spPr>
                <a:xfrm rot="5400000">
                  <a:off x="759049" y="4898045"/>
                  <a:ext cx="697230" cy="3205176"/>
                </a:xfrm>
                <a:prstGeom prst="round2SameRect">
                  <a:avLst>
                    <a:gd name="adj1" fmla="val 50000"/>
                    <a:gd name="adj2" fmla="val 0"/>
                  </a:avLst>
                </a:prstGeom>
                <a:noFill/>
                <a:ln w="1397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8" name="Redondear rectángulo de esquina del mismo lado 57">
                  <a:extLst>
                    <a:ext uri="{FF2B5EF4-FFF2-40B4-BE49-F238E27FC236}">
                      <a16:creationId xmlns:a16="http://schemas.microsoft.com/office/drawing/2014/main" id="{8F32E81D-9C4A-BC49-B996-5E7C77ACA2C2}"/>
                    </a:ext>
                  </a:extLst>
                </p:cNvPr>
                <p:cNvSpPr/>
                <p:nvPr/>
              </p:nvSpPr>
              <p:spPr>
                <a:xfrm rot="5400000">
                  <a:off x="512653" y="4847257"/>
                  <a:ext cx="885261" cy="2900417"/>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56" name="Redondear rectángulo de esquina del mismo lado 55">
                <a:extLst>
                  <a:ext uri="{FF2B5EF4-FFF2-40B4-BE49-F238E27FC236}">
                    <a16:creationId xmlns:a16="http://schemas.microsoft.com/office/drawing/2014/main" id="{DED4D8AD-2787-764E-B3A8-A40F6A102BFA}"/>
                  </a:ext>
                </a:extLst>
              </p:cNvPr>
              <p:cNvSpPr/>
              <p:nvPr userDrawn="1"/>
            </p:nvSpPr>
            <p:spPr>
              <a:xfrm rot="5400000">
                <a:off x="367347" y="5288402"/>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7" name="Grupo 26">
              <a:extLst>
                <a:ext uri="{FF2B5EF4-FFF2-40B4-BE49-F238E27FC236}">
                  <a16:creationId xmlns:a16="http://schemas.microsoft.com/office/drawing/2014/main" id="{9E46E52C-5A76-E746-8132-6EB5D850BFEC}"/>
                </a:ext>
              </a:extLst>
            </p:cNvPr>
            <p:cNvGrpSpPr/>
            <p:nvPr userDrawn="1"/>
          </p:nvGrpSpPr>
          <p:grpSpPr>
            <a:xfrm>
              <a:off x="2772226" y="6056350"/>
              <a:ext cx="4074344" cy="567381"/>
              <a:chOff x="2824481" y="310540"/>
              <a:chExt cx="4074344" cy="567381"/>
            </a:xfrm>
          </p:grpSpPr>
          <p:sp>
            <p:nvSpPr>
              <p:cNvPr id="52" name="CuadroTexto 51">
                <a:extLst>
                  <a:ext uri="{FF2B5EF4-FFF2-40B4-BE49-F238E27FC236}">
                    <a16:creationId xmlns:a16="http://schemas.microsoft.com/office/drawing/2014/main" id="{E510DC35-E850-2B42-9EBD-37C452D21888}"/>
                  </a:ext>
                </a:extLst>
              </p:cNvPr>
              <p:cNvSpPr txBox="1"/>
              <p:nvPr userDrawn="1"/>
            </p:nvSpPr>
            <p:spPr>
              <a:xfrm>
                <a:off x="2824481" y="310540"/>
                <a:ext cx="3479984" cy="261610"/>
              </a:xfrm>
              <a:prstGeom prst="rect">
                <a:avLst/>
              </a:prstGeom>
              <a:noFill/>
            </p:spPr>
            <p:txBody>
              <a:bodyPr wrap="square" rtlCol="0">
                <a:spAutoFit/>
              </a:bodyPr>
              <a:lstStyle/>
              <a:p>
                <a:pPr>
                  <a:spcAft>
                    <a:spcPts val="600"/>
                  </a:spcAft>
                </a:pPr>
                <a:r>
                  <a:rPr lang="es-ES" sz="11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53" name="CuadroTexto 52">
                <a:extLst>
                  <a:ext uri="{FF2B5EF4-FFF2-40B4-BE49-F238E27FC236}">
                    <a16:creationId xmlns:a16="http://schemas.microsoft.com/office/drawing/2014/main" id="{7269D429-4AE8-2A42-8408-288BA29F71A3}"/>
                  </a:ext>
                </a:extLst>
              </p:cNvPr>
              <p:cNvSpPr txBox="1"/>
              <p:nvPr userDrawn="1"/>
            </p:nvSpPr>
            <p:spPr>
              <a:xfrm>
                <a:off x="2824481" y="510902"/>
                <a:ext cx="4074344" cy="215444"/>
              </a:xfrm>
              <a:prstGeom prst="rect">
                <a:avLst/>
              </a:prstGeom>
              <a:noFill/>
            </p:spPr>
            <p:txBody>
              <a:bodyPr wrap="square" rtlCol="0">
                <a:spAutoFit/>
              </a:bodyPr>
              <a:lstStyle/>
              <a:p>
                <a:pPr>
                  <a:spcAft>
                    <a:spcPts val="600"/>
                  </a:spcAft>
                </a:pPr>
                <a:r>
                  <a:rPr lang="es-ES" sz="800"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INTERNATIONAL RAILWAY SAFETY COUNCIL</a:t>
                </a:r>
              </a:p>
            </p:txBody>
          </p:sp>
          <p:sp>
            <p:nvSpPr>
              <p:cNvPr id="54" name="CuadroTexto 53">
                <a:extLst>
                  <a:ext uri="{FF2B5EF4-FFF2-40B4-BE49-F238E27FC236}">
                    <a16:creationId xmlns:a16="http://schemas.microsoft.com/office/drawing/2014/main" id="{63936D1B-CAC9-7745-ACD5-8980ADFC6C95}"/>
                  </a:ext>
                </a:extLst>
              </p:cNvPr>
              <p:cNvSpPr txBox="1"/>
              <p:nvPr userDrawn="1"/>
            </p:nvSpPr>
            <p:spPr>
              <a:xfrm>
                <a:off x="2824481" y="662477"/>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grpSp>
        <p:grpSp>
          <p:nvGrpSpPr>
            <p:cNvPr id="29" name="Grupo 28">
              <a:extLst>
                <a:ext uri="{FF2B5EF4-FFF2-40B4-BE49-F238E27FC236}">
                  <a16:creationId xmlns:a16="http://schemas.microsoft.com/office/drawing/2014/main" id="{FD4353C0-C48B-BD49-ABA6-412B39AB7D63}"/>
                </a:ext>
              </a:extLst>
            </p:cNvPr>
            <p:cNvGrpSpPr/>
            <p:nvPr userDrawn="1"/>
          </p:nvGrpSpPr>
          <p:grpSpPr>
            <a:xfrm>
              <a:off x="6654799" y="6173855"/>
              <a:ext cx="3320091" cy="374084"/>
              <a:chOff x="8109092" y="6069635"/>
              <a:chExt cx="3923151" cy="442033"/>
            </a:xfrm>
          </p:grpSpPr>
          <p:sp>
            <p:nvSpPr>
              <p:cNvPr id="49" name="object 10">
                <a:extLst>
                  <a:ext uri="{FF2B5EF4-FFF2-40B4-BE49-F238E27FC236}">
                    <a16:creationId xmlns:a16="http://schemas.microsoft.com/office/drawing/2014/main" id="{2C53147C-48E8-E64D-B5C9-5FB6FC8E6D88}"/>
                  </a:ext>
                </a:extLst>
              </p:cNvPr>
              <p:cNvSpPr/>
              <p:nvPr userDrawn="1"/>
            </p:nvSpPr>
            <p:spPr>
              <a:xfrm>
                <a:off x="8109092" y="6069635"/>
                <a:ext cx="728438" cy="44203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0" name="object 4">
                <a:extLst>
                  <a:ext uri="{FF2B5EF4-FFF2-40B4-BE49-F238E27FC236}">
                    <a16:creationId xmlns:a16="http://schemas.microsoft.com/office/drawing/2014/main" id="{FEA4398F-8F77-B04D-897A-A05D9641BF68}"/>
                  </a:ext>
                </a:extLst>
              </p:cNvPr>
              <p:cNvSpPr/>
              <p:nvPr userDrawn="1"/>
            </p:nvSpPr>
            <p:spPr>
              <a:xfrm>
                <a:off x="9269383" y="6186099"/>
                <a:ext cx="1600382" cy="223887"/>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51" name="Imagen 50">
                <a:extLst>
                  <a:ext uri="{FF2B5EF4-FFF2-40B4-BE49-F238E27FC236}">
                    <a16:creationId xmlns:a16="http://schemas.microsoft.com/office/drawing/2014/main" id="{4C03E87E-16F4-534C-9878-176AD3673D4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58750" y="6177262"/>
                <a:ext cx="873493" cy="268178"/>
              </a:xfrm>
              <a:prstGeom prst="rect">
                <a:avLst/>
              </a:prstGeom>
            </p:spPr>
          </p:pic>
        </p:grpSp>
        <p:pic>
          <p:nvPicPr>
            <p:cNvPr id="44" name="Imagen 43">
              <a:extLst>
                <a:ext uri="{FF2B5EF4-FFF2-40B4-BE49-F238E27FC236}">
                  <a16:creationId xmlns:a16="http://schemas.microsoft.com/office/drawing/2014/main" id="{46707617-10F5-E047-BF57-E7DDEDEA8C4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2038" y="5922333"/>
              <a:ext cx="1091943" cy="723015"/>
            </a:xfrm>
            <a:prstGeom prst="rect">
              <a:avLst/>
            </a:prstGeom>
          </p:spPr>
        </p:pic>
      </p:grpSp>
    </p:spTree>
    <p:extLst>
      <p:ext uri="{BB962C8B-B14F-4D97-AF65-F5344CB8AC3E}">
        <p14:creationId xmlns:p14="http://schemas.microsoft.com/office/powerpoint/2010/main" val="180416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407" userDrawn="1">
          <p15:clr>
            <a:srgbClr val="FBAE40"/>
          </p15:clr>
        </p15:guide>
        <p15:guide id="2" pos="211" userDrawn="1">
          <p15:clr>
            <a:srgbClr val="FBAE40"/>
          </p15:clr>
        </p15:guide>
        <p15:guide id="3" pos="7469" userDrawn="1">
          <p15:clr>
            <a:srgbClr val="FBAE40"/>
          </p15:clr>
        </p15:guide>
        <p15:guide id="4" orient="horz" pos="216" userDrawn="1">
          <p15:clr>
            <a:srgbClr val="FBAE40"/>
          </p15:clr>
        </p15:guide>
        <p15:guide id="5" orient="horz" pos="5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_Content_slide_B">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BA71A8F-5E91-1940-AC0E-33550C97960A}"/>
              </a:ext>
            </a:extLst>
          </p:cNvPr>
          <p:cNvSpPr/>
          <p:nvPr userDrawn="1"/>
        </p:nvSpPr>
        <p:spPr>
          <a:xfrm>
            <a:off x="0" y="0"/>
            <a:ext cx="12192000" cy="217170"/>
          </a:xfrm>
          <a:prstGeom prst="rect">
            <a:avLst/>
          </a:prstGeom>
          <a:solidFill>
            <a:srgbClr val="006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 name="Grupo 1">
            <a:extLst>
              <a:ext uri="{FF2B5EF4-FFF2-40B4-BE49-F238E27FC236}">
                <a16:creationId xmlns:a16="http://schemas.microsoft.com/office/drawing/2014/main" id="{F12CBBBA-09E0-8840-A76F-E912E5DDFBF5}"/>
              </a:ext>
            </a:extLst>
          </p:cNvPr>
          <p:cNvGrpSpPr/>
          <p:nvPr userDrawn="1"/>
        </p:nvGrpSpPr>
        <p:grpSpPr>
          <a:xfrm>
            <a:off x="-102870" y="5661025"/>
            <a:ext cx="12294871" cy="1196975"/>
            <a:chOff x="-102870" y="5661025"/>
            <a:chExt cx="12294871" cy="1196975"/>
          </a:xfrm>
        </p:grpSpPr>
        <p:sp>
          <p:nvSpPr>
            <p:cNvPr id="29" name="Redondear rectángulo de esquina del mismo lado 28">
              <a:extLst>
                <a:ext uri="{FF2B5EF4-FFF2-40B4-BE49-F238E27FC236}">
                  <a16:creationId xmlns:a16="http://schemas.microsoft.com/office/drawing/2014/main" id="{27467E64-9A20-2B44-B22F-C4D66DCC846D}"/>
                </a:ext>
              </a:extLst>
            </p:cNvPr>
            <p:cNvSpPr/>
            <p:nvPr userDrawn="1"/>
          </p:nvSpPr>
          <p:spPr>
            <a:xfrm rot="5400000">
              <a:off x="5303521" y="571501"/>
              <a:ext cx="982980" cy="1159001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3" name="Redondear rectángulo de esquina del mismo lado 22">
              <a:extLst>
                <a:ext uri="{FF2B5EF4-FFF2-40B4-BE49-F238E27FC236}">
                  <a16:creationId xmlns:a16="http://schemas.microsoft.com/office/drawing/2014/main" id="{2E326D4D-DC4E-2A42-AB56-B3C0D55613D8}"/>
                </a:ext>
              </a:extLst>
            </p:cNvPr>
            <p:cNvSpPr/>
            <p:nvPr userDrawn="1"/>
          </p:nvSpPr>
          <p:spPr>
            <a:xfrm rot="16200000">
              <a:off x="10627678" y="5293678"/>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0" name="Grupo 29">
              <a:extLst>
                <a:ext uri="{FF2B5EF4-FFF2-40B4-BE49-F238E27FC236}">
                  <a16:creationId xmlns:a16="http://schemas.microsoft.com/office/drawing/2014/main" id="{DB0AABD1-E8B8-EC40-A81E-B1920203912B}"/>
                </a:ext>
              </a:extLst>
            </p:cNvPr>
            <p:cNvGrpSpPr/>
            <p:nvPr userDrawn="1"/>
          </p:nvGrpSpPr>
          <p:grpSpPr>
            <a:xfrm>
              <a:off x="-102870" y="5661025"/>
              <a:ext cx="2682886" cy="1196975"/>
              <a:chOff x="0" y="5655749"/>
              <a:chExt cx="2682886" cy="1196975"/>
            </a:xfrm>
          </p:grpSpPr>
          <p:grpSp>
            <p:nvGrpSpPr>
              <p:cNvPr id="42" name="Grupo 41">
                <a:extLst>
                  <a:ext uri="{FF2B5EF4-FFF2-40B4-BE49-F238E27FC236}">
                    <a16:creationId xmlns:a16="http://schemas.microsoft.com/office/drawing/2014/main" id="{0DBD872C-177B-D945-99F3-014AE22A6D73}"/>
                  </a:ext>
                </a:extLst>
              </p:cNvPr>
              <p:cNvGrpSpPr/>
              <p:nvPr/>
            </p:nvGrpSpPr>
            <p:grpSpPr>
              <a:xfrm>
                <a:off x="102870" y="5686864"/>
                <a:ext cx="2580016" cy="994413"/>
                <a:chOff x="-494925" y="5854835"/>
                <a:chExt cx="3205177" cy="994413"/>
              </a:xfrm>
            </p:grpSpPr>
            <p:sp>
              <p:nvSpPr>
                <p:cNvPr id="44" name="Redondear rectángulo de esquina del mismo lado 43">
                  <a:extLst>
                    <a:ext uri="{FF2B5EF4-FFF2-40B4-BE49-F238E27FC236}">
                      <a16:creationId xmlns:a16="http://schemas.microsoft.com/office/drawing/2014/main" id="{8B2C33F9-CBD1-E24B-93A4-C718CFABCB68}"/>
                    </a:ext>
                  </a:extLst>
                </p:cNvPr>
                <p:cNvSpPr/>
                <p:nvPr/>
              </p:nvSpPr>
              <p:spPr>
                <a:xfrm rot="5400000">
                  <a:off x="759049" y="4898045"/>
                  <a:ext cx="697230" cy="3205176"/>
                </a:xfrm>
                <a:prstGeom prst="round2SameRect">
                  <a:avLst>
                    <a:gd name="adj1" fmla="val 50000"/>
                    <a:gd name="adj2" fmla="val 0"/>
                  </a:avLst>
                </a:prstGeom>
                <a:noFill/>
                <a:ln w="1397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5" name="Redondear rectángulo de esquina del mismo lado 44">
                  <a:extLst>
                    <a:ext uri="{FF2B5EF4-FFF2-40B4-BE49-F238E27FC236}">
                      <a16:creationId xmlns:a16="http://schemas.microsoft.com/office/drawing/2014/main" id="{1AF70714-8BF8-7647-8667-86CB6D9D5F33}"/>
                    </a:ext>
                  </a:extLst>
                </p:cNvPr>
                <p:cNvSpPr/>
                <p:nvPr/>
              </p:nvSpPr>
              <p:spPr>
                <a:xfrm rot="5400000">
                  <a:off x="512653" y="4847257"/>
                  <a:ext cx="885261" cy="2900417"/>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43" name="Redondear rectángulo de esquina del mismo lado 42">
                <a:extLst>
                  <a:ext uri="{FF2B5EF4-FFF2-40B4-BE49-F238E27FC236}">
                    <a16:creationId xmlns:a16="http://schemas.microsoft.com/office/drawing/2014/main" id="{C6CC7CB3-BDC0-7746-B9FD-CF7C112105EC}"/>
                  </a:ext>
                </a:extLst>
              </p:cNvPr>
              <p:cNvSpPr/>
              <p:nvPr userDrawn="1"/>
            </p:nvSpPr>
            <p:spPr>
              <a:xfrm rot="5400000">
                <a:off x="367347" y="5288402"/>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1" name="Grupo 30">
              <a:extLst>
                <a:ext uri="{FF2B5EF4-FFF2-40B4-BE49-F238E27FC236}">
                  <a16:creationId xmlns:a16="http://schemas.microsoft.com/office/drawing/2014/main" id="{92D04893-3B26-BA4F-B28C-70E117B29774}"/>
                </a:ext>
              </a:extLst>
            </p:cNvPr>
            <p:cNvGrpSpPr/>
            <p:nvPr userDrawn="1"/>
          </p:nvGrpSpPr>
          <p:grpSpPr>
            <a:xfrm>
              <a:off x="2772226" y="6056350"/>
              <a:ext cx="4074344" cy="567381"/>
              <a:chOff x="2824481" y="310540"/>
              <a:chExt cx="4074344" cy="567381"/>
            </a:xfrm>
          </p:grpSpPr>
          <p:sp>
            <p:nvSpPr>
              <p:cNvPr id="39" name="CuadroTexto 38">
                <a:extLst>
                  <a:ext uri="{FF2B5EF4-FFF2-40B4-BE49-F238E27FC236}">
                    <a16:creationId xmlns:a16="http://schemas.microsoft.com/office/drawing/2014/main" id="{687CDAFB-4461-1842-BA0C-B1918B1CE346}"/>
                  </a:ext>
                </a:extLst>
              </p:cNvPr>
              <p:cNvSpPr txBox="1"/>
              <p:nvPr userDrawn="1"/>
            </p:nvSpPr>
            <p:spPr>
              <a:xfrm>
                <a:off x="2824481" y="310540"/>
                <a:ext cx="3479984" cy="261610"/>
              </a:xfrm>
              <a:prstGeom prst="rect">
                <a:avLst/>
              </a:prstGeom>
              <a:noFill/>
            </p:spPr>
            <p:txBody>
              <a:bodyPr wrap="square" rtlCol="0">
                <a:spAutoFit/>
              </a:bodyPr>
              <a:lstStyle/>
              <a:p>
                <a:pPr>
                  <a:spcAft>
                    <a:spcPts val="600"/>
                  </a:spcAft>
                </a:pPr>
                <a:r>
                  <a:rPr lang="es-ES" sz="11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40" name="CuadroTexto 39">
                <a:extLst>
                  <a:ext uri="{FF2B5EF4-FFF2-40B4-BE49-F238E27FC236}">
                    <a16:creationId xmlns:a16="http://schemas.microsoft.com/office/drawing/2014/main" id="{4D5913F8-F507-8B47-8984-6CBCAFC04E86}"/>
                  </a:ext>
                </a:extLst>
              </p:cNvPr>
              <p:cNvSpPr txBox="1"/>
              <p:nvPr userDrawn="1"/>
            </p:nvSpPr>
            <p:spPr>
              <a:xfrm>
                <a:off x="2824481" y="510902"/>
                <a:ext cx="4074344" cy="215444"/>
              </a:xfrm>
              <a:prstGeom prst="rect">
                <a:avLst/>
              </a:prstGeom>
              <a:noFill/>
            </p:spPr>
            <p:txBody>
              <a:bodyPr wrap="square" rtlCol="0">
                <a:spAutoFit/>
              </a:bodyPr>
              <a:lstStyle/>
              <a:p>
                <a:pPr>
                  <a:spcAft>
                    <a:spcPts val="600"/>
                  </a:spcAft>
                </a:pPr>
                <a:r>
                  <a:rPr lang="es-ES" sz="800"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INTERNATIONAL RAILWAY SAFETY COUNCIL</a:t>
                </a:r>
              </a:p>
            </p:txBody>
          </p:sp>
          <p:sp>
            <p:nvSpPr>
              <p:cNvPr id="41" name="CuadroTexto 40">
                <a:extLst>
                  <a:ext uri="{FF2B5EF4-FFF2-40B4-BE49-F238E27FC236}">
                    <a16:creationId xmlns:a16="http://schemas.microsoft.com/office/drawing/2014/main" id="{CB276B82-0B15-7B4D-B07D-1AD68CB4BFD4}"/>
                  </a:ext>
                </a:extLst>
              </p:cNvPr>
              <p:cNvSpPr txBox="1"/>
              <p:nvPr userDrawn="1"/>
            </p:nvSpPr>
            <p:spPr>
              <a:xfrm>
                <a:off x="2824481" y="662477"/>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grpSp>
        <p:grpSp>
          <p:nvGrpSpPr>
            <p:cNvPr id="32" name="Grupo 31">
              <a:extLst>
                <a:ext uri="{FF2B5EF4-FFF2-40B4-BE49-F238E27FC236}">
                  <a16:creationId xmlns:a16="http://schemas.microsoft.com/office/drawing/2014/main" id="{302A3859-9F19-B946-9897-84144494EC88}"/>
                </a:ext>
              </a:extLst>
            </p:cNvPr>
            <p:cNvGrpSpPr/>
            <p:nvPr userDrawn="1"/>
          </p:nvGrpSpPr>
          <p:grpSpPr>
            <a:xfrm>
              <a:off x="6654799" y="6173855"/>
              <a:ext cx="3320091" cy="374084"/>
              <a:chOff x="8109092" y="6069635"/>
              <a:chExt cx="3923151" cy="442033"/>
            </a:xfrm>
          </p:grpSpPr>
          <p:sp>
            <p:nvSpPr>
              <p:cNvPr id="36" name="object 10">
                <a:extLst>
                  <a:ext uri="{FF2B5EF4-FFF2-40B4-BE49-F238E27FC236}">
                    <a16:creationId xmlns:a16="http://schemas.microsoft.com/office/drawing/2014/main" id="{3881F4FE-99E3-514C-8E33-3BBAE171B507}"/>
                  </a:ext>
                </a:extLst>
              </p:cNvPr>
              <p:cNvSpPr/>
              <p:nvPr userDrawn="1"/>
            </p:nvSpPr>
            <p:spPr>
              <a:xfrm>
                <a:off x="8109092" y="6069635"/>
                <a:ext cx="728438" cy="44203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7" name="object 4">
                <a:extLst>
                  <a:ext uri="{FF2B5EF4-FFF2-40B4-BE49-F238E27FC236}">
                    <a16:creationId xmlns:a16="http://schemas.microsoft.com/office/drawing/2014/main" id="{F2B91247-DB7F-1645-B972-CC524B7F4299}"/>
                  </a:ext>
                </a:extLst>
              </p:cNvPr>
              <p:cNvSpPr/>
              <p:nvPr userDrawn="1"/>
            </p:nvSpPr>
            <p:spPr>
              <a:xfrm>
                <a:off x="9269383" y="6186099"/>
                <a:ext cx="1600382" cy="22388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38" name="Imagen 37">
                <a:extLst>
                  <a:ext uri="{FF2B5EF4-FFF2-40B4-BE49-F238E27FC236}">
                    <a16:creationId xmlns:a16="http://schemas.microsoft.com/office/drawing/2014/main" id="{AF76DCA8-93CE-5247-8A6A-4F5E199819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58750" y="6177262"/>
                <a:ext cx="873493" cy="268178"/>
              </a:xfrm>
              <a:prstGeom prst="rect">
                <a:avLst/>
              </a:prstGeom>
            </p:spPr>
          </p:pic>
        </p:grpSp>
        <p:pic>
          <p:nvPicPr>
            <p:cNvPr id="33" name="Imagen 32">
              <a:extLst>
                <a:ext uri="{FF2B5EF4-FFF2-40B4-BE49-F238E27FC236}">
                  <a16:creationId xmlns:a16="http://schemas.microsoft.com/office/drawing/2014/main" id="{2B83B11B-860D-B34C-BD80-01FF47A5DB8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42038" y="5922333"/>
              <a:ext cx="1091943" cy="723015"/>
            </a:xfrm>
            <a:prstGeom prst="rect">
              <a:avLst/>
            </a:prstGeom>
          </p:spPr>
        </p:pic>
      </p:grpSp>
      <p:sp>
        <p:nvSpPr>
          <p:cNvPr id="4" name="Título 3">
            <a:extLst>
              <a:ext uri="{FF2B5EF4-FFF2-40B4-BE49-F238E27FC236}">
                <a16:creationId xmlns:a16="http://schemas.microsoft.com/office/drawing/2014/main" id="{3494B9D4-F93F-734C-8899-A878EC077391}"/>
              </a:ext>
            </a:extLst>
          </p:cNvPr>
          <p:cNvSpPr>
            <a:spLocks noGrp="1"/>
          </p:cNvSpPr>
          <p:nvPr>
            <p:ph type="title" hasCustomPrompt="1"/>
          </p:nvPr>
        </p:nvSpPr>
        <p:spPr>
          <a:xfrm>
            <a:off x="334963" y="342901"/>
            <a:ext cx="11522075" cy="457199"/>
          </a:xfrm>
        </p:spPr>
        <p:txBody>
          <a:bodyPr lIns="288000" tIns="288000" rIns="288000" bIns="288000">
            <a:noAutofit/>
          </a:bodyPr>
          <a:lstStyle>
            <a:lvl1pPr>
              <a:defRPr sz="2000" b="1" spc="0">
                <a:solidFill>
                  <a:srgbClr val="006338"/>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TITLE</a:t>
            </a:r>
          </a:p>
        </p:txBody>
      </p:sp>
    </p:spTree>
    <p:extLst>
      <p:ext uri="{BB962C8B-B14F-4D97-AF65-F5344CB8AC3E}">
        <p14:creationId xmlns:p14="http://schemas.microsoft.com/office/powerpoint/2010/main" val="68227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407" userDrawn="1">
          <p15:clr>
            <a:srgbClr val="FBAE40"/>
          </p15:clr>
        </p15:guide>
        <p15:guide id="2" pos="211" userDrawn="1">
          <p15:clr>
            <a:srgbClr val="FBAE40"/>
          </p15:clr>
        </p15:guide>
        <p15:guide id="3" pos="7469" userDrawn="1">
          <p15:clr>
            <a:srgbClr val="FBAE40"/>
          </p15:clr>
        </p15:guide>
        <p15:guide id="4" orient="horz" pos="216" userDrawn="1">
          <p15:clr>
            <a:srgbClr val="FBAE40"/>
          </p15:clr>
        </p15:guide>
        <p15:guide id="5" orient="horz" pos="504" userDrawn="1">
          <p15:clr>
            <a:srgbClr val="FBAE40"/>
          </p15:clr>
        </p15:guide>
        <p15:guide id="6" orient="horz" pos="6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4_Content_slide_A">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BA71A8F-5E91-1940-AC0E-33550C97960A}"/>
              </a:ext>
            </a:extLst>
          </p:cNvPr>
          <p:cNvSpPr/>
          <p:nvPr userDrawn="1"/>
        </p:nvSpPr>
        <p:spPr>
          <a:xfrm>
            <a:off x="0" y="0"/>
            <a:ext cx="12192000" cy="217170"/>
          </a:xfrm>
          <a:prstGeom prst="rect">
            <a:avLst/>
          </a:prstGeom>
          <a:solidFill>
            <a:srgbClr val="006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Título 5">
            <a:extLst>
              <a:ext uri="{FF2B5EF4-FFF2-40B4-BE49-F238E27FC236}">
                <a16:creationId xmlns:a16="http://schemas.microsoft.com/office/drawing/2014/main" id="{4864670B-8BD9-BD4C-8ED0-242779E6DE19}"/>
              </a:ext>
            </a:extLst>
          </p:cNvPr>
          <p:cNvSpPr>
            <a:spLocks noGrp="1"/>
          </p:cNvSpPr>
          <p:nvPr>
            <p:ph type="title" hasCustomPrompt="1"/>
          </p:nvPr>
        </p:nvSpPr>
        <p:spPr>
          <a:xfrm>
            <a:off x="334963" y="342901"/>
            <a:ext cx="11522075" cy="457199"/>
          </a:xfrm>
        </p:spPr>
        <p:txBody>
          <a:bodyPr lIns="288000" tIns="288000" rIns="288000" bIns="288000" anchor="ctr">
            <a:noAutofit/>
          </a:bodyPr>
          <a:lstStyle>
            <a:lvl1pPr>
              <a:defRPr sz="2000" b="1" i="0">
                <a:solidFill>
                  <a:srgbClr val="006338"/>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TITLE</a:t>
            </a:r>
          </a:p>
        </p:txBody>
      </p:sp>
      <p:sp>
        <p:nvSpPr>
          <p:cNvPr id="8" name="Marcador de texto 7">
            <a:extLst>
              <a:ext uri="{FF2B5EF4-FFF2-40B4-BE49-F238E27FC236}">
                <a16:creationId xmlns:a16="http://schemas.microsoft.com/office/drawing/2014/main" id="{3A396C4C-82E6-D449-9C9D-07BDE1EF0EEE}"/>
              </a:ext>
            </a:extLst>
          </p:cNvPr>
          <p:cNvSpPr>
            <a:spLocks noGrp="1"/>
          </p:cNvSpPr>
          <p:nvPr>
            <p:ph type="body" sz="quarter" idx="10"/>
          </p:nvPr>
        </p:nvSpPr>
        <p:spPr>
          <a:xfrm>
            <a:off x="334963" y="1031875"/>
            <a:ext cx="5365750" cy="4376738"/>
          </a:xfrm>
        </p:spPr>
        <p:txBody>
          <a:bodyPr lIns="288000" tIns="288000" rIns="288000" bIns="288000">
            <a:noAutofit/>
          </a:bodyPr>
          <a:lstStyle>
            <a:lvl1pPr>
              <a:lnSpc>
                <a:spcPct val="100000"/>
              </a:lnSpc>
              <a:spcBef>
                <a:spcPts val="600"/>
              </a:spcBef>
              <a:spcAft>
                <a:spcPts val="600"/>
              </a:spcAft>
              <a:buClr>
                <a:srgbClr val="006338"/>
              </a:buCl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100000"/>
              </a:lnSpc>
              <a:spcBef>
                <a:spcPts val="600"/>
              </a:spcBef>
              <a:spcAft>
                <a:spcPts val="600"/>
              </a:spcAft>
              <a:buClr>
                <a:srgbClr val="E98300"/>
              </a:buClr>
              <a:buFont typeface="Courier New" panose="02070309020205020404" pitchFamily="49" charset="0"/>
              <a:buChar char="o"/>
              <a:defRPr sz="14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100000"/>
              </a:lnSpc>
              <a:spcBef>
                <a:spcPts val="600"/>
              </a:spcBef>
              <a:spcAft>
                <a:spcPts val="600"/>
              </a:spcAft>
              <a:buClr>
                <a:srgbClr val="E98300"/>
              </a:buClr>
              <a:buFont typeface="Wingdings" pitchFamily="2" charset="2"/>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100000"/>
              </a:lnSpc>
              <a:spcBef>
                <a:spcPts val="600"/>
              </a:spcBef>
              <a:spcAft>
                <a:spcPts val="600"/>
              </a:spcAft>
              <a:buClr>
                <a:srgbClr val="E98300"/>
              </a:buClr>
              <a:buFont typeface="Wingdings" pitchFamily="2" charset="2"/>
              <a:buChar char="ü"/>
              <a:defRPr sz="1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a:lnSpc>
                <a:spcPct val="100000"/>
              </a:lnSpc>
              <a:spcBef>
                <a:spcPts val="600"/>
              </a:spcBef>
              <a:spcAft>
                <a:spcPts val="600"/>
              </a:spcAft>
              <a:buClr>
                <a:srgbClr val="006338"/>
              </a:buClr>
              <a:defRPr sz="1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p:txBody>
      </p:sp>
      <p:sp>
        <p:nvSpPr>
          <p:cNvPr id="27" name="Marcador de texto 7">
            <a:extLst>
              <a:ext uri="{FF2B5EF4-FFF2-40B4-BE49-F238E27FC236}">
                <a16:creationId xmlns:a16="http://schemas.microsoft.com/office/drawing/2014/main" id="{C2965C6E-F779-9D49-ABEE-639E5C2BF730}"/>
              </a:ext>
            </a:extLst>
          </p:cNvPr>
          <p:cNvSpPr>
            <a:spLocks noGrp="1"/>
          </p:cNvSpPr>
          <p:nvPr>
            <p:ph type="body" sz="quarter" idx="11"/>
          </p:nvPr>
        </p:nvSpPr>
        <p:spPr>
          <a:xfrm>
            <a:off x="6456363" y="1031875"/>
            <a:ext cx="5400675" cy="4376738"/>
          </a:xfrm>
        </p:spPr>
        <p:txBody>
          <a:bodyPr lIns="288000" tIns="288000" rIns="288000" bIns="288000">
            <a:noAutofit/>
          </a:bodyPr>
          <a:lstStyle>
            <a:lvl1pPr marL="0" indent="0">
              <a:lnSpc>
                <a:spcPct val="100000"/>
              </a:lnSpc>
              <a:spcBef>
                <a:spcPts val="600"/>
              </a:spcBef>
              <a:spcAft>
                <a:spcPts val="600"/>
              </a:spcAft>
              <a:buClr>
                <a:srgbClr val="006338"/>
              </a:buClr>
              <a:buNone/>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nSpc>
                <a:spcPct val="100000"/>
              </a:lnSpc>
              <a:spcBef>
                <a:spcPts val="600"/>
              </a:spcBef>
              <a:spcAft>
                <a:spcPts val="600"/>
              </a:spcAft>
              <a:buClr>
                <a:srgbClr val="006338"/>
              </a:buClr>
              <a:buNone/>
              <a:defRPr sz="14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nSpc>
                <a:spcPct val="100000"/>
              </a:lnSpc>
              <a:spcBef>
                <a:spcPts val="600"/>
              </a:spcBef>
              <a:spcAft>
                <a:spcPts val="600"/>
              </a:spcAft>
              <a:buClr>
                <a:srgbClr val="006338"/>
              </a:buClr>
              <a:buNone/>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nSpc>
                <a:spcPct val="100000"/>
              </a:lnSpc>
              <a:spcBef>
                <a:spcPts val="600"/>
              </a:spcBef>
              <a:spcAft>
                <a:spcPts val="600"/>
              </a:spcAft>
              <a:buClr>
                <a:srgbClr val="006338"/>
              </a:buClr>
              <a:buNone/>
              <a:defRPr sz="1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nSpc>
                <a:spcPct val="100000"/>
              </a:lnSpc>
              <a:spcBef>
                <a:spcPts val="600"/>
              </a:spcBef>
              <a:spcAft>
                <a:spcPts val="600"/>
              </a:spcAft>
              <a:buClr>
                <a:srgbClr val="006338"/>
              </a:buClr>
              <a:buNone/>
              <a:defRPr sz="1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s-ES" dirty="0"/>
              <a:t>Haga clic para modificar los estilos de texto del patrón</a:t>
            </a:r>
          </a:p>
        </p:txBody>
      </p:sp>
      <p:grpSp>
        <p:nvGrpSpPr>
          <p:cNvPr id="24" name="Grupo 23">
            <a:extLst>
              <a:ext uri="{FF2B5EF4-FFF2-40B4-BE49-F238E27FC236}">
                <a16:creationId xmlns:a16="http://schemas.microsoft.com/office/drawing/2014/main" id="{4E0CBCE4-1D28-9149-BF0F-AD2AE0B99A35}"/>
              </a:ext>
            </a:extLst>
          </p:cNvPr>
          <p:cNvGrpSpPr/>
          <p:nvPr userDrawn="1"/>
        </p:nvGrpSpPr>
        <p:grpSpPr>
          <a:xfrm>
            <a:off x="-102870" y="5661025"/>
            <a:ext cx="12294871" cy="1196975"/>
            <a:chOff x="-102870" y="5661025"/>
            <a:chExt cx="12294871" cy="1196975"/>
          </a:xfrm>
        </p:grpSpPr>
        <p:sp>
          <p:nvSpPr>
            <p:cNvPr id="25" name="Redondear rectángulo de esquina del mismo lado 24">
              <a:extLst>
                <a:ext uri="{FF2B5EF4-FFF2-40B4-BE49-F238E27FC236}">
                  <a16:creationId xmlns:a16="http://schemas.microsoft.com/office/drawing/2014/main" id="{A036D2D3-D46B-3C44-BBE9-373F3C623C08}"/>
                </a:ext>
              </a:extLst>
            </p:cNvPr>
            <p:cNvSpPr/>
            <p:nvPr userDrawn="1"/>
          </p:nvSpPr>
          <p:spPr>
            <a:xfrm rot="5400000">
              <a:off x="5303521" y="571501"/>
              <a:ext cx="982980" cy="1159001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Redondear rectángulo de esquina del mismo lado 25">
              <a:extLst>
                <a:ext uri="{FF2B5EF4-FFF2-40B4-BE49-F238E27FC236}">
                  <a16:creationId xmlns:a16="http://schemas.microsoft.com/office/drawing/2014/main" id="{A7A4CE8B-7CA6-CB4E-848F-4F9A0D7B71B0}"/>
                </a:ext>
              </a:extLst>
            </p:cNvPr>
            <p:cNvSpPr/>
            <p:nvPr userDrawn="1"/>
          </p:nvSpPr>
          <p:spPr>
            <a:xfrm rot="16200000">
              <a:off x="10627678" y="5293678"/>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6" name="Grupo 45">
              <a:extLst>
                <a:ext uri="{FF2B5EF4-FFF2-40B4-BE49-F238E27FC236}">
                  <a16:creationId xmlns:a16="http://schemas.microsoft.com/office/drawing/2014/main" id="{22328851-14B5-494C-BBBA-8C5E32B3400C}"/>
                </a:ext>
              </a:extLst>
            </p:cNvPr>
            <p:cNvGrpSpPr/>
            <p:nvPr userDrawn="1"/>
          </p:nvGrpSpPr>
          <p:grpSpPr>
            <a:xfrm>
              <a:off x="-102870" y="5661025"/>
              <a:ext cx="2682886" cy="1196975"/>
              <a:chOff x="0" y="5655749"/>
              <a:chExt cx="2682886" cy="1196975"/>
            </a:xfrm>
          </p:grpSpPr>
          <p:grpSp>
            <p:nvGrpSpPr>
              <p:cNvPr id="56" name="Grupo 55">
                <a:extLst>
                  <a:ext uri="{FF2B5EF4-FFF2-40B4-BE49-F238E27FC236}">
                    <a16:creationId xmlns:a16="http://schemas.microsoft.com/office/drawing/2014/main" id="{48E1845A-1503-FC4D-824F-F4A240C0D53E}"/>
                  </a:ext>
                </a:extLst>
              </p:cNvPr>
              <p:cNvGrpSpPr/>
              <p:nvPr/>
            </p:nvGrpSpPr>
            <p:grpSpPr>
              <a:xfrm>
                <a:off x="102870" y="5686864"/>
                <a:ext cx="2580016" cy="994413"/>
                <a:chOff x="-494925" y="5854835"/>
                <a:chExt cx="3205177" cy="994413"/>
              </a:xfrm>
            </p:grpSpPr>
            <p:sp>
              <p:nvSpPr>
                <p:cNvPr id="58" name="Redondear rectángulo de esquina del mismo lado 57">
                  <a:extLst>
                    <a:ext uri="{FF2B5EF4-FFF2-40B4-BE49-F238E27FC236}">
                      <a16:creationId xmlns:a16="http://schemas.microsoft.com/office/drawing/2014/main" id="{BF923527-C7F3-5547-9DAA-FB28B6ECF877}"/>
                    </a:ext>
                  </a:extLst>
                </p:cNvPr>
                <p:cNvSpPr/>
                <p:nvPr/>
              </p:nvSpPr>
              <p:spPr>
                <a:xfrm rot="5400000">
                  <a:off x="759049" y="4898045"/>
                  <a:ext cx="697230" cy="3205176"/>
                </a:xfrm>
                <a:prstGeom prst="round2SameRect">
                  <a:avLst>
                    <a:gd name="adj1" fmla="val 50000"/>
                    <a:gd name="adj2" fmla="val 0"/>
                  </a:avLst>
                </a:prstGeom>
                <a:noFill/>
                <a:ln w="1397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9" name="Redondear rectángulo de esquina del mismo lado 58">
                  <a:extLst>
                    <a:ext uri="{FF2B5EF4-FFF2-40B4-BE49-F238E27FC236}">
                      <a16:creationId xmlns:a16="http://schemas.microsoft.com/office/drawing/2014/main" id="{30E31FA8-5A91-8C42-99FD-733A784CC7A2}"/>
                    </a:ext>
                  </a:extLst>
                </p:cNvPr>
                <p:cNvSpPr/>
                <p:nvPr/>
              </p:nvSpPr>
              <p:spPr>
                <a:xfrm rot="5400000">
                  <a:off x="512653" y="4847257"/>
                  <a:ext cx="885261" cy="2900417"/>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57" name="Redondear rectángulo de esquina del mismo lado 56">
                <a:extLst>
                  <a:ext uri="{FF2B5EF4-FFF2-40B4-BE49-F238E27FC236}">
                    <a16:creationId xmlns:a16="http://schemas.microsoft.com/office/drawing/2014/main" id="{F0D301B4-203E-FC44-9BCC-CEFC4593BF70}"/>
                  </a:ext>
                </a:extLst>
              </p:cNvPr>
              <p:cNvSpPr/>
              <p:nvPr userDrawn="1"/>
            </p:nvSpPr>
            <p:spPr>
              <a:xfrm rot="5400000">
                <a:off x="367347" y="5288402"/>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7" name="Grupo 46">
              <a:extLst>
                <a:ext uri="{FF2B5EF4-FFF2-40B4-BE49-F238E27FC236}">
                  <a16:creationId xmlns:a16="http://schemas.microsoft.com/office/drawing/2014/main" id="{AFE216CA-A38B-A945-BA64-98700E452C79}"/>
                </a:ext>
              </a:extLst>
            </p:cNvPr>
            <p:cNvGrpSpPr/>
            <p:nvPr userDrawn="1"/>
          </p:nvGrpSpPr>
          <p:grpSpPr>
            <a:xfrm>
              <a:off x="2772226" y="6056350"/>
              <a:ext cx="4074344" cy="567381"/>
              <a:chOff x="2824481" y="310540"/>
              <a:chExt cx="4074344" cy="567381"/>
            </a:xfrm>
          </p:grpSpPr>
          <p:sp>
            <p:nvSpPr>
              <p:cNvPr id="53" name="CuadroTexto 52">
                <a:extLst>
                  <a:ext uri="{FF2B5EF4-FFF2-40B4-BE49-F238E27FC236}">
                    <a16:creationId xmlns:a16="http://schemas.microsoft.com/office/drawing/2014/main" id="{485FFD5B-1972-EC4B-9C01-BCAF42AD6CDC}"/>
                  </a:ext>
                </a:extLst>
              </p:cNvPr>
              <p:cNvSpPr txBox="1"/>
              <p:nvPr userDrawn="1"/>
            </p:nvSpPr>
            <p:spPr>
              <a:xfrm>
                <a:off x="2824481" y="310540"/>
                <a:ext cx="3479984" cy="261610"/>
              </a:xfrm>
              <a:prstGeom prst="rect">
                <a:avLst/>
              </a:prstGeom>
              <a:noFill/>
            </p:spPr>
            <p:txBody>
              <a:bodyPr wrap="square" rtlCol="0">
                <a:spAutoFit/>
              </a:bodyPr>
              <a:lstStyle/>
              <a:p>
                <a:pPr>
                  <a:spcAft>
                    <a:spcPts val="600"/>
                  </a:spcAft>
                </a:pPr>
                <a:r>
                  <a:rPr lang="es-ES" sz="11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54" name="CuadroTexto 53">
                <a:extLst>
                  <a:ext uri="{FF2B5EF4-FFF2-40B4-BE49-F238E27FC236}">
                    <a16:creationId xmlns:a16="http://schemas.microsoft.com/office/drawing/2014/main" id="{E817CA49-3469-2B41-9455-EB4CE277A443}"/>
                  </a:ext>
                </a:extLst>
              </p:cNvPr>
              <p:cNvSpPr txBox="1"/>
              <p:nvPr userDrawn="1"/>
            </p:nvSpPr>
            <p:spPr>
              <a:xfrm>
                <a:off x="2824481" y="510902"/>
                <a:ext cx="4074344" cy="215444"/>
              </a:xfrm>
              <a:prstGeom prst="rect">
                <a:avLst/>
              </a:prstGeom>
              <a:noFill/>
            </p:spPr>
            <p:txBody>
              <a:bodyPr wrap="square" rtlCol="0">
                <a:spAutoFit/>
              </a:bodyPr>
              <a:lstStyle/>
              <a:p>
                <a:pPr>
                  <a:spcAft>
                    <a:spcPts val="600"/>
                  </a:spcAft>
                </a:pPr>
                <a:r>
                  <a:rPr lang="es-ES" sz="800"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INTERNATIONAL RAILWAY SAFETY COUNCIL</a:t>
                </a:r>
              </a:p>
            </p:txBody>
          </p:sp>
          <p:sp>
            <p:nvSpPr>
              <p:cNvPr id="55" name="CuadroTexto 54">
                <a:extLst>
                  <a:ext uri="{FF2B5EF4-FFF2-40B4-BE49-F238E27FC236}">
                    <a16:creationId xmlns:a16="http://schemas.microsoft.com/office/drawing/2014/main" id="{F6B2DB53-3B04-5048-BAD6-7674250B0C86}"/>
                  </a:ext>
                </a:extLst>
              </p:cNvPr>
              <p:cNvSpPr txBox="1"/>
              <p:nvPr userDrawn="1"/>
            </p:nvSpPr>
            <p:spPr>
              <a:xfrm>
                <a:off x="2824481" y="662477"/>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grpSp>
        <p:grpSp>
          <p:nvGrpSpPr>
            <p:cNvPr id="48" name="Grupo 47">
              <a:extLst>
                <a:ext uri="{FF2B5EF4-FFF2-40B4-BE49-F238E27FC236}">
                  <a16:creationId xmlns:a16="http://schemas.microsoft.com/office/drawing/2014/main" id="{28895CB3-E5D0-7240-9844-8BD96DF8CCD7}"/>
                </a:ext>
              </a:extLst>
            </p:cNvPr>
            <p:cNvGrpSpPr/>
            <p:nvPr userDrawn="1"/>
          </p:nvGrpSpPr>
          <p:grpSpPr>
            <a:xfrm>
              <a:off x="6654799" y="6173855"/>
              <a:ext cx="3320091" cy="374084"/>
              <a:chOff x="8109092" y="6069635"/>
              <a:chExt cx="3923151" cy="442033"/>
            </a:xfrm>
          </p:grpSpPr>
          <p:sp>
            <p:nvSpPr>
              <p:cNvPr id="50" name="object 10">
                <a:extLst>
                  <a:ext uri="{FF2B5EF4-FFF2-40B4-BE49-F238E27FC236}">
                    <a16:creationId xmlns:a16="http://schemas.microsoft.com/office/drawing/2014/main" id="{83295FF1-4E54-0040-A0FA-7D7C9D9CD40B}"/>
                  </a:ext>
                </a:extLst>
              </p:cNvPr>
              <p:cNvSpPr/>
              <p:nvPr userDrawn="1"/>
            </p:nvSpPr>
            <p:spPr>
              <a:xfrm>
                <a:off x="8109092" y="6069635"/>
                <a:ext cx="728438" cy="44203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1" name="object 4">
                <a:extLst>
                  <a:ext uri="{FF2B5EF4-FFF2-40B4-BE49-F238E27FC236}">
                    <a16:creationId xmlns:a16="http://schemas.microsoft.com/office/drawing/2014/main" id="{04D421FE-F6BF-4242-8442-2DE5E58E3AD5}"/>
                  </a:ext>
                </a:extLst>
              </p:cNvPr>
              <p:cNvSpPr/>
              <p:nvPr userDrawn="1"/>
            </p:nvSpPr>
            <p:spPr>
              <a:xfrm>
                <a:off x="9269383" y="6186099"/>
                <a:ext cx="1600382" cy="22388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52" name="Imagen 51">
                <a:extLst>
                  <a:ext uri="{FF2B5EF4-FFF2-40B4-BE49-F238E27FC236}">
                    <a16:creationId xmlns:a16="http://schemas.microsoft.com/office/drawing/2014/main" id="{C5FBB82A-FC71-5641-B8D7-1F019AC52F8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58750" y="6177262"/>
                <a:ext cx="873493" cy="268178"/>
              </a:xfrm>
              <a:prstGeom prst="rect">
                <a:avLst/>
              </a:prstGeom>
            </p:spPr>
          </p:pic>
        </p:grpSp>
        <p:pic>
          <p:nvPicPr>
            <p:cNvPr id="49" name="Imagen 48">
              <a:extLst>
                <a:ext uri="{FF2B5EF4-FFF2-40B4-BE49-F238E27FC236}">
                  <a16:creationId xmlns:a16="http://schemas.microsoft.com/office/drawing/2014/main" id="{3ECA7067-4911-FD41-AA33-DC7472DC510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42038" y="5922333"/>
              <a:ext cx="1091943" cy="723015"/>
            </a:xfrm>
            <a:prstGeom prst="rect">
              <a:avLst/>
            </a:prstGeom>
          </p:spPr>
        </p:pic>
      </p:grpSp>
    </p:spTree>
    <p:extLst>
      <p:ext uri="{BB962C8B-B14F-4D97-AF65-F5344CB8AC3E}">
        <p14:creationId xmlns:p14="http://schemas.microsoft.com/office/powerpoint/2010/main" val="64259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407" userDrawn="1">
          <p15:clr>
            <a:srgbClr val="FBAE40"/>
          </p15:clr>
        </p15:guide>
        <p15:guide id="2" pos="211" userDrawn="1">
          <p15:clr>
            <a:srgbClr val="FBAE40"/>
          </p15:clr>
        </p15:guide>
        <p15:guide id="3" pos="7469" userDrawn="1">
          <p15:clr>
            <a:srgbClr val="FBAE40"/>
          </p15:clr>
        </p15:guide>
        <p15:guide id="4" orient="horz" pos="216" userDrawn="1">
          <p15:clr>
            <a:srgbClr val="FBAE40"/>
          </p15:clr>
        </p15:guide>
        <p15:guide id="5" orient="horz" pos="504" userDrawn="1">
          <p15:clr>
            <a:srgbClr val="FBAE40"/>
          </p15:clr>
        </p15:guide>
        <p15:guide id="6" pos="4067" userDrawn="1">
          <p15:clr>
            <a:srgbClr val="FBAE40"/>
          </p15:clr>
        </p15:guide>
        <p15:guide id="7" pos="3591" userDrawn="1">
          <p15:clr>
            <a:srgbClr val="FBAE40"/>
          </p15:clr>
        </p15:guide>
        <p15:guide id="8" orient="horz" pos="6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5_Closure_Slide">
    <p:spTree>
      <p:nvGrpSpPr>
        <p:cNvPr id="1" name=""/>
        <p:cNvGrpSpPr/>
        <p:nvPr/>
      </p:nvGrpSpPr>
      <p:grpSpPr>
        <a:xfrm>
          <a:off x="0" y="0"/>
          <a:ext cx="0" cy="0"/>
          <a:chOff x="0" y="0"/>
          <a:chExt cx="0" cy="0"/>
        </a:xfrm>
      </p:grpSpPr>
      <p:pic>
        <p:nvPicPr>
          <p:cNvPr id="3" name="Imagen 2" descr="Un puente en el campo&#10;&#10;Descripción generada automáticamente">
            <a:extLst>
              <a:ext uri="{FF2B5EF4-FFF2-40B4-BE49-F238E27FC236}">
                <a16:creationId xmlns:a16="http://schemas.microsoft.com/office/drawing/2014/main" id="{56D810B9-689F-C348-9E81-AFFB4AD40C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5" name="Rectángulo 4">
            <a:extLst>
              <a:ext uri="{FF2B5EF4-FFF2-40B4-BE49-F238E27FC236}">
                <a16:creationId xmlns:a16="http://schemas.microsoft.com/office/drawing/2014/main" id="{0D56A3A7-030A-D54D-A000-683C68B5A435}"/>
              </a:ext>
            </a:extLst>
          </p:cNvPr>
          <p:cNvSpPr/>
          <p:nvPr userDrawn="1"/>
        </p:nvSpPr>
        <p:spPr>
          <a:xfrm>
            <a:off x="0" y="0"/>
            <a:ext cx="12192000" cy="6858000"/>
          </a:xfrm>
          <a:prstGeom prst="rect">
            <a:avLst/>
          </a:prstGeom>
          <a:solidFill>
            <a:srgbClr val="00633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4" name="Rectángulo 33">
            <a:extLst>
              <a:ext uri="{FF2B5EF4-FFF2-40B4-BE49-F238E27FC236}">
                <a16:creationId xmlns:a16="http://schemas.microsoft.com/office/drawing/2014/main" id="{60364065-A66A-764A-B949-CFFA1835A46F}"/>
              </a:ext>
            </a:extLst>
          </p:cNvPr>
          <p:cNvSpPr/>
          <p:nvPr userDrawn="1"/>
        </p:nvSpPr>
        <p:spPr>
          <a:xfrm>
            <a:off x="4793497" y="4360752"/>
            <a:ext cx="2605007" cy="338554"/>
          </a:xfrm>
          <a:prstGeom prst="rect">
            <a:avLst/>
          </a:prstGeom>
        </p:spPr>
        <p:txBody>
          <a:bodyPr wrap="none">
            <a:spAutoFit/>
          </a:bodyPr>
          <a:lstStyle/>
          <a:p>
            <a:pPr marL="12700" algn="ctr">
              <a:lnSpc>
                <a:spcPct val="100000"/>
              </a:lnSpc>
              <a:spcBef>
                <a:spcPts val="100"/>
              </a:spcBef>
            </a:pPr>
            <a:r>
              <a:rPr lang="es-ES" sz="16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www.irsc2022.com</a:t>
            </a:r>
          </a:p>
        </p:txBody>
      </p:sp>
      <p:pic>
        <p:nvPicPr>
          <p:cNvPr id="35" name="Imagen 34" descr="Logotipo, nombre de la empresa&#10;&#10;Descripción generada automáticamente">
            <a:extLst>
              <a:ext uri="{FF2B5EF4-FFF2-40B4-BE49-F238E27FC236}">
                <a16:creationId xmlns:a16="http://schemas.microsoft.com/office/drawing/2014/main" id="{842F56FF-9808-984F-B35D-6391D4F5A2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54300" y="1581377"/>
            <a:ext cx="2997200" cy="2313014"/>
          </a:xfrm>
          <a:prstGeom prst="rect">
            <a:avLst/>
          </a:prstGeom>
        </p:spPr>
      </p:pic>
      <p:grpSp>
        <p:nvGrpSpPr>
          <p:cNvPr id="36" name="Grupo 35">
            <a:extLst>
              <a:ext uri="{FF2B5EF4-FFF2-40B4-BE49-F238E27FC236}">
                <a16:creationId xmlns:a16="http://schemas.microsoft.com/office/drawing/2014/main" id="{008142FF-8A95-8746-B2F2-338ECEF1395A}"/>
              </a:ext>
            </a:extLst>
          </p:cNvPr>
          <p:cNvGrpSpPr/>
          <p:nvPr userDrawn="1"/>
        </p:nvGrpSpPr>
        <p:grpSpPr>
          <a:xfrm>
            <a:off x="1968262" y="5501736"/>
            <a:ext cx="8255476" cy="801656"/>
            <a:chOff x="2217595" y="5661224"/>
            <a:chExt cx="8255476" cy="801656"/>
          </a:xfrm>
        </p:grpSpPr>
        <p:sp>
          <p:nvSpPr>
            <p:cNvPr id="37" name="object 10">
              <a:extLst>
                <a:ext uri="{FF2B5EF4-FFF2-40B4-BE49-F238E27FC236}">
                  <a16:creationId xmlns:a16="http://schemas.microsoft.com/office/drawing/2014/main" id="{EF72A299-5A90-CF48-8A04-906EF8E779F0}"/>
                </a:ext>
              </a:extLst>
            </p:cNvPr>
            <p:cNvSpPr/>
            <p:nvPr userDrawn="1"/>
          </p:nvSpPr>
          <p:spPr>
            <a:xfrm>
              <a:off x="2217595" y="5661224"/>
              <a:ext cx="1321072" cy="801656"/>
            </a:xfrm>
            <a:prstGeom prst="rect">
              <a:avLst/>
            </a:prstGeom>
            <a:blipFill>
              <a:blip r:embed="rId4" cstate="print"/>
              <a:stretch>
                <a:fillRect/>
              </a:stretch>
            </a:blipFill>
          </p:spPr>
          <p:txBody>
            <a:bodyPr wrap="square" lIns="0" tIns="0" rIns="0" bIns="0" rtlCol="0"/>
            <a:lstStyle/>
            <a:p>
              <a:endParaRPr/>
            </a:p>
          </p:txBody>
        </p:sp>
        <p:sp>
          <p:nvSpPr>
            <p:cNvPr id="38" name="object 4">
              <a:extLst>
                <a:ext uri="{FF2B5EF4-FFF2-40B4-BE49-F238E27FC236}">
                  <a16:creationId xmlns:a16="http://schemas.microsoft.com/office/drawing/2014/main" id="{44E1254D-0942-AC48-A187-075C758D927E}"/>
                </a:ext>
              </a:extLst>
            </p:cNvPr>
            <p:cNvSpPr/>
            <p:nvPr userDrawn="1"/>
          </p:nvSpPr>
          <p:spPr>
            <a:xfrm>
              <a:off x="4762598" y="5859036"/>
              <a:ext cx="2902402" cy="406032"/>
            </a:xfrm>
            <a:prstGeom prst="rect">
              <a:avLst/>
            </a:prstGeom>
            <a:blipFill>
              <a:blip r:embed="rId5" cstate="print"/>
              <a:stretch>
                <a:fillRect/>
              </a:stretch>
            </a:blipFill>
          </p:spPr>
          <p:txBody>
            <a:bodyPr wrap="square" lIns="0" tIns="0" rIns="0" bIns="0" rtlCol="0"/>
            <a:lstStyle/>
            <a:p>
              <a:endParaRPr/>
            </a:p>
          </p:txBody>
        </p:sp>
        <p:pic>
          <p:nvPicPr>
            <p:cNvPr id="39" name="Imagen 38">
              <a:extLst>
                <a:ext uri="{FF2B5EF4-FFF2-40B4-BE49-F238E27FC236}">
                  <a16:creationId xmlns:a16="http://schemas.microsoft.com/office/drawing/2014/main" id="{0131CA2E-B8DB-8B4F-9F52-9499093810D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88931" y="5818873"/>
              <a:ext cx="1584140" cy="486358"/>
            </a:xfrm>
            <a:prstGeom prst="rect">
              <a:avLst/>
            </a:prstGeom>
          </p:spPr>
        </p:pic>
      </p:grpSp>
      <p:cxnSp>
        <p:nvCxnSpPr>
          <p:cNvPr id="4" name="Conector recto 3">
            <a:extLst>
              <a:ext uri="{FF2B5EF4-FFF2-40B4-BE49-F238E27FC236}">
                <a16:creationId xmlns:a16="http://schemas.microsoft.com/office/drawing/2014/main" id="{9B163762-FC22-7742-87DE-D18F27BE29FB}"/>
              </a:ext>
            </a:extLst>
          </p:cNvPr>
          <p:cNvCxnSpPr>
            <a:cxnSpLocks/>
          </p:cNvCxnSpPr>
          <p:nvPr userDrawn="1"/>
        </p:nvCxnSpPr>
        <p:spPr>
          <a:xfrm>
            <a:off x="6096000" y="1397000"/>
            <a:ext cx="0" cy="2489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67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_White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24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3CFAD21-F685-7848-989B-01C266394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D974E67B-0B64-3646-BFA5-CE2C928E7B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dirty="0"/>
              <a:t>Haga clic para modificar los estilos de texto del patrón
Segundo nivel
Tercer nivel
Cuarto nivel
Quinto nivel</a:t>
            </a:r>
          </a:p>
        </p:txBody>
      </p:sp>
      <p:sp>
        <p:nvSpPr>
          <p:cNvPr id="4" name="Marcador de fecha 3">
            <a:extLst>
              <a:ext uri="{FF2B5EF4-FFF2-40B4-BE49-F238E27FC236}">
                <a16:creationId xmlns:a16="http://schemas.microsoft.com/office/drawing/2014/main" id="{A0CF8E60-4E27-A944-8B9E-C1B76BA3A6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61661FE2-8BF4-E84F-8A7E-4F8FA9C0986D}" type="datetimeFigureOut">
              <a:rPr lang="es-ES" smtClean="0"/>
              <a:pPr/>
              <a:t>23/02/2023</a:t>
            </a:fld>
            <a:endParaRPr lang="es-ES"/>
          </a:p>
        </p:txBody>
      </p:sp>
      <p:sp>
        <p:nvSpPr>
          <p:cNvPr id="5" name="Marcador de pie de página 4">
            <a:extLst>
              <a:ext uri="{FF2B5EF4-FFF2-40B4-BE49-F238E27FC236}">
                <a16:creationId xmlns:a16="http://schemas.microsoft.com/office/drawing/2014/main" id="{BFF2E3E2-F5EA-7242-9507-2CD3830867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s-ES"/>
          </a:p>
        </p:txBody>
      </p:sp>
      <p:sp>
        <p:nvSpPr>
          <p:cNvPr id="6" name="Marcador de número de diapositiva 5">
            <a:extLst>
              <a:ext uri="{FF2B5EF4-FFF2-40B4-BE49-F238E27FC236}">
                <a16:creationId xmlns:a16="http://schemas.microsoft.com/office/drawing/2014/main" id="{E63961A5-99B4-394B-8505-0BDFD8762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01017D71-58BB-7B4E-9D8A-B0A0F4D4A222}" type="slidenum">
              <a:rPr lang="es-ES" smtClean="0"/>
              <a:pPr/>
              <a:t>‹#›</a:t>
            </a:fld>
            <a:endParaRPr lang="es-ES"/>
          </a:p>
        </p:txBody>
      </p:sp>
      <p:sp>
        <p:nvSpPr>
          <p:cNvPr id="7" name="MSIPCMContentMarking" descr="{&quot;HashCode&quot;:-1288984879,&quot;Placement&quot;:&quot;Header&quot;,&quot;Top&quot;:0.0,&quot;Left&quot;:451.105438,&quot;SlideWidth&quot;:960,&quot;SlideHeight&quot;:540}">
            <a:extLst>
              <a:ext uri="{FF2B5EF4-FFF2-40B4-BE49-F238E27FC236}">
                <a16:creationId xmlns:a16="http://schemas.microsoft.com/office/drawing/2014/main" id="{B57436EF-801F-48BC-B33F-6FEC8697CBC5}"/>
              </a:ext>
            </a:extLst>
          </p:cNvPr>
          <p:cNvSpPr txBox="1"/>
          <p:nvPr userDrawn="1"/>
        </p:nvSpPr>
        <p:spPr>
          <a:xfrm>
            <a:off x="572903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1308051719"/>
      </p:ext>
    </p:extLst>
  </p:cSld>
  <p:clrMap bg1="lt1" tx1="dk1" bg2="lt2" tx2="dk2" accent1="accent1" accent2="accent2" accent3="accent3" accent4="accent4" accent5="accent5" accent6="accent6" hlink="hlink" folHlink="folHlink"/>
  <p:sldLayoutIdLst>
    <p:sldLayoutId id="2147483675" r:id="rId1"/>
    <p:sldLayoutId id="2147483688" r:id="rId2"/>
    <p:sldLayoutId id="2147483689" r:id="rId3"/>
    <p:sldLayoutId id="2147483687" r:id="rId4"/>
    <p:sldLayoutId id="2147483690" r:id="rId5"/>
    <p:sldLayoutId id="2147483691" r:id="rId6"/>
    <p:sldLayoutId id="2147483678"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emf"/><Relationship Id="rId7" Type="http://schemas.openxmlformats.org/officeDocument/2006/relationships/image" Target="../media/image10.emf"/><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chart" Target="../charts/chart1.xml"/><Relationship Id="rId5" Type="http://schemas.openxmlformats.org/officeDocument/2006/relationships/image" Target="../media/image2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17.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8.emf"/><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21.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8.emf"/><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emf"/><Relationship Id="rId7" Type="http://schemas.openxmlformats.org/officeDocument/2006/relationships/image" Target="../media/image10.emf"/><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emf"/><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32" descr="Logotipo, nombre de la empresa&#10;&#10;Descripción generada automáticamente">
            <a:extLst>
              <a:ext uri="{FF2B5EF4-FFF2-40B4-BE49-F238E27FC236}">
                <a16:creationId xmlns:a16="http://schemas.microsoft.com/office/drawing/2014/main" id="{77CBED65-E3B3-BC41-ABD6-27B60525FF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2381" y="552894"/>
            <a:ext cx="2541182" cy="1737482"/>
          </a:xfrm>
          <a:prstGeom prst="rect">
            <a:avLst/>
          </a:prstGeom>
        </p:spPr>
      </p:pic>
      <p:sp>
        <p:nvSpPr>
          <p:cNvPr id="34" name="CuadroTexto 33">
            <a:extLst>
              <a:ext uri="{FF2B5EF4-FFF2-40B4-BE49-F238E27FC236}">
                <a16:creationId xmlns:a16="http://schemas.microsoft.com/office/drawing/2014/main" id="{14A3697D-45A6-1249-B58C-9EDB1B0F303B}"/>
              </a:ext>
            </a:extLst>
          </p:cNvPr>
          <p:cNvSpPr txBox="1"/>
          <p:nvPr/>
        </p:nvSpPr>
        <p:spPr>
          <a:xfrm>
            <a:off x="794571" y="2909112"/>
            <a:ext cx="3479984" cy="707886"/>
          </a:xfrm>
          <a:prstGeom prst="rect">
            <a:avLst/>
          </a:prstGeom>
          <a:noFill/>
        </p:spPr>
        <p:txBody>
          <a:bodyPr wrap="square" rtlCol="0">
            <a:spAutoFit/>
          </a:bodyPr>
          <a:lstStyle/>
          <a:p>
            <a:pPr>
              <a:spcAft>
                <a:spcPts val="600"/>
              </a:spcAft>
            </a:pPr>
            <a:r>
              <a:rPr lang="es-ES" sz="40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35" name="CuadroTexto 34">
            <a:extLst>
              <a:ext uri="{FF2B5EF4-FFF2-40B4-BE49-F238E27FC236}">
                <a16:creationId xmlns:a16="http://schemas.microsoft.com/office/drawing/2014/main" id="{BFF0C406-0163-BB49-8594-D6B4C13CA16A}"/>
              </a:ext>
            </a:extLst>
          </p:cNvPr>
          <p:cNvSpPr txBox="1"/>
          <p:nvPr/>
        </p:nvSpPr>
        <p:spPr>
          <a:xfrm>
            <a:off x="826468" y="3683632"/>
            <a:ext cx="4122050" cy="523220"/>
          </a:xfrm>
          <a:prstGeom prst="rect">
            <a:avLst/>
          </a:prstGeom>
          <a:noFill/>
        </p:spPr>
        <p:txBody>
          <a:bodyPr wrap="square" rtlCol="0">
            <a:spAutoFit/>
          </a:bodyPr>
          <a:lstStyle/>
          <a:p>
            <a:pPr>
              <a:spcAft>
                <a:spcPts val="600"/>
              </a:spcAft>
            </a:pPr>
            <a:r>
              <a:rPr lang="es-ES" sz="1400"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INTERNATIONAL RAILWAY </a:t>
            </a:r>
            <a:br>
              <a:rPr lang="es-ES" sz="1400"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br>
            <a:r>
              <a:rPr lang="es-ES" sz="1400"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SAFETY COUNCIL</a:t>
            </a:r>
          </a:p>
        </p:txBody>
      </p:sp>
      <p:sp>
        <p:nvSpPr>
          <p:cNvPr id="36" name="CuadroTexto 35">
            <a:extLst>
              <a:ext uri="{FF2B5EF4-FFF2-40B4-BE49-F238E27FC236}">
                <a16:creationId xmlns:a16="http://schemas.microsoft.com/office/drawing/2014/main" id="{BA8DC6AC-6D3D-DF4C-BC84-3F6F176EE1D2}"/>
              </a:ext>
            </a:extLst>
          </p:cNvPr>
          <p:cNvSpPr txBox="1"/>
          <p:nvPr/>
        </p:nvSpPr>
        <p:spPr>
          <a:xfrm>
            <a:off x="826468" y="4779450"/>
            <a:ext cx="5591770" cy="253916"/>
          </a:xfrm>
          <a:prstGeom prst="rect">
            <a:avLst/>
          </a:prstGeom>
          <a:noFill/>
        </p:spPr>
        <p:txBody>
          <a:bodyPr wrap="square" rtlCol="0">
            <a:spAutoFit/>
          </a:bodyPr>
          <a:lstStyle/>
          <a:p>
            <a:pPr>
              <a:spcAft>
                <a:spcPts val="600"/>
              </a:spcAft>
            </a:pPr>
            <a:r>
              <a:rPr lang="es-ES" sz="105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pic>
        <p:nvPicPr>
          <p:cNvPr id="2" name="Imagen 1">
            <a:extLst>
              <a:ext uri="{FF2B5EF4-FFF2-40B4-BE49-F238E27FC236}">
                <a16:creationId xmlns:a16="http://schemas.microsoft.com/office/drawing/2014/main" id="{73BEB058-E34B-BB4D-8A2E-D30E03988878}"/>
              </a:ext>
            </a:extLst>
          </p:cNvPr>
          <p:cNvPicPr>
            <a:picLocks noChangeAspect="1"/>
          </p:cNvPicPr>
          <p:nvPr/>
        </p:nvPicPr>
        <p:blipFill>
          <a:blip r:embed="rId4"/>
          <a:stretch>
            <a:fillRect/>
          </a:stretch>
        </p:blipFill>
        <p:spPr>
          <a:xfrm>
            <a:off x="848565" y="4312454"/>
            <a:ext cx="2268813" cy="290322"/>
          </a:xfrm>
          <a:prstGeom prst="rect">
            <a:avLst/>
          </a:prstGeom>
        </p:spPr>
      </p:pic>
      <p:sp>
        <p:nvSpPr>
          <p:cNvPr id="3" name="Elipse 2">
            <a:extLst>
              <a:ext uri="{FF2B5EF4-FFF2-40B4-BE49-F238E27FC236}">
                <a16:creationId xmlns:a16="http://schemas.microsoft.com/office/drawing/2014/main" id="{7FCEC2C3-0E1D-D540-8546-682D3610C98D}"/>
              </a:ext>
            </a:extLst>
          </p:cNvPr>
          <p:cNvSpPr/>
          <p:nvPr/>
        </p:nvSpPr>
        <p:spPr>
          <a:xfrm>
            <a:off x="9372600" y="3187700"/>
            <a:ext cx="2336800" cy="2336800"/>
          </a:xfrm>
          <a:prstGeom prst="ellipse">
            <a:avLst/>
          </a:prstGeom>
          <a:solidFill>
            <a:schemeClr val="bg1"/>
          </a:solidFill>
          <a:ln>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 name="Picture 4">
            <a:extLst>
              <a:ext uri="{FF2B5EF4-FFF2-40B4-BE49-F238E27FC236}">
                <a16:creationId xmlns:a16="http://schemas.microsoft.com/office/drawing/2014/main" id="{AE63F88D-713B-4F70-B385-F485B090BEEE}"/>
              </a:ext>
            </a:extLst>
          </p:cNvPr>
          <p:cNvPicPr>
            <a:picLocks noChangeAspect="1"/>
          </p:cNvPicPr>
          <p:nvPr/>
        </p:nvPicPr>
        <p:blipFill>
          <a:blip r:embed="rId5"/>
          <a:stretch>
            <a:fillRect/>
          </a:stretch>
        </p:blipFill>
        <p:spPr>
          <a:xfrm>
            <a:off x="9477214" y="3869889"/>
            <a:ext cx="2118977" cy="909561"/>
          </a:xfrm>
          <a:prstGeom prst="rect">
            <a:avLst/>
          </a:prstGeom>
        </p:spPr>
      </p:pic>
    </p:spTree>
    <p:extLst>
      <p:ext uri="{BB962C8B-B14F-4D97-AF65-F5344CB8AC3E}">
        <p14:creationId xmlns:p14="http://schemas.microsoft.com/office/powerpoint/2010/main" val="317936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ren pasando por un puente&#10;&#10;Descripción generada automáticamente">
            <a:extLst>
              <a:ext uri="{FF2B5EF4-FFF2-40B4-BE49-F238E27FC236}">
                <a16:creationId xmlns:a16="http://schemas.microsoft.com/office/drawing/2014/main" id="{EF0A5622-DD43-F546-8A05-760CD210AE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3490" cy="6858000"/>
          </a:xfrm>
          <a:prstGeom prst="rect">
            <a:avLst/>
          </a:prstGeom>
        </p:spPr>
      </p:pic>
      <p:sp>
        <p:nvSpPr>
          <p:cNvPr id="25" name="Redondear rectángulo de esquina del mismo lado 24">
            <a:extLst>
              <a:ext uri="{FF2B5EF4-FFF2-40B4-BE49-F238E27FC236}">
                <a16:creationId xmlns:a16="http://schemas.microsoft.com/office/drawing/2014/main" id="{F9A9A11E-D10D-F344-BA51-166EF683CAD5}"/>
              </a:ext>
            </a:extLst>
          </p:cNvPr>
          <p:cNvSpPr/>
          <p:nvPr/>
        </p:nvSpPr>
        <p:spPr>
          <a:xfrm rot="10800000">
            <a:off x="-1307806" y="1441596"/>
            <a:ext cx="8495413" cy="2264736"/>
          </a:xfrm>
          <a:prstGeom prst="round2SameRect">
            <a:avLst>
              <a:gd name="adj1" fmla="val 50000"/>
              <a:gd name="adj2"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dondear rectángulo de esquina del mismo lado 25">
            <a:extLst>
              <a:ext uri="{FF2B5EF4-FFF2-40B4-BE49-F238E27FC236}">
                <a16:creationId xmlns:a16="http://schemas.microsoft.com/office/drawing/2014/main" id="{DCB5821C-29EF-124C-A6E8-C32F4780BFDA}"/>
              </a:ext>
            </a:extLst>
          </p:cNvPr>
          <p:cNvSpPr/>
          <p:nvPr/>
        </p:nvSpPr>
        <p:spPr>
          <a:xfrm rot="10800000">
            <a:off x="430616" y="1803103"/>
            <a:ext cx="11342283" cy="2264736"/>
          </a:xfrm>
          <a:prstGeom prst="round2SameRect">
            <a:avLst>
              <a:gd name="adj1" fmla="val 50000"/>
              <a:gd name="adj2" fmla="val 50000"/>
            </a:avLst>
          </a:prstGeom>
          <a:solidFill>
            <a:srgbClr val="E983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1" name="Imagen 20">
            <a:extLst>
              <a:ext uri="{FF2B5EF4-FFF2-40B4-BE49-F238E27FC236}">
                <a16:creationId xmlns:a16="http://schemas.microsoft.com/office/drawing/2014/main" id="{509B9D59-4A3B-694C-A96E-514003D58CA3}"/>
              </a:ext>
            </a:extLst>
          </p:cNvPr>
          <p:cNvPicPr>
            <a:picLocks noChangeAspect="1"/>
          </p:cNvPicPr>
          <p:nvPr/>
        </p:nvPicPr>
        <p:blipFill>
          <a:blip r:embed="rId3">
            <a:alphaModFix/>
            <a:lum bright="100000" contrast="100000"/>
          </a:blip>
          <a:stretch>
            <a:fillRect/>
          </a:stretch>
        </p:blipFill>
        <p:spPr>
          <a:xfrm>
            <a:off x="786956" y="2225727"/>
            <a:ext cx="2317602" cy="328156"/>
          </a:xfrm>
          <a:prstGeom prst="rect">
            <a:avLst/>
          </a:prstGeom>
        </p:spPr>
      </p:pic>
      <p:sp>
        <p:nvSpPr>
          <p:cNvPr id="36" name="CuadroTexto 35">
            <a:extLst>
              <a:ext uri="{FF2B5EF4-FFF2-40B4-BE49-F238E27FC236}">
                <a16:creationId xmlns:a16="http://schemas.microsoft.com/office/drawing/2014/main" id="{AA151354-A0A3-1C4F-A1AF-EE11CD7C3647}"/>
              </a:ext>
            </a:extLst>
          </p:cNvPr>
          <p:cNvSpPr txBox="1"/>
          <p:nvPr/>
        </p:nvSpPr>
        <p:spPr>
          <a:xfrm>
            <a:off x="928454" y="2651642"/>
            <a:ext cx="10374546" cy="846386"/>
          </a:xfrm>
          <a:prstGeom prst="rect">
            <a:avLst/>
          </a:prstGeom>
          <a:noFill/>
        </p:spPr>
        <p:txBody>
          <a:bodyPr wrap="square" rtlCol="0">
            <a:spAutoFit/>
          </a:bodyPr>
          <a:lstStyle/>
          <a:p>
            <a:pPr>
              <a:spcAft>
                <a:spcPts val="600"/>
              </a:spcAft>
            </a:pPr>
            <a:r>
              <a:rPr lang="es-ES" sz="2400" b="1"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CHAPTER 4</a:t>
            </a:r>
          </a:p>
          <a:p>
            <a:pPr>
              <a:spcAft>
                <a:spcPts val="600"/>
              </a:spcAft>
            </a:pPr>
            <a:r>
              <a:rPr lang="es-ES" sz="20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Learn</a:t>
            </a:r>
            <a:r>
              <a:rPr lang="es-ES" sz="20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 &amp; Share</a:t>
            </a:r>
          </a:p>
        </p:txBody>
      </p:sp>
      <p:grpSp>
        <p:nvGrpSpPr>
          <p:cNvPr id="37" name="Grupo 36">
            <a:extLst>
              <a:ext uri="{FF2B5EF4-FFF2-40B4-BE49-F238E27FC236}">
                <a16:creationId xmlns:a16="http://schemas.microsoft.com/office/drawing/2014/main" id="{C944F48A-BA39-2541-8CB5-2B0AA61E4C21}"/>
              </a:ext>
            </a:extLst>
          </p:cNvPr>
          <p:cNvGrpSpPr/>
          <p:nvPr/>
        </p:nvGrpSpPr>
        <p:grpSpPr>
          <a:xfrm>
            <a:off x="-102870" y="5661025"/>
            <a:ext cx="12294871" cy="1196975"/>
            <a:chOff x="-102870" y="5661025"/>
            <a:chExt cx="12294871" cy="1196975"/>
          </a:xfrm>
        </p:grpSpPr>
        <p:sp>
          <p:nvSpPr>
            <p:cNvPr id="38" name="Redondear rectángulo de esquina del mismo lado 37">
              <a:extLst>
                <a:ext uri="{FF2B5EF4-FFF2-40B4-BE49-F238E27FC236}">
                  <a16:creationId xmlns:a16="http://schemas.microsoft.com/office/drawing/2014/main" id="{87843604-5951-1443-978F-7593139D4FFF}"/>
                </a:ext>
              </a:extLst>
            </p:cNvPr>
            <p:cNvSpPr/>
            <p:nvPr userDrawn="1"/>
          </p:nvSpPr>
          <p:spPr>
            <a:xfrm rot="5400000">
              <a:off x="5303521" y="571501"/>
              <a:ext cx="982980" cy="1159001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 name="Redondear rectángulo de esquina del mismo lado 38">
              <a:extLst>
                <a:ext uri="{FF2B5EF4-FFF2-40B4-BE49-F238E27FC236}">
                  <a16:creationId xmlns:a16="http://schemas.microsoft.com/office/drawing/2014/main" id="{1F28D0FC-5F99-1A46-AE10-AD1A16178647}"/>
                </a:ext>
              </a:extLst>
            </p:cNvPr>
            <p:cNvSpPr/>
            <p:nvPr userDrawn="1"/>
          </p:nvSpPr>
          <p:spPr>
            <a:xfrm rot="16200000">
              <a:off x="10627678" y="5293678"/>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0" name="Grupo 39">
              <a:extLst>
                <a:ext uri="{FF2B5EF4-FFF2-40B4-BE49-F238E27FC236}">
                  <a16:creationId xmlns:a16="http://schemas.microsoft.com/office/drawing/2014/main" id="{CDE88CED-11FA-7243-9619-8C7AF6434ED1}"/>
                </a:ext>
              </a:extLst>
            </p:cNvPr>
            <p:cNvGrpSpPr/>
            <p:nvPr userDrawn="1"/>
          </p:nvGrpSpPr>
          <p:grpSpPr>
            <a:xfrm>
              <a:off x="-102870" y="5661025"/>
              <a:ext cx="2682886" cy="1196975"/>
              <a:chOff x="0" y="5655749"/>
              <a:chExt cx="2682886" cy="1196975"/>
            </a:xfrm>
          </p:grpSpPr>
          <p:grpSp>
            <p:nvGrpSpPr>
              <p:cNvPr id="50" name="Grupo 49">
                <a:extLst>
                  <a:ext uri="{FF2B5EF4-FFF2-40B4-BE49-F238E27FC236}">
                    <a16:creationId xmlns:a16="http://schemas.microsoft.com/office/drawing/2014/main" id="{3FEC8C1F-7F42-BC46-9863-FEA5B8513B33}"/>
                  </a:ext>
                </a:extLst>
              </p:cNvPr>
              <p:cNvGrpSpPr/>
              <p:nvPr/>
            </p:nvGrpSpPr>
            <p:grpSpPr>
              <a:xfrm>
                <a:off x="102870" y="5686864"/>
                <a:ext cx="2580016" cy="994413"/>
                <a:chOff x="-494925" y="5854835"/>
                <a:chExt cx="3205177" cy="994413"/>
              </a:xfrm>
            </p:grpSpPr>
            <p:sp>
              <p:nvSpPr>
                <p:cNvPr id="52" name="Redondear rectángulo de esquina del mismo lado 51">
                  <a:extLst>
                    <a:ext uri="{FF2B5EF4-FFF2-40B4-BE49-F238E27FC236}">
                      <a16:creationId xmlns:a16="http://schemas.microsoft.com/office/drawing/2014/main" id="{CBF60C3A-6E70-3041-B7A4-EBD33491D351}"/>
                    </a:ext>
                  </a:extLst>
                </p:cNvPr>
                <p:cNvSpPr/>
                <p:nvPr/>
              </p:nvSpPr>
              <p:spPr>
                <a:xfrm rot="5400000">
                  <a:off x="759049" y="4898045"/>
                  <a:ext cx="697230" cy="3205176"/>
                </a:xfrm>
                <a:prstGeom prst="round2SameRect">
                  <a:avLst>
                    <a:gd name="adj1" fmla="val 50000"/>
                    <a:gd name="adj2" fmla="val 0"/>
                  </a:avLst>
                </a:prstGeom>
                <a:noFill/>
                <a:ln w="1397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3" name="Redondear rectángulo de esquina del mismo lado 52">
                  <a:extLst>
                    <a:ext uri="{FF2B5EF4-FFF2-40B4-BE49-F238E27FC236}">
                      <a16:creationId xmlns:a16="http://schemas.microsoft.com/office/drawing/2014/main" id="{93979BEB-E742-3C42-8730-01DF9CE5609F}"/>
                    </a:ext>
                  </a:extLst>
                </p:cNvPr>
                <p:cNvSpPr/>
                <p:nvPr/>
              </p:nvSpPr>
              <p:spPr>
                <a:xfrm rot="5400000">
                  <a:off x="512653" y="4847257"/>
                  <a:ext cx="885261" cy="2900417"/>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51" name="Redondear rectángulo de esquina del mismo lado 50">
                <a:extLst>
                  <a:ext uri="{FF2B5EF4-FFF2-40B4-BE49-F238E27FC236}">
                    <a16:creationId xmlns:a16="http://schemas.microsoft.com/office/drawing/2014/main" id="{673A017F-3A9D-0541-8E91-BEBE5A89C4AF}"/>
                  </a:ext>
                </a:extLst>
              </p:cNvPr>
              <p:cNvSpPr/>
              <p:nvPr userDrawn="1"/>
            </p:nvSpPr>
            <p:spPr>
              <a:xfrm rot="5400000">
                <a:off x="367347" y="5288402"/>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1" name="Grupo 40">
              <a:extLst>
                <a:ext uri="{FF2B5EF4-FFF2-40B4-BE49-F238E27FC236}">
                  <a16:creationId xmlns:a16="http://schemas.microsoft.com/office/drawing/2014/main" id="{43820561-2699-1249-B97B-43B011410C31}"/>
                </a:ext>
              </a:extLst>
            </p:cNvPr>
            <p:cNvGrpSpPr/>
            <p:nvPr userDrawn="1"/>
          </p:nvGrpSpPr>
          <p:grpSpPr>
            <a:xfrm>
              <a:off x="2772226" y="6056350"/>
              <a:ext cx="4074344" cy="567381"/>
              <a:chOff x="2824481" y="310540"/>
              <a:chExt cx="4074344" cy="567381"/>
            </a:xfrm>
          </p:grpSpPr>
          <p:sp>
            <p:nvSpPr>
              <p:cNvPr id="47" name="CuadroTexto 46">
                <a:extLst>
                  <a:ext uri="{FF2B5EF4-FFF2-40B4-BE49-F238E27FC236}">
                    <a16:creationId xmlns:a16="http://schemas.microsoft.com/office/drawing/2014/main" id="{5B7316F7-1AC6-E14A-8EA1-E2D4468B2223}"/>
                  </a:ext>
                </a:extLst>
              </p:cNvPr>
              <p:cNvSpPr txBox="1"/>
              <p:nvPr userDrawn="1"/>
            </p:nvSpPr>
            <p:spPr>
              <a:xfrm>
                <a:off x="2824481" y="310540"/>
                <a:ext cx="3479984" cy="261610"/>
              </a:xfrm>
              <a:prstGeom prst="rect">
                <a:avLst/>
              </a:prstGeom>
              <a:noFill/>
            </p:spPr>
            <p:txBody>
              <a:bodyPr wrap="square" rtlCol="0">
                <a:spAutoFit/>
              </a:bodyPr>
              <a:lstStyle/>
              <a:p>
                <a:pPr>
                  <a:spcAft>
                    <a:spcPts val="600"/>
                  </a:spcAft>
                </a:pPr>
                <a:r>
                  <a:rPr lang="es-ES" sz="11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48" name="CuadroTexto 47">
                <a:extLst>
                  <a:ext uri="{FF2B5EF4-FFF2-40B4-BE49-F238E27FC236}">
                    <a16:creationId xmlns:a16="http://schemas.microsoft.com/office/drawing/2014/main" id="{F31F3815-DED1-C24A-B4E0-C554A848A678}"/>
                  </a:ext>
                </a:extLst>
              </p:cNvPr>
              <p:cNvSpPr txBox="1"/>
              <p:nvPr userDrawn="1"/>
            </p:nvSpPr>
            <p:spPr>
              <a:xfrm>
                <a:off x="2824481" y="510902"/>
                <a:ext cx="4074344" cy="215444"/>
              </a:xfrm>
              <a:prstGeom prst="rect">
                <a:avLst/>
              </a:prstGeom>
              <a:noFill/>
            </p:spPr>
            <p:txBody>
              <a:bodyPr wrap="square" rtlCol="0">
                <a:spAutoFit/>
              </a:bodyPr>
              <a:lstStyle/>
              <a:p>
                <a:pPr>
                  <a:spcAft>
                    <a:spcPts val="600"/>
                  </a:spcAft>
                </a:pPr>
                <a:r>
                  <a:rPr lang="es-ES" sz="800"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INTERNATIONAL RAILWAY SAFETY COUNCIL</a:t>
                </a:r>
              </a:p>
            </p:txBody>
          </p:sp>
          <p:sp>
            <p:nvSpPr>
              <p:cNvPr id="49" name="CuadroTexto 48">
                <a:extLst>
                  <a:ext uri="{FF2B5EF4-FFF2-40B4-BE49-F238E27FC236}">
                    <a16:creationId xmlns:a16="http://schemas.microsoft.com/office/drawing/2014/main" id="{6DBC30E8-CBE8-1340-9C68-02F9B21AD3E1}"/>
                  </a:ext>
                </a:extLst>
              </p:cNvPr>
              <p:cNvSpPr txBox="1"/>
              <p:nvPr userDrawn="1"/>
            </p:nvSpPr>
            <p:spPr>
              <a:xfrm>
                <a:off x="2824481" y="662477"/>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grpSp>
        <p:grpSp>
          <p:nvGrpSpPr>
            <p:cNvPr id="42" name="Grupo 41">
              <a:extLst>
                <a:ext uri="{FF2B5EF4-FFF2-40B4-BE49-F238E27FC236}">
                  <a16:creationId xmlns:a16="http://schemas.microsoft.com/office/drawing/2014/main" id="{F7F7790D-2968-6B41-8CDB-12A1668A4A38}"/>
                </a:ext>
              </a:extLst>
            </p:cNvPr>
            <p:cNvGrpSpPr/>
            <p:nvPr userDrawn="1"/>
          </p:nvGrpSpPr>
          <p:grpSpPr>
            <a:xfrm>
              <a:off x="6654799" y="6173855"/>
              <a:ext cx="3320091" cy="374084"/>
              <a:chOff x="8109092" y="6069635"/>
              <a:chExt cx="3923151" cy="442033"/>
            </a:xfrm>
          </p:grpSpPr>
          <p:sp>
            <p:nvSpPr>
              <p:cNvPr id="44" name="object 10">
                <a:extLst>
                  <a:ext uri="{FF2B5EF4-FFF2-40B4-BE49-F238E27FC236}">
                    <a16:creationId xmlns:a16="http://schemas.microsoft.com/office/drawing/2014/main" id="{C4E781D9-77DE-2B4B-A1E4-32097EEFA2D4}"/>
                  </a:ext>
                </a:extLst>
              </p:cNvPr>
              <p:cNvSpPr/>
              <p:nvPr userDrawn="1"/>
            </p:nvSpPr>
            <p:spPr>
              <a:xfrm>
                <a:off x="8109092" y="6069635"/>
                <a:ext cx="728438" cy="44203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 name="object 4">
                <a:extLst>
                  <a:ext uri="{FF2B5EF4-FFF2-40B4-BE49-F238E27FC236}">
                    <a16:creationId xmlns:a16="http://schemas.microsoft.com/office/drawing/2014/main" id="{72F6C029-E650-B44F-BB4F-41ABC5A558A9}"/>
                  </a:ext>
                </a:extLst>
              </p:cNvPr>
              <p:cNvSpPr/>
              <p:nvPr userDrawn="1"/>
            </p:nvSpPr>
            <p:spPr>
              <a:xfrm>
                <a:off x="9269383" y="6186099"/>
                <a:ext cx="1600382" cy="223887"/>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46" name="Imagen 45">
                <a:extLst>
                  <a:ext uri="{FF2B5EF4-FFF2-40B4-BE49-F238E27FC236}">
                    <a16:creationId xmlns:a16="http://schemas.microsoft.com/office/drawing/2014/main" id="{3BBE3547-F80B-8844-B5C4-415AA79BED3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158750" y="6177262"/>
                <a:ext cx="873493" cy="268178"/>
              </a:xfrm>
              <a:prstGeom prst="rect">
                <a:avLst/>
              </a:prstGeom>
            </p:spPr>
          </p:pic>
        </p:grpSp>
        <p:pic>
          <p:nvPicPr>
            <p:cNvPr id="43" name="Imagen 42">
              <a:extLst>
                <a:ext uri="{FF2B5EF4-FFF2-40B4-BE49-F238E27FC236}">
                  <a16:creationId xmlns:a16="http://schemas.microsoft.com/office/drawing/2014/main" id="{94AE92DF-DEA6-B24A-A912-B6F76F72E06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42038" y="5922333"/>
              <a:ext cx="1091943" cy="723015"/>
            </a:xfrm>
            <a:prstGeom prst="rect">
              <a:avLst/>
            </a:prstGeom>
          </p:spPr>
        </p:pic>
      </p:grpSp>
      <p:pic>
        <p:nvPicPr>
          <p:cNvPr id="27" name="Picture 26">
            <a:extLst>
              <a:ext uri="{FF2B5EF4-FFF2-40B4-BE49-F238E27FC236}">
                <a16:creationId xmlns:a16="http://schemas.microsoft.com/office/drawing/2014/main" id="{8FD21F69-208C-4767-BA75-55F147FFB4D7}"/>
              </a:ext>
            </a:extLst>
          </p:cNvPr>
          <p:cNvPicPr>
            <a:picLocks noChangeAspect="1"/>
          </p:cNvPicPr>
          <p:nvPr/>
        </p:nvPicPr>
        <p:blipFill>
          <a:blip r:embed="rId8"/>
          <a:stretch>
            <a:fillRect/>
          </a:stretch>
        </p:blipFill>
        <p:spPr>
          <a:xfrm>
            <a:off x="10423495" y="5922333"/>
            <a:ext cx="1780380" cy="764220"/>
          </a:xfrm>
          <a:prstGeom prst="rect">
            <a:avLst/>
          </a:prstGeom>
        </p:spPr>
      </p:pic>
    </p:spTree>
    <p:extLst>
      <p:ext uri="{BB962C8B-B14F-4D97-AF65-F5344CB8AC3E}">
        <p14:creationId xmlns:p14="http://schemas.microsoft.com/office/powerpoint/2010/main" val="1814354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6BAA8FA5-2879-410B-8130-3BDD8C1070FE}"/>
              </a:ext>
            </a:extLst>
          </p:cNvPr>
          <p:cNvSpPr txBox="1"/>
          <p:nvPr/>
        </p:nvSpPr>
        <p:spPr>
          <a:xfrm>
            <a:off x="513636" y="1165742"/>
            <a:ext cx="9479280" cy="846386"/>
          </a:xfrm>
          <a:prstGeom prst="rect">
            <a:avLst/>
          </a:prstGeom>
          <a:noFill/>
        </p:spPr>
        <p:txBody>
          <a:bodyPr wrap="square" rtlCol="0">
            <a:spAutoFit/>
          </a:bodyPr>
          <a:lstStyle/>
          <a:p>
            <a:pPr>
              <a:spcAft>
                <a:spcPts val="600"/>
              </a:spcAft>
            </a:pPr>
            <a:r>
              <a:rPr lang="es-ES" sz="2400" b="1" spc="300" dirty="0" err="1">
                <a:solidFill>
                  <a:srgbClr val="006338"/>
                </a:solidFill>
                <a:latin typeface="Open Sans" panose="020B0606030504020204" pitchFamily="34" charset="0"/>
                <a:ea typeface="Open Sans" panose="020B0606030504020204" pitchFamily="34" charset="0"/>
                <a:cs typeface="Open Sans" panose="020B0606030504020204" pitchFamily="34" charset="0"/>
              </a:rPr>
              <a:t>Learn</a:t>
            </a:r>
            <a:r>
              <a:rPr lang="es-ES" sz="24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 &amp; Share</a:t>
            </a:r>
          </a:p>
          <a:p>
            <a:pPr>
              <a:spcAft>
                <a:spcPts val="600"/>
              </a:spcAft>
            </a:pPr>
            <a:r>
              <a:rPr lang="es-ES" sz="2000" spc="300" dirty="0" err="1">
                <a:solidFill>
                  <a:srgbClr val="00303E"/>
                </a:solidFill>
                <a:latin typeface="Open Sans" panose="020B0606030504020204" pitchFamily="34" charset="0"/>
                <a:ea typeface="Open Sans" panose="020B0606030504020204" pitchFamily="34" charset="0"/>
                <a:cs typeface="Open Sans" panose="020B0606030504020204" pitchFamily="34" charset="0"/>
              </a:rPr>
              <a:t>Making</a:t>
            </a:r>
            <a:r>
              <a:rPr lang="es-ES" sz="2000" spc="300" dirty="0">
                <a:solidFill>
                  <a:srgbClr val="00303E"/>
                </a:solidFill>
                <a:latin typeface="Open Sans" panose="020B0606030504020204" pitchFamily="34" charset="0"/>
                <a:ea typeface="Open Sans" panose="020B0606030504020204" pitchFamily="34" charset="0"/>
                <a:cs typeface="Open Sans" panose="020B0606030504020204" pitchFamily="34" charset="0"/>
              </a:rPr>
              <a:t> </a:t>
            </a:r>
            <a:r>
              <a:rPr lang="es-ES" sz="2000" spc="300" dirty="0" err="1">
                <a:solidFill>
                  <a:srgbClr val="00303E"/>
                </a:solidFill>
                <a:latin typeface="Open Sans" panose="020B0606030504020204" pitchFamily="34" charset="0"/>
                <a:ea typeface="Open Sans" panose="020B0606030504020204" pitchFamily="34" charset="0"/>
                <a:cs typeface="Open Sans" panose="020B0606030504020204" pitchFamily="34" charset="0"/>
              </a:rPr>
              <a:t>Improvements</a:t>
            </a:r>
            <a:endParaRPr lang="es-ES" sz="2000" spc="300" dirty="0">
              <a:solidFill>
                <a:srgbClr val="00303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n 3">
            <a:extLst>
              <a:ext uri="{FF2B5EF4-FFF2-40B4-BE49-F238E27FC236}">
                <a16:creationId xmlns:a16="http://schemas.microsoft.com/office/drawing/2014/main" id="{30F56DCE-B73F-6D46-A619-F309AFBFFE9C}"/>
              </a:ext>
            </a:extLst>
          </p:cNvPr>
          <p:cNvPicPr>
            <a:picLocks noChangeAspect="1"/>
          </p:cNvPicPr>
          <p:nvPr/>
        </p:nvPicPr>
        <p:blipFill>
          <a:blip r:embed="rId3"/>
          <a:stretch>
            <a:fillRect/>
          </a:stretch>
        </p:blipFill>
        <p:spPr>
          <a:xfrm>
            <a:off x="318905" y="757304"/>
            <a:ext cx="2870200" cy="406400"/>
          </a:xfrm>
          <a:prstGeom prst="rect">
            <a:avLst/>
          </a:prstGeom>
        </p:spPr>
      </p:pic>
      <p:sp>
        <p:nvSpPr>
          <p:cNvPr id="2" name="CuadroTexto 1">
            <a:extLst>
              <a:ext uri="{FF2B5EF4-FFF2-40B4-BE49-F238E27FC236}">
                <a16:creationId xmlns:a16="http://schemas.microsoft.com/office/drawing/2014/main" id="{190EE871-D35D-5B41-AB56-966287C46EC9}"/>
              </a:ext>
            </a:extLst>
          </p:cNvPr>
          <p:cNvSpPr txBox="1"/>
          <p:nvPr/>
        </p:nvSpPr>
        <p:spPr>
          <a:xfrm>
            <a:off x="293867" y="2264735"/>
            <a:ext cx="3726148" cy="3143878"/>
          </a:xfrm>
          <a:prstGeom prst="rect">
            <a:avLst/>
          </a:prstGeom>
          <a:noFill/>
        </p:spPr>
        <p:txBody>
          <a:bodyPr wrap="square" lIns="324000" rtlCol="0">
            <a:noAutofit/>
          </a:bodyPr>
          <a:lstStyle/>
          <a:p>
            <a:pPr marL="285750" indent="-285750">
              <a:lnSpc>
                <a:spcPts val="2080"/>
              </a:lnSpc>
              <a:spcBef>
                <a:spcPts val="600"/>
              </a:spcBef>
              <a:spcAft>
                <a:spcPts val="600"/>
              </a:spcAft>
              <a:buFont typeface="Wingdings" panose="05000000000000000000" pitchFamily="2" charset="2"/>
              <a:buChar char="§"/>
            </a:pPr>
            <a:r>
              <a:rPr lang="es-ES" sz="16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Reorganisation</a:t>
            </a:r>
            <a:endParaRPr lang="es-E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ts val="2080"/>
              </a:lnSpc>
              <a:spcBef>
                <a:spcPts val="600"/>
              </a:spcBef>
              <a:spcAft>
                <a:spcPts val="600"/>
              </a:spcAft>
              <a:buFont typeface="Wingdings" panose="05000000000000000000" pitchFamily="2" charset="2"/>
              <a:buChar char="§"/>
            </a:pPr>
            <a:r>
              <a:rPr lang="es-E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SHELT </a:t>
            </a:r>
            <a:r>
              <a:rPr lang="es-ES" sz="16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endParaRPr lang="es-E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ts val="2080"/>
              </a:lnSpc>
              <a:spcBef>
                <a:spcPts val="600"/>
              </a:spcBef>
              <a:spcAft>
                <a:spcPts val="600"/>
              </a:spcAft>
              <a:buFont typeface="Wingdings" panose="05000000000000000000" pitchFamily="2" charset="2"/>
              <a:buChar char="§"/>
            </a:pPr>
            <a:r>
              <a:rPr lang="es-ES" sz="16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Risk</a:t>
            </a:r>
            <a:r>
              <a:rPr lang="es-E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s-ES" sz="16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Based</a:t>
            </a:r>
            <a:r>
              <a:rPr lang="es-E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s-ES" sz="16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Improvement</a:t>
            </a:r>
            <a:r>
              <a:rPr lang="es-E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s-ES" sz="16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Streams</a:t>
            </a:r>
            <a:endParaRPr lang="es-E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ts val="2080"/>
              </a:lnSpc>
              <a:spcBef>
                <a:spcPts val="600"/>
              </a:spcBef>
              <a:spcAft>
                <a:spcPts val="600"/>
              </a:spcAft>
              <a:buFont typeface="Wingdings" panose="05000000000000000000" pitchFamily="2" charset="2"/>
              <a:buChar char="§"/>
            </a:pPr>
            <a:r>
              <a:rPr lang="es-ES" sz="16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Award</a:t>
            </a:r>
            <a:r>
              <a:rPr lang="es-E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a:t>
            </a:r>
            <a:r>
              <a:rPr lang="es-ES" sz="16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Reward</a:t>
            </a:r>
            <a:endParaRPr lang="es-E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ts val="2080"/>
              </a:lnSpc>
              <a:spcBef>
                <a:spcPts val="600"/>
              </a:spcBef>
              <a:spcAft>
                <a:spcPts val="600"/>
              </a:spcAft>
              <a:buFont typeface="Wingdings" panose="05000000000000000000" pitchFamily="2" charset="2"/>
              <a:buChar char="§"/>
            </a:pPr>
            <a:r>
              <a:rPr lang="es-ES" sz="16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Best</a:t>
            </a:r>
            <a:r>
              <a:rPr lang="es-E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s-ES" sz="16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practise</a:t>
            </a:r>
            <a:r>
              <a:rPr lang="es-E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s-ES" sz="16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forums</a:t>
            </a:r>
            <a:endParaRPr lang="es-E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F586CCAF-FF71-4A67-97F6-93AB41049EC1}"/>
              </a:ext>
            </a:extLst>
          </p:cNvPr>
          <p:cNvPicPr>
            <a:picLocks noChangeAspect="1"/>
          </p:cNvPicPr>
          <p:nvPr/>
        </p:nvPicPr>
        <p:blipFill>
          <a:blip r:embed="rId4"/>
          <a:stretch>
            <a:fillRect/>
          </a:stretch>
        </p:blipFill>
        <p:spPr>
          <a:xfrm>
            <a:off x="10423495" y="5922333"/>
            <a:ext cx="1780380" cy="764220"/>
          </a:xfrm>
          <a:prstGeom prst="rect">
            <a:avLst/>
          </a:prstGeom>
        </p:spPr>
      </p:pic>
      <p:pic>
        <p:nvPicPr>
          <p:cNvPr id="8" name="Picture 7">
            <a:extLst>
              <a:ext uri="{FF2B5EF4-FFF2-40B4-BE49-F238E27FC236}">
                <a16:creationId xmlns:a16="http://schemas.microsoft.com/office/drawing/2014/main" id="{43D8A9B2-F4B2-4E22-91A2-8BAE055A931E}"/>
              </a:ext>
            </a:extLst>
          </p:cNvPr>
          <p:cNvPicPr>
            <a:picLocks noChangeAspect="1"/>
          </p:cNvPicPr>
          <p:nvPr/>
        </p:nvPicPr>
        <p:blipFill rotWithShape="1">
          <a:blip r:embed="rId5"/>
          <a:srcRect l="21250" t="29027" r="8172" b="10204"/>
          <a:stretch/>
        </p:blipFill>
        <p:spPr bwMode="auto">
          <a:xfrm>
            <a:off x="4020015" y="1196778"/>
            <a:ext cx="7762102" cy="4177332"/>
          </a:xfrm>
          <a:prstGeom prst="rect">
            <a:avLst/>
          </a:prstGeom>
          <a:ln>
            <a:noFill/>
          </a:ln>
          <a:extLst>
            <a:ext uri="{53640926-AAD7-44D8-BBD7-CCE9431645EC}">
              <a14:shadowObscured xmlns:a14="http://schemas.microsoft.com/office/drawing/2010/main"/>
            </a:ext>
          </a:extLst>
        </p:spPr>
      </p:pic>
      <p:graphicFrame>
        <p:nvGraphicFramePr>
          <p:cNvPr id="11" name="Chart 10">
            <a:extLst>
              <a:ext uri="{FF2B5EF4-FFF2-40B4-BE49-F238E27FC236}">
                <a16:creationId xmlns:a16="http://schemas.microsoft.com/office/drawing/2014/main" id="{BF660777-DC77-445A-8F39-7F011465B24C}"/>
              </a:ext>
            </a:extLst>
          </p:cNvPr>
          <p:cNvGraphicFramePr/>
          <p:nvPr>
            <p:extLst>
              <p:ext uri="{D42A27DB-BD31-4B8C-83A1-F6EECF244321}">
                <p14:modId xmlns:p14="http://schemas.microsoft.com/office/powerpoint/2010/main" val="668171397"/>
              </p:ext>
            </p:extLst>
          </p:nvPr>
        </p:nvGraphicFramePr>
        <p:xfrm>
          <a:off x="4202131" y="1032870"/>
          <a:ext cx="7629868" cy="4258321"/>
        </p:xfrm>
        <a:graphic>
          <a:graphicData uri="http://schemas.openxmlformats.org/drawingml/2006/chart">
            <c:chart xmlns:c="http://schemas.openxmlformats.org/drawingml/2006/chart" xmlns:r="http://schemas.openxmlformats.org/officeDocument/2006/relationships" r:id="rId6"/>
          </a:graphicData>
        </a:graphic>
      </p:graphicFrame>
      <p:cxnSp>
        <p:nvCxnSpPr>
          <p:cNvPr id="5" name="Straight Connector 4">
            <a:extLst>
              <a:ext uri="{FF2B5EF4-FFF2-40B4-BE49-F238E27FC236}">
                <a16:creationId xmlns:a16="http://schemas.microsoft.com/office/drawing/2014/main" id="{D2540050-3B2F-417F-B503-D203A79DFC20}"/>
              </a:ext>
            </a:extLst>
          </p:cNvPr>
          <p:cNvCxnSpPr/>
          <p:nvPr/>
        </p:nvCxnSpPr>
        <p:spPr>
          <a:xfrm>
            <a:off x="7568119" y="1332690"/>
            <a:ext cx="0" cy="3200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1A8A748-9A07-4143-9E45-609A61A1318B}"/>
              </a:ext>
            </a:extLst>
          </p:cNvPr>
          <p:cNvCxnSpPr/>
          <p:nvPr/>
        </p:nvCxnSpPr>
        <p:spPr>
          <a:xfrm flipV="1">
            <a:off x="9270460" y="1410512"/>
            <a:ext cx="0" cy="31225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362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2AA806-1A4F-334C-9988-EC0CF828DF92}"/>
              </a:ext>
            </a:extLst>
          </p:cNvPr>
          <p:cNvSpPr txBox="1"/>
          <p:nvPr/>
        </p:nvSpPr>
        <p:spPr>
          <a:xfrm>
            <a:off x="16484600" y="685800"/>
            <a:ext cx="184731" cy="369332"/>
          </a:xfrm>
          <a:prstGeom prst="rect">
            <a:avLst/>
          </a:prstGeom>
          <a:noFill/>
        </p:spPr>
        <p:txBody>
          <a:bodyPr wrap="none" rtlCol="0">
            <a:spAutoFit/>
          </a:bodyPr>
          <a:lstStyle/>
          <a:p>
            <a:endParaRPr lang="es-ES"/>
          </a:p>
        </p:txBody>
      </p:sp>
    </p:spTree>
    <p:extLst>
      <p:ext uri="{BB962C8B-B14F-4D97-AF65-F5344CB8AC3E}">
        <p14:creationId xmlns:p14="http://schemas.microsoft.com/office/powerpoint/2010/main" val="339084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1ED0A594-9B25-CE4C-A45A-3BC570C2D6A1}"/>
              </a:ext>
            </a:extLst>
          </p:cNvPr>
          <p:cNvSpPr/>
          <p:nvPr/>
        </p:nvSpPr>
        <p:spPr>
          <a:xfrm>
            <a:off x="1" y="0"/>
            <a:ext cx="3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8EE1DE89-DEEC-834D-9AB5-595B23172018}"/>
              </a:ext>
            </a:extLst>
          </p:cNvPr>
          <p:cNvSpPr/>
          <p:nvPr/>
        </p:nvSpPr>
        <p:spPr>
          <a:xfrm>
            <a:off x="11843875" y="0"/>
            <a:ext cx="3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16 Imagen" descr="Diagonal.png">
            <a:extLst>
              <a:ext uri="{FF2B5EF4-FFF2-40B4-BE49-F238E27FC236}">
                <a16:creationId xmlns:a16="http://schemas.microsoft.com/office/drawing/2014/main" id="{7F19AEE6-938D-CE47-8C54-FCF5C952BB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34427" y="3719237"/>
            <a:ext cx="1563627" cy="3139446"/>
          </a:xfrm>
          <a:prstGeom prst="rect">
            <a:avLst/>
          </a:prstGeom>
        </p:spPr>
      </p:pic>
      <p:pic>
        <p:nvPicPr>
          <p:cNvPr id="11" name="Imagen 10" descr="Un tren en las vías pasando junto a una carretera&#10;&#10;Descripción generada automáticamente">
            <a:extLst>
              <a:ext uri="{FF2B5EF4-FFF2-40B4-BE49-F238E27FC236}">
                <a16:creationId xmlns:a16="http://schemas.microsoft.com/office/drawing/2014/main" id="{2F445A5C-4C0E-8546-8F97-DDEFE68896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6" name="Redondear rectángulo de esquina del mismo lado 25">
            <a:extLst>
              <a:ext uri="{FF2B5EF4-FFF2-40B4-BE49-F238E27FC236}">
                <a16:creationId xmlns:a16="http://schemas.microsoft.com/office/drawing/2014/main" id="{DCB5821C-29EF-124C-A6E8-C32F4780BFDA}"/>
              </a:ext>
            </a:extLst>
          </p:cNvPr>
          <p:cNvSpPr/>
          <p:nvPr/>
        </p:nvSpPr>
        <p:spPr>
          <a:xfrm rot="10800000">
            <a:off x="183280" y="1553499"/>
            <a:ext cx="8495413" cy="2905084"/>
          </a:xfrm>
          <a:prstGeom prst="round2SameRect">
            <a:avLst>
              <a:gd name="adj1" fmla="val 50000"/>
              <a:gd name="adj2" fmla="val 50000"/>
            </a:avLst>
          </a:prstGeom>
          <a:solidFill>
            <a:srgbClr val="006338">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CuadroTexto 18">
            <a:extLst>
              <a:ext uri="{FF2B5EF4-FFF2-40B4-BE49-F238E27FC236}">
                <a16:creationId xmlns:a16="http://schemas.microsoft.com/office/drawing/2014/main" id="{D5A1A641-0C9C-0549-9737-06313B021800}"/>
              </a:ext>
            </a:extLst>
          </p:cNvPr>
          <p:cNvSpPr txBox="1"/>
          <p:nvPr/>
        </p:nvSpPr>
        <p:spPr>
          <a:xfrm>
            <a:off x="976951" y="2962559"/>
            <a:ext cx="7389629" cy="400110"/>
          </a:xfrm>
          <a:prstGeom prst="rect">
            <a:avLst/>
          </a:prstGeom>
          <a:noFill/>
        </p:spPr>
        <p:txBody>
          <a:bodyPr wrap="square" rtlCol="0">
            <a:spAutoFit/>
          </a:bodyPr>
          <a:lstStyle/>
          <a:p>
            <a:pPr>
              <a:spcAft>
                <a:spcPts val="600"/>
              </a:spcAft>
            </a:pPr>
            <a:r>
              <a:rPr lang="es-ES" sz="2000" b="1"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Nicola Uijen and Pablo Forteza</a:t>
            </a:r>
          </a:p>
        </p:txBody>
      </p:sp>
      <p:sp>
        <p:nvSpPr>
          <p:cNvPr id="23" name="CuadroTexto 22">
            <a:extLst>
              <a:ext uri="{FF2B5EF4-FFF2-40B4-BE49-F238E27FC236}">
                <a16:creationId xmlns:a16="http://schemas.microsoft.com/office/drawing/2014/main" id="{F65BD1DB-9CA1-2941-A6FE-06CC218FED17}"/>
              </a:ext>
            </a:extLst>
          </p:cNvPr>
          <p:cNvSpPr txBox="1"/>
          <p:nvPr/>
        </p:nvSpPr>
        <p:spPr>
          <a:xfrm>
            <a:off x="988827" y="3499368"/>
            <a:ext cx="5519550" cy="600164"/>
          </a:xfrm>
          <a:prstGeom prst="rect">
            <a:avLst/>
          </a:prstGeom>
          <a:noFill/>
        </p:spPr>
        <p:txBody>
          <a:bodyPr wrap="square" rtlCol="0">
            <a:spAutoFit/>
          </a:bodyPr>
          <a:lstStyle/>
          <a:p>
            <a:pPr>
              <a:spcAft>
                <a:spcPts val="600"/>
              </a:spcAft>
            </a:pPr>
            <a:r>
              <a:rPr lang="es-E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Head </a:t>
            </a:r>
            <a:r>
              <a:rPr lang="es-ES" sz="14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of</a:t>
            </a:r>
            <a:r>
              <a:rPr lang="es-E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 HSE and Head </a:t>
            </a:r>
            <a:r>
              <a:rPr lang="es-ES" sz="14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of</a:t>
            </a:r>
            <a:r>
              <a:rPr lang="es-E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14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Engineering</a:t>
            </a:r>
            <a:r>
              <a:rPr lang="es-E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spcAft>
                <a:spcPts val="600"/>
              </a:spcAft>
            </a:pPr>
            <a:r>
              <a:rPr lang="es-E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 Rail</a:t>
            </a:r>
          </a:p>
        </p:txBody>
      </p:sp>
      <p:grpSp>
        <p:nvGrpSpPr>
          <p:cNvPr id="36" name="Grupo 35">
            <a:extLst>
              <a:ext uri="{FF2B5EF4-FFF2-40B4-BE49-F238E27FC236}">
                <a16:creationId xmlns:a16="http://schemas.microsoft.com/office/drawing/2014/main" id="{5FBA9A5D-03B2-D74D-A8D3-A564658533AB}"/>
              </a:ext>
            </a:extLst>
          </p:cNvPr>
          <p:cNvGrpSpPr/>
          <p:nvPr/>
        </p:nvGrpSpPr>
        <p:grpSpPr>
          <a:xfrm>
            <a:off x="-102870" y="5661025"/>
            <a:ext cx="12294871" cy="1196975"/>
            <a:chOff x="-102870" y="5661025"/>
            <a:chExt cx="12294871" cy="1196975"/>
          </a:xfrm>
        </p:grpSpPr>
        <p:sp>
          <p:nvSpPr>
            <p:cNvPr id="37" name="Redondear rectángulo de esquina del mismo lado 36">
              <a:extLst>
                <a:ext uri="{FF2B5EF4-FFF2-40B4-BE49-F238E27FC236}">
                  <a16:creationId xmlns:a16="http://schemas.microsoft.com/office/drawing/2014/main" id="{7581EF7B-7C14-6245-817C-A2E491B320C8}"/>
                </a:ext>
              </a:extLst>
            </p:cNvPr>
            <p:cNvSpPr/>
            <p:nvPr userDrawn="1"/>
          </p:nvSpPr>
          <p:spPr>
            <a:xfrm rot="5400000">
              <a:off x="5303521" y="571501"/>
              <a:ext cx="982980" cy="1159001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8" name="Redondear rectángulo de esquina del mismo lado 37">
              <a:extLst>
                <a:ext uri="{FF2B5EF4-FFF2-40B4-BE49-F238E27FC236}">
                  <a16:creationId xmlns:a16="http://schemas.microsoft.com/office/drawing/2014/main" id="{F92E8C54-51DE-C44E-9F0A-2BDD68994433}"/>
                </a:ext>
              </a:extLst>
            </p:cNvPr>
            <p:cNvSpPr/>
            <p:nvPr userDrawn="1"/>
          </p:nvSpPr>
          <p:spPr>
            <a:xfrm rot="16200000">
              <a:off x="10627678" y="5293678"/>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9" name="Grupo 38">
              <a:extLst>
                <a:ext uri="{FF2B5EF4-FFF2-40B4-BE49-F238E27FC236}">
                  <a16:creationId xmlns:a16="http://schemas.microsoft.com/office/drawing/2014/main" id="{AFB21011-0225-9D46-BC2A-D873A0D47E09}"/>
                </a:ext>
              </a:extLst>
            </p:cNvPr>
            <p:cNvGrpSpPr/>
            <p:nvPr userDrawn="1"/>
          </p:nvGrpSpPr>
          <p:grpSpPr>
            <a:xfrm>
              <a:off x="-102870" y="5661025"/>
              <a:ext cx="2682886" cy="1196975"/>
              <a:chOff x="0" y="5655749"/>
              <a:chExt cx="2682886" cy="1196975"/>
            </a:xfrm>
          </p:grpSpPr>
          <p:grpSp>
            <p:nvGrpSpPr>
              <p:cNvPr id="49" name="Grupo 48">
                <a:extLst>
                  <a:ext uri="{FF2B5EF4-FFF2-40B4-BE49-F238E27FC236}">
                    <a16:creationId xmlns:a16="http://schemas.microsoft.com/office/drawing/2014/main" id="{8E4E852F-68D9-2B47-B7C0-1B4CA27FEAD9}"/>
                  </a:ext>
                </a:extLst>
              </p:cNvPr>
              <p:cNvGrpSpPr/>
              <p:nvPr/>
            </p:nvGrpSpPr>
            <p:grpSpPr>
              <a:xfrm>
                <a:off x="102870" y="5686864"/>
                <a:ext cx="2580016" cy="994413"/>
                <a:chOff x="-494925" y="5854835"/>
                <a:chExt cx="3205177" cy="994413"/>
              </a:xfrm>
            </p:grpSpPr>
            <p:sp>
              <p:nvSpPr>
                <p:cNvPr id="51" name="Redondear rectángulo de esquina del mismo lado 50">
                  <a:extLst>
                    <a:ext uri="{FF2B5EF4-FFF2-40B4-BE49-F238E27FC236}">
                      <a16:creationId xmlns:a16="http://schemas.microsoft.com/office/drawing/2014/main" id="{187B7657-5A37-A74A-8D12-D04E761FE1ED}"/>
                    </a:ext>
                  </a:extLst>
                </p:cNvPr>
                <p:cNvSpPr/>
                <p:nvPr/>
              </p:nvSpPr>
              <p:spPr>
                <a:xfrm rot="5400000">
                  <a:off x="759049" y="4898045"/>
                  <a:ext cx="697230" cy="3205176"/>
                </a:xfrm>
                <a:prstGeom prst="round2SameRect">
                  <a:avLst>
                    <a:gd name="adj1" fmla="val 50000"/>
                    <a:gd name="adj2" fmla="val 0"/>
                  </a:avLst>
                </a:prstGeom>
                <a:noFill/>
                <a:ln w="1397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2" name="Redondear rectángulo de esquina del mismo lado 51">
                  <a:extLst>
                    <a:ext uri="{FF2B5EF4-FFF2-40B4-BE49-F238E27FC236}">
                      <a16:creationId xmlns:a16="http://schemas.microsoft.com/office/drawing/2014/main" id="{43459998-952A-4D4A-AC1D-B098FD625392}"/>
                    </a:ext>
                  </a:extLst>
                </p:cNvPr>
                <p:cNvSpPr/>
                <p:nvPr/>
              </p:nvSpPr>
              <p:spPr>
                <a:xfrm rot="5400000">
                  <a:off x="512653" y="4847257"/>
                  <a:ext cx="885261" cy="2900417"/>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50" name="Redondear rectángulo de esquina del mismo lado 49">
                <a:extLst>
                  <a:ext uri="{FF2B5EF4-FFF2-40B4-BE49-F238E27FC236}">
                    <a16:creationId xmlns:a16="http://schemas.microsoft.com/office/drawing/2014/main" id="{3C00C880-DE7E-894A-A657-EC8128F1458E}"/>
                  </a:ext>
                </a:extLst>
              </p:cNvPr>
              <p:cNvSpPr/>
              <p:nvPr userDrawn="1"/>
            </p:nvSpPr>
            <p:spPr>
              <a:xfrm rot="5400000">
                <a:off x="367347" y="5288402"/>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0" name="Grupo 39">
              <a:extLst>
                <a:ext uri="{FF2B5EF4-FFF2-40B4-BE49-F238E27FC236}">
                  <a16:creationId xmlns:a16="http://schemas.microsoft.com/office/drawing/2014/main" id="{767ECAC3-15CA-584A-A2D5-1C748DD65C3E}"/>
                </a:ext>
              </a:extLst>
            </p:cNvPr>
            <p:cNvGrpSpPr/>
            <p:nvPr userDrawn="1"/>
          </p:nvGrpSpPr>
          <p:grpSpPr>
            <a:xfrm>
              <a:off x="2772226" y="6056350"/>
              <a:ext cx="4074344" cy="567381"/>
              <a:chOff x="2824481" y="310540"/>
              <a:chExt cx="4074344" cy="567381"/>
            </a:xfrm>
          </p:grpSpPr>
          <p:sp>
            <p:nvSpPr>
              <p:cNvPr id="46" name="CuadroTexto 45">
                <a:extLst>
                  <a:ext uri="{FF2B5EF4-FFF2-40B4-BE49-F238E27FC236}">
                    <a16:creationId xmlns:a16="http://schemas.microsoft.com/office/drawing/2014/main" id="{1BEC2032-3B9F-0A47-88B5-87B5E5357312}"/>
                  </a:ext>
                </a:extLst>
              </p:cNvPr>
              <p:cNvSpPr txBox="1"/>
              <p:nvPr userDrawn="1"/>
            </p:nvSpPr>
            <p:spPr>
              <a:xfrm>
                <a:off x="2824481" y="310540"/>
                <a:ext cx="3479984" cy="261610"/>
              </a:xfrm>
              <a:prstGeom prst="rect">
                <a:avLst/>
              </a:prstGeom>
              <a:noFill/>
            </p:spPr>
            <p:txBody>
              <a:bodyPr wrap="square" rtlCol="0">
                <a:spAutoFit/>
              </a:bodyPr>
              <a:lstStyle/>
              <a:p>
                <a:pPr>
                  <a:spcAft>
                    <a:spcPts val="600"/>
                  </a:spcAft>
                </a:pPr>
                <a:r>
                  <a:rPr lang="es-ES" sz="11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47" name="CuadroTexto 46">
                <a:extLst>
                  <a:ext uri="{FF2B5EF4-FFF2-40B4-BE49-F238E27FC236}">
                    <a16:creationId xmlns:a16="http://schemas.microsoft.com/office/drawing/2014/main" id="{AFD2B949-259E-DB40-AB28-5CE58D5546F5}"/>
                  </a:ext>
                </a:extLst>
              </p:cNvPr>
              <p:cNvSpPr txBox="1"/>
              <p:nvPr userDrawn="1"/>
            </p:nvSpPr>
            <p:spPr>
              <a:xfrm>
                <a:off x="2824481" y="510902"/>
                <a:ext cx="4074344" cy="215444"/>
              </a:xfrm>
              <a:prstGeom prst="rect">
                <a:avLst/>
              </a:prstGeom>
              <a:noFill/>
            </p:spPr>
            <p:txBody>
              <a:bodyPr wrap="square" rtlCol="0">
                <a:spAutoFit/>
              </a:bodyPr>
              <a:lstStyle/>
              <a:p>
                <a:pPr>
                  <a:spcAft>
                    <a:spcPts val="600"/>
                  </a:spcAft>
                </a:pPr>
                <a:r>
                  <a:rPr lang="es-ES" sz="800"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INTERNATIONAL RAILWAY SAFETY COUNCIL</a:t>
                </a:r>
              </a:p>
            </p:txBody>
          </p:sp>
          <p:sp>
            <p:nvSpPr>
              <p:cNvPr id="48" name="CuadroTexto 47">
                <a:extLst>
                  <a:ext uri="{FF2B5EF4-FFF2-40B4-BE49-F238E27FC236}">
                    <a16:creationId xmlns:a16="http://schemas.microsoft.com/office/drawing/2014/main" id="{25F42E8D-06B5-7E4A-A5E8-D957B0DFC4BE}"/>
                  </a:ext>
                </a:extLst>
              </p:cNvPr>
              <p:cNvSpPr txBox="1"/>
              <p:nvPr userDrawn="1"/>
            </p:nvSpPr>
            <p:spPr>
              <a:xfrm>
                <a:off x="2824481" y="662477"/>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grpSp>
        <p:grpSp>
          <p:nvGrpSpPr>
            <p:cNvPr id="41" name="Grupo 40">
              <a:extLst>
                <a:ext uri="{FF2B5EF4-FFF2-40B4-BE49-F238E27FC236}">
                  <a16:creationId xmlns:a16="http://schemas.microsoft.com/office/drawing/2014/main" id="{3526758B-77DE-714A-B51D-6D783F4A5941}"/>
                </a:ext>
              </a:extLst>
            </p:cNvPr>
            <p:cNvGrpSpPr/>
            <p:nvPr userDrawn="1"/>
          </p:nvGrpSpPr>
          <p:grpSpPr>
            <a:xfrm>
              <a:off x="6654799" y="6173855"/>
              <a:ext cx="3320091" cy="374084"/>
              <a:chOff x="8109092" y="6069635"/>
              <a:chExt cx="3923151" cy="442033"/>
            </a:xfrm>
          </p:grpSpPr>
          <p:sp>
            <p:nvSpPr>
              <p:cNvPr id="43" name="object 10">
                <a:extLst>
                  <a:ext uri="{FF2B5EF4-FFF2-40B4-BE49-F238E27FC236}">
                    <a16:creationId xmlns:a16="http://schemas.microsoft.com/office/drawing/2014/main" id="{884BE90C-00D3-2A45-97D2-A2CA938B5A10}"/>
                  </a:ext>
                </a:extLst>
              </p:cNvPr>
              <p:cNvSpPr/>
              <p:nvPr userDrawn="1"/>
            </p:nvSpPr>
            <p:spPr>
              <a:xfrm>
                <a:off x="8109092" y="6069635"/>
                <a:ext cx="728438" cy="442033"/>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4" name="object 4">
                <a:extLst>
                  <a:ext uri="{FF2B5EF4-FFF2-40B4-BE49-F238E27FC236}">
                    <a16:creationId xmlns:a16="http://schemas.microsoft.com/office/drawing/2014/main" id="{B6A1B1BC-4118-054B-BB3C-D6EE25330631}"/>
                  </a:ext>
                </a:extLst>
              </p:cNvPr>
              <p:cNvSpPr/>
              <p:nvPr userDrawn="1"/>
            </p:nvSpPr>
            <p:spPr>
              <a:xfrm>
                <a:off x="9269383" y="6186099"/>
                <a:ext cx="1600382" cy="223887"/>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45" name="Imagen 44">
                <a:extLst>
                  <a:ext uri="{FF2B5EF4-FFF2-40B4-BE49-F238E27FC236}">
                    <a16:creationId xmlns:a16="http://schemas.microsoft.com/office/drawing/2014/main" id="{A267A971-EF4C-5B43-82D4-CFE9D8869F9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158750" y="6177262"/>
                <a:ext cx="873493" cy="268178"/>
              </a:xfrm>
              <a:prstGeom prst="rect">
                <a:avLst/>
              </a:prstGeom>
            </p:spPr>
          </p:pic>
        </p:grpSp>
        <p:pic>
          <p:nvPicPr>
            <p:cNvPr id="42" name="Imagen 41">
              <a:extLst>
                <a:ext uri="{FF2B5EF4-FFF2-40B4-BE49-F238E27FC236}">
                  <a16:creationId xmlns:a16="http://schemas.microsoft.com/office/drawing/2014/main" id="{712B7340-58A2-4549-BD54-7F8001F7475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42038" y="5922333"/>
              <a:ext cx="1091943" cy="723015"/>
            </a:xfrm>
            <a:prstGeom prst="rect">
              <a:avLst/>
            </a:prstGeom>
          </p:spPr>
        </p:pic>
      </p:grpSp>
      <p:pic>
        <p:nvPicPr>
          <p:cNvPr id="29" name="Picture 28">
            <a:extLst>
              <a:ext uri="{FF2B5EF4-FFF2-40B4-BE49-F238E27FC236}">
                <a16:creationId xmlns:a16="http://schemas.microsoft.com/office/drawing/2014/main" id="{3F87C87D-4A42-4AB2-B6F1-EB73F1D4E326}"/>
              </a:ext>
            </a:extLst>
          </p:cNvPr>
          <p:cNvPicPr>
            <a:picLocks noChangeAspect="1"/>
          </p:cNvPicPr>
          <p:nvPr/>
        </p:nvPicPr>
        <p:blipFill>
          <a:blip r:embed="rId9"/>
          <a:stretch>
            <a:fillRect/>
          </a:stretch>
        </p:blipFill>
        <p:spPr>
          <a:xfrm>
            <a:off x="10423495" y="5922333"/>
            <a:ext cx="1780380" cy="764220"/>
          </a:xfrm>
          <a:prstGeom prst="rect">
            <a:avLst/>
          </a:prstGeom>
        </p:spPr>
      </p:pic>
      <p:sp>
        <p:nvSpPr>
          <p:cNvPr id="30" name="CuadroTexto 35">
            <a:extLst>
              <a:ext uri="{FF2B5EF4-FFF2-40B4-BE49-F238E27FC236}">
                <a16:creationId xmlns:a16="http://schemas.microsoft.com/office/drawing/2014/main" id="{42B288CE-EB24-4420-9991-9059DA9F878C}"/>
              </a:ext>
            </a:extLst>
          </p:cNvPr>
          <p:cNvSpPr txBox="1"/>
          <p:nvPr/>
        </p:nvSpPr>
        <p:spPr>
          <a:xfrm>
            <a:off x="988826" y="1912083"/>
            <a:ext cx="10374546" cy="846386"/>
          </a:xfrm>
          <a:prstGeom prst="rect">
            <a:avLst/>
          </a:prstGeom>
          <a:noFill/>
        </p:spPr>
        <p:txBody>
          <a:bodyPr wrap="square" rtlCol="0">
            <a:spAutoFit/>
          </a:bodyPr>
          <a:lstStyle/>
          <a:p>
            <a:pPr>
              <a:spcAft>
                <a:spcPts val="600"/>
              </a:spcAft>
            </a:pPr>
            <a:r>
              <a:rPr lang="es-ES" sz="2400" b="1"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Smart </a:t>
            </a:r>
            <a:r>
              <a:rPr lang="es-ES" sz="2400" b="1"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Assurance</a:t>
            </a:r>
            <a:endParaRPr lang="es-ES" sz="2400" b="1"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s-ES" sz="20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Risk</a:t>
            </a:r>
            <a:r>
              <a:rPr lang="es-ES" sz="20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20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Based</a:t>
            </a:r>
            <a:r>
              <a:rPr lang="es-ES" sz="20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20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Assurance</a:t>
            </a:r>
            <a:endParaRPr lang="es-ES" sz="20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3582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Diagrama&#10;&#10;Descripción generada automáticamente">
            <a:extLst>
              <a:ext uri="{FF2B5EF4-FFF2-40B4-BE49-F238E27FC236}">
                <a16:creationId xmlns:a16="http://schemas.microsoft.com/office/drawing/2014/main" id="{8D7B61C7-BB58-6B41-AD7C-2F477A9DAC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5" name="Redondear rectángulo de esquina del mismo lado 24">
            <a:extLst>
              <a:ext uri="{FF2B5EF4-FFF2-40B4-BE49-F238E27FC236}">
                <a16:creationId xmlns:a16="http://schemas.microsoft.com/office/drawing/2014/main" id="{F9A9A11E-D10D-F344-BA51-166EF683CAD5}"/>
              </a:ext>
            </a:extLst>
          </p:cNvPr>
          <p:cNvSpPr/>
          <p:nvPr/>
        </p:nvSpPr>
        <p:spPr>
          <a:xfrm rot="10800000">
            <a:off x="-1307806" y="1441596"/>
            <a:ext cx="8495413" cy="2264736"/>
          </a:xfrm>
          <a:prstGeom prst="round2SameRect">
            <a:avLst>
              <a:gd name="adj1" fmla="val 50000"/>
              <a:gd name="adj2"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dondear rectángulo de esquina del mismo lado 25">
            <a:extLst>
              <a:ext uri="{FF2B5EF4-FFF2-40B4-BE49-F238E27FC236}">
                <a16:creationId xmlns:a16="http://schemas.microsoft.com/office/drawing/2014/main" id="{DCB5821C-29EF-124C-A6E8-C32F4780BFDA}"/>
              </a:ext>
            </a:extLst>
          </p:cNvPr>
          <p:cNvSpPr/>
          <p:nvPr/>
        </p:nvSpPr>
        <p:spPr>
          <a:xfrm rot="10800000">
            <a:off x="430616" y="1803103"/>
            <a:ext cx="11342283" cy="2264736"/>
          </a:xfrm>
          <a:prstGeom prst="round2SameRect">
            <a:avLst>
              <a:gd name="adj1" fmla="val 50000"/>
              <a:gd name="adj2" fmla="val 50000"/>
            </a:avLst>
          </a:prstGeom>
          <a:solidFill>
            <a:srgbClr val="E983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1" name="Imagen 20">
            <a:extLst>
              <a:ext uri="{FF2B5EF4-FFF2-40B4-BE49-F238E27FC236}">
                <a16:creationId xmlns:a16="http://schemas.microsoft.com/office/drawing/2014/main" id="{509B9D59-4A3B-694C-A96E-514003D58CA3}"/>
              </a:ext>
            </a:extLst>
          </p:cNvPr>
          <p:cNvPicPr>
            <a:picLocks noChangeAspect="1"/>
          </p:cNvPicPr>
          <p:nvPr/>
        </p:nvPicPr>
        <p:blipFill>
          <a:blip r:embed="rId4">
            <a:alphaModFix/>
            <a:lum bright="100000" contrast="100000"/>
          </a:blip>
          <a:stretch>
            <a:fillRect/>
          </a:stretch>
        </p:blipFill>
        <p:spPr>
          <a:xfrm>
            <a:off x="786956" y="2225727"/>
            <a:ext cx="2317602" cy="328156"/>
          </a:xfrm>
          <a:prstGeom prst="rect">
            <a:avLst/>
          </a:prstGeom>
        </p:spPr>
      </p:pic>
      <p:sp>
        <p:nvSpPr>
          <p:cNvPr id="36" name="CuadroTexto 35">
            <a:extLst>
              <a:ext uri="{FF2B5EF4-FFF2-40B4-BE49-F238E27FC236}">
                <a16:creationId xmlns:a16="http://schemas.microsoft.com/office/drawing/2014/main" id="{AA151354-A0A3-1C4F-A1AF-EE11CD7C3647}"/>
              </a:ext>
            </a:extLst>
          </p:cNvPr>
          <p:cNvSpPr txBox="1"/>
          <p:nvPr/>
        </p:nvSpPr>
        <p:spPr>
          <a:xfrm>
            <a:off x="928454" y="2651642"/>
            <a:ext cx="10374546" cy="846386"/>
          </a:xfrm>
          <a:prstGeom prst="rect">
            <a:avLst/>
          </a:prstGeom>
          <a:noFill/>
        </p:spPr>
        <p:txBody>
          <a:bodyPr wrap="square" rtlCol="0">
            <a:spAutoFit/>
          </a:bodyPr>
          <a:lstStyle/>
          <a:p>
            <a:pPr>
              <a:spcAft>
                <a:spcPts val="600"/>
              </a:spcAft>
            </a:pPr>
            <a:r>
              <a:rPr lang="es-ES" sz="2400" b="1"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CHAPTER 1</a:t>
            </a:r>
          </a:p>
          <a:p>
            <a:pPr>
              <a:spcAft>
                <a:spcPts val="600"/>
              </a:spcAft>
            </a:pPr>
            <a:r>
              <a:rPr lang="es-ES" sz="20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Context</a:t>
            </a:r>
            <a:endParaRPr lang="es-ES" sz="20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Grupo 36">
            <a:extLst>
              <a:ext uri="{FF2B5EF4-FFF2-40B4-BE49-F238E27FC236}">
                <a16:creationId xmlns:a16="http://schemas.microsoft.com/office/drawing/2014/main" id="{C944F48A-BA39-2541-8CB5-2B0AA61E4C21}"/>
              </a:ext>
            </a:extLst>
          </p:cNvPr>
          <p:cNvGrpSpPr/>
          <p:nvPr/>
        </p:nvGrpSpPr>
        <p:grpSpPr>
          <a:xfrm>
            <a:off x="-102870" y="5661025"/>
            <a:ext cx="12294871" cy="1196975"/>
            <a:chOff x="-102870" y="5661025"/>
            <a:chExt cx="12294871" cy="1196975"/>
          </a:xfrm>
        </p:grpSpPr>
        <p:sp>
          <p:nvSpPr>
            <p:cNvPr id="38" name="Redondear rectángulo de esquina del mismo lado 37">
              <a:extLst>
                <a:ext uri="{FF2B5EF4-FFF2-40B4-BE49-F238E27FC236}">
                  <a16:creationId xmlns:a16="http://schemas.microsoft.com/office/drawing/2014/main" id="{87843604-5951-1443-978F-7593139D4FFF}"/>
                </a:ext>
              </a:extLst>
            </p:cNvPr>
            <p:cNvSpPr/>
            <p:nvPr userDrawn="1"/>
          </p:nvSpPr>
          <p:spPr>
            <a:xfrm rot="5400000">
              <a:off x="5303521" y="571501"/>
              <a:ext cx="982980" cy="1159001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 name="Redondear rectángulo de esquina del mismo lado 38">
              <a:extLst>
                <a:ext uri="{FF2B5EF4-FFF2-40B4-BE49-F238E27FC236}">
                  <a16:creationId xmlns:a16="http://schemas.microsoft.com/office/drawing/2014/main" id="{1F28D0FC-5F99-1A46-AE10-AD1A16178647}"/>
                </a:ext>
              </a:extLst>
            </p:cNvPr>
            <p:cNvSpPr/>
            <p:nvPr userDrawn="1"/>
          </p:nvSpPr>
          <p:spPr>
            <a:xfrm rot="16200000">
              <a:off x="10627678" y="5293678"/>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0" name="Grupo 39">
              <a:extLst>
                <a:ext uri="{FF2B5EF4-FFF2-40B4-BE49-F238E27FC236}">
                  <a16:creationId xmlns:a16="http://schemas.microsoft.com/office/drawing/2014/main" id="{CDE88CED-11FA-7243-9619-8C7AF6434ED1}"/>
                </a:ext>
              </a:extLst>
            </p:cNvPr>
            <p:cNvGrpSpPr/>
            <p:nvPr userDrawn="1"/>
          </p:nvGrpSpPr>
          <p:grpSpPr>
            <a:xfrm>
              <a:off x="-102870" y="5661025"/>
              <a:ext cx="2682886" cy="1196975"/>
              <a:chOff x="0" y="5655749"/>
              <a:chExt cx="2682886" cy="1196975"/>
            </a:xfrm>
          </p:grpSpPr>
          <p:grpSp>
            <p:nvGrpSpPr>
              <p:cNvPr id="50" name="Grupo 49">
                <a:extLst>
                  <a:ext uri="{FF2B5EF4-FFF2-40B4-BE49-F238E27FC236}">
                    <a16:creationId xmlns:a16="http://schemas.microsoft.com/office/drawing/2014/main" id="{3FEC8C1F-7F42-BC46-9863-FEA5B8513B33}"/>
                  </a:ext>
                </a:extLst>
              </p:cNvPr>
              <p:cNvGrpSpPr/>
              <p:nvPr/>
            </p:nvGrpSpPr>
            <p:grpSpPr>
              <a:xfrm>
                <a:off x="102870" y="5686864"/>
                <a:ext cx="2580016" cy="994413"/>
                <a:chOff x="-494925" y="5854835"/>
                <a:chExt cx="3205177" cy="994413"/>
              </a:xfrm>
            </p:grpSpPr>
            <p:sp>
              <p:nvSpPr>
                <p:cNvPr id="52" name="Redondear rectángulo de esquina del mismo lado 51">
                  <a:extLst>
                    <a:ext uri="{FF2B5EF4-FFF2-40B4-BE49-F238E27FC236}">
                      <a16:creationId xmlns:a16="http://schemas.microsoft.com/office/drawing/2014/main" id="{CBF60C3A-6E70-3041-B7A4-EBD33491D351}"/>
                    </a:ext>
                  </a:extLst>
                </p:cNvPr>
                <p:cNvSpPr/>
                <p:nvPr/>
              </p:nvSpPr>
              <p:spPr>
                <a:xfrm rot="5400000">
                  <a:off x="759049" y="4898045"/>
                  <a:ext cx="697230" cy="3205176"/>
                </a:xfrm>
                <a:prstGeom prst="round2SameRect">
                  <a:avLst>
                    <a:gd name="adj1" fmla="val 50000"/>
                    <a:gd name="adj2" fmla="val 0"/>
                  </a:avLst>
                </a:prstGeom>
                <a:noFill/>
                <a:ln w="1397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3" name="Redondear rectángulo de esquina del mismo lado 52">
                  <a:extLst>
                    <a:ext uri="{FF2B5EF4-FFF2-40B4-BE49-F238E27FC236}">
                      <a16:creationId xmlns:a16="http://schemas.microsoft.com/office/drawing/2014/main" id="{93979BEB-E742-3C42-8730-01DF9CE5609F}"/>
                    </a:ext>
                  </a:extLst>
                </p:cNvPr>
                <p:cNvSpPr/>
                <p:nvPr/>
              </p:nvSpPr>
              <p:spPr>
                <a:xfrm rot="5400000">
                  <a:off x="512653" y="4847257"/>
                  <a:ext cx="885261" cy="2900417"/>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51" name="Redondear rectángulo de esquina del mismo lado 50">
                <a:extLst>
                  <a:ext uri="{FF2B5EF4-FFF2-40B4-BE49-F238E27FC236}">
                    <a16:creationId xmlns:a16="http://schemas.microsoft.com/office/drawing/2014/main" id="{673A017F-3A9D-0541-8E91-BEBE5A89C4AF}"/>
                  </a:ext>
                </a:extLst>
              </p:cNvPr>
              <p:cNvSpPr/>
              <p:nvPr userDrawn="1"/>
            </p:nvSpPr>
            <p:spPr>
              <a:xfrm rot="5400000">
                <a:off x="367347" y="5288402"/>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1" name="Grupo 40">
              <a:extLst>
                <a:ext uri="{FF2B5EF4-FFF2-40B4-BE49-F238E27FC236}">
                  <a16:creationId xmlns:a16="http://schemas.microsoft.com/office/drawing/2014/main" id="{43820561-2699-1249-B97B-43B011410C31}"/>
                </a:ext>
              </a:extLst>
            </p:cNvPr>
            <p:cNvGrpSpPr/>
            <p:nvPr userDrawn="1"/>
          </p:nvGrpSpPr>
          <p:grpSpPr>
            <a:xfrm>
              <a:off x="2772226" y="6056350"/>
              <a:ext cx="4074344" cy="567381"/>
              <a:chOff x="2824481" y="310540"/>
              <a:chExt cx="4074344" cy="567381"/>
            </a:xfrm>
          </p:grpSpPr>
          <p:sp>
            <p:nvSpPr>
              <p:cNvPr id="47" name="CuadroTexto 46">
                <a:extLst>
                  <a:ext uri="{FF2B5EF4-FFF2-40B4-BE49-F238E27FC236}">
                    <a16:creationId xmlns:a16="http://schemas.microsoft.com/office/drawing/2014/main" id="{5B7316F7-1AC6-E14A-8EA1-E2D4468B2223}"/>
                  </a:ext>
                </a:extLst>
              </p:cNvPr>
              <p:cNvSpPr txBox="1"/>
              <p:nvPr userDrawn="1"/>
            </p:nvSpPr>
            <p:spPr>
              <a:xfrm>
                <a:off x="2824481" y="310540"/>
                <a:ext cx="3479984" cy="261610"/>
              </a:xfrm>
              <a:prstGeom prst="rect">
                <a:avLst/>
              </a:prstGeom>
              <a:noFill/>
            </p:spPr>
            <p:txBody>
              <a:bodyPr wrap="square" rtlCol="0">
                <a:spAutoFit/>
              </a:bodyPr>
              <a:lstStyle/>
              <a:p>
                <a:pPr>
                  <a:spcAft>
                    <a:spcPts val="600"/>
                  </a:spcAft>
                </a:pPr>
                <a:r>
                  <a:rPr lang="es-ES" sz="11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48" name="CuadroTexto 47">
                <a:extLst>
                  <a:ext uri="{FF2B5EF4-FFF2-40B4-BE49-F238E27FC236}">
                    <a16:creationId xmlns:a16="http://schemas.microsoft.com/office/drawing/2014/main" id="{F31F3815-DED1-C24A-B4E0-C554A848A678}"/>
                  </a:ext>
                </a:extLst>
              </p:cNvPr>
              <p:cNvSpPr txBox="1"/>
              <p:nvPr userDrawn="1"/>
            </p:nvSpPr>
            <p:spPr>
              <a:xfrm>
                <a:off x="2824481" y="510902"/>
                <a:ext cx="4074344" cy="215444"/>
              </a:xfrm>
              <a:prstGeom prst="rect">
                <a:avLst/>
              </a:prstGeom>
              <a:noFill/>
            </p:spPr>
            <p:txBody>
              <a:bodyPr wrap="square" rtlCol="0">
                <a:spAutoFit/>
              </a:bodyPr>
              <a:lstStyle/>
              <a:p>
                <a:pPr>
                  <a:spcAft>
                    <a:spcPts val="600"/>
                  </a:spcAft>
                </a:pPr>
                <a:r>
                  <a:rPr lang="es-ES" sz="800"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INTERNATIONAL RAILWAY SAFETY COUNCIL</a:t>
                </a:r>
              </a:p>
            </p:txBody>
          </p:sp>
          <p:sp>
            <p:nvSpPr>
              <p:cNvPr id="49" name="CuadroTexto 48">
                <a:extLst>
                  <a:ext uri="{FF2B5EF4-FFF2-40B4-BE49-F238E27FC236}">
                    <a16:creationId xmlns:a16="http://schemas.microsoft.com/office/drawing/2014/main" id="{6DBC30E8-CBE8-1340-9C68-02F9B21AD3E1}"/>
                  </a:ext>
                </a:extLst>
              </p:cNvPr>
              <p:cNvSpPr txBox="1"/>
              <p:nvPr userDrawn="1"/>
            </p:nvSpPr>
            <p:spPr>
              <a:xfrm>
                <a:off x="2824481" y="662477"/>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grpSp>
        <p:grpSp>
          <p:nvGrpSpPr>
            <p:cNvPr id="42" name="Grupo 41">
              <a:extLst>
                <a:ext uri="{FF2B5EF4-FFF2-40B4-BE49-F238E27FC236}">
                  <a16:creationId xmlns:a16="http://schemas.microsoft.com/office/drawing/2014/main" id="{F7F7790D-2968-6B41-8CDB-12A1668A4A38}"/>
                </a:ext>
              </a:extLst>
            </p:cNvPr>
            <p:cNvGrpSpPr/>
            <p:nvPr userDrawn="1"/>
          </p:nvGrpSpPr>
          <p:grpSpPr>
            <a:xfrm>
              <a:off x="6654799" y="6173855"/>
              <a:ext cx="3320091" cy="374084"/>
              <a:chOff x="8109092" y="6069635"/>
              <a:chExt cx="3923151" cy="442033"/>
            </a:xfrm>
          </p:grpSpPr>
          <p:sp>
            <p:nvSpPr>
              <p:cNvPr id="44" name="object 10">
                <a:extLst>
                  <a:ext uri="{FF2B5EF4-FFF2-40B4-BE49-F238E27FC236}">
                    <a16:creationId xmlns:a16="http://schemas.microsoft.com/office/drawing/2014/main" id="{C4E781D9-77DE-2B4B-A1E4-32097EEFA2D4}"/>
                  </a:ext>
                </a:extLst>
              </p:cNvPr>
              <p:cNvSpPr/>
              <p:nvPr userDrawn="1"/>
            </p:nvSpPr>
            <p:spPr>
              <a:xfrm>
                <a:off x="8109092" y="6069635"/>
                <a:ext cx="728438" cy="442033"/>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 name="object 4">
                <a:extLst>
                  <a:ext uri="{FF2B5EF4-FFF2-40B4-BE49-F238E27FC236}">
                    <a16:creationId xmlns:a16="http://schemas.microsoft.com/office/drawing/2014/main" id="{72F6C029-E650-B44F-BB4F-41ABC5A558A9}"/>
                  </a:ext>
                </a:extLst>
              </p:cNvPr>
              <p:cNvSpPr/>
              <p:nvPr userDrawn="1"/>
            </p:nvSpPr>
            <p:spPr>
              <a:xfrm>
                <a:off x="9269383" y="6186099"/>
                <a:ext cx="1600382" cy="223887"/>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46" name="Imagen 45">
                <a:extLst>
                  <a:ext uri="{FF2B5EF4-FFF2-40B4-BE49-F238E27FC236}">
                    <a16:creationId xmlns:a16="http://schemas.microsoft.com/office/drawing/2014/main" id="{3BBE3547-F80B-8844-B5C4-415AA79BED3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158750" y="6177262"/>
                <a:ext cx="873493" cy="268178"/>
              </a:xfrm>
              <a:prstGeom prst="rect">
                <a:avLst/>
              </a:prstGeom>
            </p:spPr>
          </p:pic>
        </p:grpSp>
        <p:pic>
          <p:nvPicPr>
            <p:cNvPr id="43" name="Imagen 42">
              <a:extLst>
                <a:ext uri="{FF2B5EF4-FFF2-40B4-BE49-F238E27FC236}">
                  <a16:creationId xmlns:a16="http://schemas.microsoft.com/office/drawing/2014/main" id="{94AE92DF-DEA6-B24A-A912-B6F76F72E0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42038" y="5922333"/>
              <a:ext cx="1091943" cy="723015"/>
            </a:xfrm>
            <a:prstGeom prst="rect">
              <a:avLst/>
            </a:prstGeom>
          </p:spPr>
        </p:pic>
      </p:grpSp>
      <p:pic>
        <p:nvPicPr>
          <p:cNvPr id="27" name="Picture 26">
            <a:extLst>
              <a:ext uri="{FF2B5EF4-FFF2-40B4-BE49-F238E27FC236}">
                <a16:creationId xmlns:a16="http://schemas.microsoft.com/office/drawing/2014/main" id="{9BCEC9BA-DAE2-480C-AE75-843B1DB2FAE6}"/>
              </a:ext>
            </a:extLst>
          </p:cNvPr>
          <p:cNvPicPr>
            <a:picLocks noChangeAspect="1"/>
          </p:cNvPicPr>
          <p:nvPr/>
        </p:nvPicPr>
        <p:blipFill>
          <a:blip r:embed="rId9"/>
          <a:stretch>
            <a:fillRect/>
          </a:stretch>
        </p:blipFill>
        <p:spPr>
          <a:xfrm>
            <a:off x="10423495" y="5922333"/>
            <a:ext cx="1780380" cy="764220"/>
          </a:xfrm>
          <a:prstGeom prst="rect">
            <a:avLst/>
          </a:prstGeom>
        </p:spPr>
      </p:pic>
    </p:spTree>
    <p:extLst>
      <p:ext uri="{BB962C8B-B14F-4D97-AF65-F5344CB8AC3E}">
        <p14:creationId xmlns:p14="http://schemas.microsoft.com/office/powerpoint/2010/main" val="2069846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B4A1E23-BC35-7942-85A1-A59CE2E717BD}"/>
              </a:ext>
            </a:extLst>
          </p:cNvPr>
          <p:cNvSpPr>
            <a:spLocks noGrp="1"/>
          </p:cNvSpPr>
          <p:nvPr>
            <p:ph type="title"/>
          </p:nvPr>
        </p:nvSpPr>
        <p:spPr>
          <a:xfrm>
            <a:off x="334962" y="975529"/>
            <a:ext cx="2336318" cy="457199"/>
          </a:xfrm>
        </p:spPr>
        <p:txBody>
          <a:bodyPr lIns="288000" tIns="288000" rIns="288000" bIns="288000"/>
          <a:lstStyle/>
          <a:p>
            <a:r>
              <a:rPr lang="es-ES" sz="2400" dirty="0" err="1"/>
              <a:t>Context</a:t>
            </a:r>
            <a:endParaRPr lang="es-ES" sz="2400" dirty="0"/>
          </a:p>
        </p:txBody>
      </p:sp>
      <p:sp>
        <p:nvSpPr>
          <p:cNvPr id="9" name="Marcador de texto 8">
            <a:extLst>
              <a:ext uri="{FF2B5EF4-FFF2-40B4-BE49-F238E27FC236}">
                <a16:creationId xmlns:a16="http://schemas.microsoft.com/office/drawing/2014/main" id="{812D8E72-D5E6-004A-99DA-C8C110793A41}"/>
              </a:ext>
            </a:extLst>
          </p:cNvPr>
          <p:cNvSpPr>
            <a:spLocks noGrp="1"/>
          </p:cNvSpPr>
          <p:nvPr>
            <p:ph type="body" sz="quarter" idx="10"/>
          </p:nvPr>
        </p:nvSpPr>
        <p:spPr>
          <a:xfrm>
            <a:off x="334962" y="1597372"/>
            <a:ext cx="3024686" cy="3355029"/>
          </a:xfrm>
          <a:noFill/>
        </p:spPr>
        <p:txBody>
          <a:bodyPr vert="horz" wrap="square" lIns="324000" tIns="288000" rIns="288000" bIns="288000" rtlCol="0">
            <a:noAutofit/>
          </a:bodyPr>
          <a:lstStyle/>
          <a:p>
            <a:pPr marL="285750" indent="-285750">
              <a:lnSpc>
                <a:spcPts val="2080"/>
              </a:lnSpc>
              <a:buFont typeface="Wingdings" panose="05000000000000000000" pitchFamily="2" charset="2"/>
              <a:buChar char="§"/>
            </a:pPr>
            <a:r>
              <a:rPr lang="es-ES" dirty="0"/>
              <a:t>Management </a:t>
            </a:r>
            <a:r>
              <a:rPr lang="es-ES" dirty="0" err="1"/>
              <a:t>Information</a:t>
            </a:r>
            <a:endParaRPr lang="es-ES" dirty="0"/>
          </a:p>
          <a:p>
            <a:pPr marL="285750" indent="-285750">
              <a:lnSpc>
                <a:spcPts val="2080"/>
              </a:lnSpc>
              <a:buFont typeface="Wingdings" panose="05000000000000000000" pitchFamily="2" charset="2"/>
              <a:buChar char="§"/>
            </a:pPr>
            <a:r>
              <a:rPr lang="es-ES" dirty="0" err="1"/>
              <a:t>Organisational</a:t>
            </a:r>
            <a:r>
              <a:rPr lang="es-ES" dirty="0"/>
              <a:t> Change</a:t>
            </a:r>
          </a:p>
          <a:p>
            <a:pPr marL="285750" indent="-285750">
              <a:lnSpc>
                <a:spcPts val="2080"/>
              </a:lnSpc>
              <a:buFont typeface="Wingdings" panose="05000000000000000000" pitchFamily="2" charset="2"/>
              <a:buChar char="§"/>
            </a:pPr>
            <a:r>
              <a:rPr lang="es-ES" dirty="0"/>
              <a:t>Construction (</a:t>
            </a:r>
            <a:r>
              <a:rPr lang="es-ES" dirty="0" err="1"/>
              <a:t>Design</a:t>
            </a:r>
            <a:r>
              <a:rPr lang="es-ES" dirty="0"/>
              <a:t> &amp; Management) </a:t>
            </a:r>
            <a:r>
              <a:rPr lang="es-ES" dirty="0" err="1"/>
              <a:t>Regulations</a:t>
            </a:r>
            <a:endParaRPr lang="es-ES" dirty="0"/>
          </a:p>
          <a:p>
            <a:pPr marL="285750" indent="-285750">
              <a:lnSpc>
                <a:spcPts val="2080"/>
              </a:lnSpc>
              <a:buFont typeface="Wingdings" panose="05000000000000000000" pitchFamily="2" charset="2"/>
              <a:buChar char="§"/>
            </a:pPr>
            <a:r>
              <a:rPr lang="es-ES" dirty="0"/>
              <a:t>Plan, Do, </a:t>
            </a:r>
            <a:r>
              <a:rPr lang="es-ES" dirty="0" err="1"/>
              <a:t>Check</a:t>
            </a:r>
            <a:r>
              <a:rPr lang="es-ES" dirty="0"/>
              <a:t>, </a:t>
            </a:r>
            <a:r>
              <a:rPr lang="es-ES" dirty="0" err="1"/>
              <a:t>Act</a:t>
            </a:r>
            <a:endParaRPr lang="es-ES" dirty="0"/>
          </a:p>
          <a:p>
            <a:pPr marL="285750" indent="-285750">
              <a:lnSpc>
                <a:spcPts val="2080"/>
              </a:lnSpc>
              <a:buFont typeface="Wingdings" panose="05000000000000000000" pitchFamily="2" charset="2"/>
              <a:buChar char="§"/>
            </a:pPr>
            <a:endParaRPr lang="es-ES" dirty="0"/>
          </a:p>
          <a:p>
            <a:pPr marL="285750" indent="-285750">
              <a:lnSpc>
                <a:spcPts val="2080"/>
              </a:lnSpc>
              <a:buFont typeface="Wingdings" panose="05000000000000000000" pitchFamily="2" charset="2"/>
              <a:buChar char="§"/>
            </a:pPr>
            <a:endParaRPr lang="es-ES" dirty="0"/>
          </a:p>
          <a:p>
            <a:pPr marL="285750" indent="-285750">
              <a:lnSpc>
                <a:spcPts val="2080"/>
              </a:lnSpc>
              <a:buFont typeface="Wingdings" panose="05000000000000000000" pitchFamily="2" charset="2"/>
              <a:buChar char="§"/>
            </a:pPr>
            <a:endParaRPr lang="es-ES" dirty="0"/>
          </a:p>
          <a:p>
            <a:pPr marL="285750" indent="-285750">
              <a:lnSpc>
                <a:spcPts val="2080"/>
              </a:lnSpc>
              <a:buFont typeface="Wingdings" panose="05000000000000000000" pitchFamily="2" charset="2"/>
              <a:buChar char="§"/>
            </a:pPr>
            <a:endParaRPr lang="es-ES" dirty="0"/>
          </a:p>
          <a:p>
            <a:pPr marL="285750" indent="-285750">
              <a:lnSpc>
                <a:spcPts val="2080"/>
              </a:lnSpc>
              <a:buFont typeface="Wingdings" panose="05000000000000000000" pitchFamily="2" charset="2"/>
              <a:buChar char="§"/>
            </a:pPr>
            <a:endParaRPr lang="es-ES" dirty="0"/>
          </a:p>
        </p:txBody>
      </p:sp>
      <p:pic>
        <p:nvPicPr>
          <p:cNvPr id="6" name="Picture 5">
            <a:extLst>
              <a:ext uri="{FF2B5EF4-FFF2-40B4-BE49-F238E27FC236}">
                <a16:creationId xmlns:a16="http://schemas.microsoft.com/office/drawing/2014/main" id="{FEFBE422-EB5A-48E5-B58E-6553EEA1A84A}"/>
              </a:ext>
            </a:extLst>
          </p:cNvPr>
          <p:cNvPicPr>
            <a:picLocks noChangeAspect="1"/>
          </p:cNvPicPr>
          <p:nvPr/>
        </p:nvPicPr>
        <p:blipFill>
          <a:blip r:embed="rId3"/>
          <a:stretch>
            <a:fillRect/>
          </a:stretch>
        </p:blipFill>
        <p:spPr>
          <a:xfrm>
            <a:off x="10423495" y="5922333"/>
            <a:ext cx="1780380" cy="764220"/>
          </a:xfrm>
          <a:prstGeom prst="rect">
            <a:avLst/>
          </a:prstGeom>
        </p:spPr>
      </p:pic>
      <p:pic>
        <p:nvPicPr>
          <p:cNvPr id="2" name="Picture 1">
            <a:extLst>
              <a:ext uri="{FF2B5EF4-FFF2-40B4-BE49-F238E27FC236}">
                <a16:creationId xmlns:a16="http://schemas.microsoft.com/office/drawing/2014/main" id="{DCD074CF-13A4-4F5F-9BB8-604F2E0F31D9}"/>
              </a:ext>
            </a:extLst>
          </p:cNvPr>
          <p:cNvPicPr>
            <a:picLocks noChangeAspect="1"/>
          </p:cNvPicPr>
          <p:nvPr/>
        </p:nvPicPr>
        <p:blipFill>
          <a:blip r:embed="rId4"/>
          <a:stretch>
            <a:fillRect/>
          </a:stretch>
        </p:blipFill>
        <p:spPr>
          <a:xfrm>
            <a:off x="3847670" y="1494373"/>
            <a:ext cx="7702613" cy="3561028"/>
          </a:xfrm>
          <a:prstGeom prst="rect">
            <a:avLst/>
          </a:prstGeom>
        </p:spPr>
      </p:pic>
      <p:pic>
        <p:nvPicPr>
          <p:cNvPr id="3" name="Picture 2">
            <a:extLst>
              <a:ext uri="{FF2B5EF4-FFF2-40B4-BE49-F238E27FC236}">
                <a16:creationId xmlns:a16="http://schemas.microsoft.com/office/drawing/2014/main" id="{2140088C-7CBD-4073-9876-C7D946CFF0BB}"/>
              </a:ext>
            </a:extLst>
          </p:cNvPr>
          <p:cNvPicPr>
            <a:picLocks noChangeAspect="1"/>
          </p:cNvPicPr>
          <p:nvPr/>
        </p:nvPicPr>
        <p:blipFill>
          <a:blip r:embed="rId5"/>
          <a:stretch>
            <a:fillRect/>
          </a:stretch>
        </p:blipFill>
        <p:spPr>
          <a:xfrm>
            <a:off x="334962" y="502114"/>
            <a:ext cx="2871465" cy="408467"/>
          </a:xfrm>
          <a:prstGeom prst="rect">
            <a:avLst/>
          </a:prstGeom>
        </p:spPr>
      </p:pic>
    </p:spTree>
    <p:extLst>
      <p:ext uri="{BB962C8B-B14F-4D97-AF65-F5344CB8AC3E}">
        <p14:creationId xmlns:p14="http://schemas.microsoft.com/office/powerpoint/2010/main" val="134899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Un tren pasando por unos rieles&#10;&#10;Descripción generada automáticamente">
            <a:extLst>
              <a:ext uri="{FF2B5EF4-FFF2-40B4-BE49-F238E27FC236}">
                <a16:creationId xmlns:a16="http://schemas.microsoft.com/office/drawing/2014/main" id="{B6E861E4-E3B1-E14C-89FE-4177F1B0A1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00" y="0"/>
            <a:ext cx="12233507" cy="6248400"/>
          </a:xfrm>
          <a:prstGeom prst="rect">
            <a:avLst/>
          </a:prstGeom>
        </p:spPr>
      </p:pic>
      <p:sp>
        <p:nvSpPr>
          <p:cNvPr id="25" name="Redondear rectángulo de esquina del mismo lado 24">
            <a:extLst>
              <a:ext uri="{FF2B5EF4-FFF2-40B4-BE49-F238E27FC236}">
                <a16:creationId xmlns:a16="http://schemas.microsoft.com/office/drawing/2014/main" id="{F9A9A11E-D10D-F344-BA51-166EF683CAD5}"/>
              </a:ext>
            </a:extLst>
          </p:cNvPr>
          <p:cNvSpPr/>
          <p:nvPr/>
        </p:nvSpPr>
        <p:spPr>
          <a:xfrm rot="10800000">
            <a:off x="-1307806" y="1441596"/>
            <a:ext cx="8495413" cy="2264736"/>
          </a:xfrm>
          <a:prstGeom prst="round2SameRect">
            <a:avLst>
              <a:gd name="adj1" fmla="val 50000"/>
              <a:gd name="adj2"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dondear rectángulo de esquina del mismo lado 25">
            <a:extLst>
              <a:ext uri="{FF2B5EF4-FFF2-40B4-BE49-F238E27FC236}">
                <a16:creationId xmlns:a16="http://schemas.microsoft.com/office/drawing/2014/main" id="{DCB5821C-29EF-124C-A6E8-C32F4780BFDA}"/>
              </a:ext>
            </a:extLst>
          </p:cNvPr>
          <p:cNvSpPr/>
          <p:nvPr/>
        </p:nvSpPr>
        <p:spPr>
          <a:xfrm rot="10800000">
            <a:off x="430616" y="1803103"/>
            <a:ext cx="11342283" cy="2264736"/>
          </a:xfrm>
          <a:prstGeom prst="round2SameRect">
            <a:avLst>
              <a:gd name="adj1" fmla="val 50000"/>
              <a:gd name="adj2" fmla="val 50000"/>
            </a:avLst>
          </a:prstGeom>
          <a:solidFill>
            <a:srgbClr val="E983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1" name="Imagen 20">
            <a:extLst>
              <a:ext uri="{FF2B5EF4-FFF2-40B4-BE49-F238E27FC236}">
                <a16:creationId xmlns:a16="http://schemas.microsoft.com/office/drawing/2014/main" id="{509B9D59-4A3B-694C-A96E-514003D58CA3}"/>
              </a:ext>
            </a:extLst>
          </p:cNvPr>
          <p:cNvPicPr>
            <a:picLocks noChangeAspect="1"/>
          </p:cNvPicPr>
          <p:nvPr/>
        </p:nvPicPr>
        <p:blipFill>
          <a:blip r:embed="rId4">
            <a:alphaModFix/>
            <a:lum bright="100000" contrast="100000"/>
          </a:blip>
          <a:stretch>
            <a:fillRect/>
          </a:stretch>
        </p:blipFill>
        <p:spPr>
          <a:xfrm>
            <a:off x="786956" y="2225727"/>
            <a:ext cx="2317602" cy="328156"/>
          </a:xfrm>
          <a:prstGeom prst="rect">
            <a:avLst/>
          </a:prstGeom>
        </p:spPr>
      </p:pic>
      <p:sp>
        <p:nvSpPr>
          <p:cNvPr id="36" name="CuadroTexto 35">
            <a:extLst>
              <a:ext uri="{FF2B5EF4-FFF2-40B4-BE49-F238E27FC236}">
                <a16:creationId xmlns:a16="http://schemas.microsoft.com/office/drawing/2014/main" id="{AA151354-A0A3-1C4F-A1AF-EE11CD7C3647}"/>
              </a:ext>
            </a:extLst>
          </p:cNvPr>
          <p:cNvSpPr txBox="1"/>
          <p:nvPr/>
        </p:nvSpPr>
        <p:spPr>
          <a:xfrm>
            <a:off x="928454" y="2651642"/>
            <a:ext cx="10374546" cy="846386"/>
          </a:xfrm>
          <a:prstGeom prst="rect">
            <a:avLst/>
          </a:prstGeom>
          <a:noFill/>
        </p:spPr>
        <p:txBody>
          <a:bodyPr wrap="square" rtlCol="0">
            <a:spAutoFit/>
          </a:bodyPr>
          <a:lstStyle/>
          <a:p>
            <a:pPr>
              <a:spcAft>
                <a:spcPts val="600"/>
              </a:spcAft>
            </a:pPr>
            <a:r>
              <a:rPr lang="es-ES" sz="2400" b="1"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CHAPTER 2</a:t>
            </a:r>
          </a:p>
          <a:p>
            <a:pPr>
              <a:spcAft>
                <a:spcPts val="600"/>
              </a:spcAft>
            </a:pPr>
            <a:r>
              <a:rPr lang="es-ES" sz="20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Hypothesis</a:t>
            </a:r>
            <a:endParaRPr lang="es-ES" sz="20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Grupo 36">
            <a:extLst>
              <a:ext uri="{FF2B5EF4-FFF2-40B4-BE49-F238E27FC236}">
                <a16:creationId xmlns:a16="http://schemas.microsoft.com/office/drawing/2014/main" id="{C944F48A-BA39-2541-8CB5-2B0AA61E4C21}"/>
              </a:ext>
            </a:extLst>
          </p:cNvPr>
          <p:cNvGrpSpPr/>
          <p:nvPr/>
        </p:nvGrpSpPr>
        <p:grpSpPr>
          <a:xfrm>
            <a:off x="-102870" y="5661025"/>
            <a:ext cx="12294871" cy="1196975"/>
            <a:chOff x="-102870" y="5661025"/>
            <a:chExt cx="12294871" cy="1196975"/>
          </a:xfrm>
        </p:grpSpPr>
        <p:sp>
          <p:nvSpPr>
            <p:cNvPr id="38" name="Redondear rectángulo de esquina del mismo lado 37">
              <a:extLst>
                <a:ext uri="{FF2B5EF4-FFF2-40B4-BE49-F238E27FC236}">
                  <a16:creationId xmlns:a16="http://schemas.microsoft.com/office/drawing/2014/main" id="{87843604-5951-1443-978F-7593139D4FFF}"/>
                </a:ext>
              </a:extLst>
            </p:cNvPr>
            <p:cNvSpPr/>
            <p:nvPr userDrawn="1"/>
          </p:nvSpPr>
          <p:spPr>
            <a:xfrm rot="5400000">
              <a:off x="5303521" y="571501"/>
              <a:ext cx="982980" cy="1159001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 name="Redondear rectángulo de esquina del mismo lado 38">
              <a:extLst>
                <a:ext uri="{FF2B5EF4-FFF2-40B4-BE49-F238E27FC236}">
                  <a16:creationId xmlns:a16="http://schemas.microsoft.com/office/drawing/2014/main" id="{1F28D0FC-5F99-1A46-AE10-AD1A16178647}"/>
                </a:ext>
              </a:extLst>
            </p:cNvPr>
            <p:cNvSpPr/>
            <p:nvPr userDrawn="1"/>
          </p:nvSpPr>
          <p:spPr>
            <a:xfrm rot="16200000">
              <a:off x="10627678" y="5293678"/>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0" name="Grupo 39">
              <a:extLst>
                <a:ext uri="{FF2B5EF4-FFF2-40B4-BE49-F238E27FC236}">
                  <a16:creationId xmlns:a16="http://schemas.microsoft.com/office/drawing/2014/main" id="{CDE88CED-11FA-7243-9619-8C7AF6434ED1}"/>
                </a:ext>
              </a:extLst>
            </p:cNvPr>
            <p:cNvGrpSpPr/>
            <p:nvPr userDrawn="1"/>
          </p:nvGrpSpPr>
          <p:grpSpPr>
            <a:xfrm>
              <a:off x="-102870" y="5661025"/>
              <a:ext cx="2682886" cy="1196975"/>
              <a:chOff x="0" y="5655749"/>
              <a:chExt cx="2682886" cy="1196975"/>
            </a:xfrm>
          </p:grpSpPr>
          <p:grpSp>
            <p:nvGrpSpPr>
              <p:cNvPr id="50" name="Grupo 49">
                <a:extLst>
                  <a:ext uri="{FF2B5EF4-FFF2-40B4-BE49-F238E27FC236}">
                    <a16:creationId xmlns:a16="http://schemas.microsoft.com/office/drawing/2014/main" id="{3FEC8C1F-7F42-BC46-9863-FEA5B8513B33}"/>
                  </a:ext>
                </a:extLst>
              </p:cNvPr>
              <p:cNvGrpSpPr/>
              <p:nvPr/>
            </p:nvGrpSpPr>
            <p:grpSpPr>
              <a:xfrm>
                <a:off x="102870" y="5686864"/>
                <a:ext cx="2580016" cy="994413"/>
                <a:chOff x="-494925" y="5854835"/>
                <a:chExt cx="3205177" cy="994413"/>
              </a:xfrm>
            </p:grpSpPr>
            <p:sp>
              <p:nvSpPr>
                <p:cNvPr id="52" name="Redondear rectángulo de esquina del mismo lado 51">
                  <a:extLst>
                    <a:ext uri="{FF2B5EF4-FFF2-40B4-BE49-F238E27FC236}">
                      <a16:creationId xmlns:a16="http://schemas.microsoft.com/office/drawing/2014/main" id="{CBF60C3A-6E70-3041-B7A4-EBD33491D351}"/>
                    </a:ext>
                  </a:extLst>
                </p:cNvPr>
                <p:cNvSpPr/>
                <p:nvPr/>
              </p:nvSpPr>
              <p:spPr>
                <a:xfrm rot="5400000">
                  <a:off x="759049" y="4898045"/>
                  <a:ext cx="697230" cy="3205176"/>
                </a:xfrm>
                <a:prstGeom prst="round2SameRect">
                  <a:avLst>
                    <a:gd name="adj1" fmla="val 50000"/>
                    <a:gd name="adj2" fmla="val 0"/>
                  </a:avLst>
                </a:prstGeom>
                <a:noFill/>
                <a:ln w="1397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3" name="Redondear rectángulo de esquina del mismo lado 52">
                  <a:extLst>
                    <a:ext uri="{FF2B5EF4-FFF2-40B4-BE49-F238E27FC236}">
                      <a16:creationId xmlns:a16="http://schemas.microsoft.com/office/drawing/2014/main" id="{93979BEB-E742-3C42-8730-01DF9CE5609F}"/>
                    </a:ext>
                  </a:extLst>
                </p:cNvPr>
                <p:cNvSpPr/>
                <p:nvPr/>
              </p:nvSpPr>
              <p:spPr>
                <a:xfrm rot="5400000">
                  <a:off x="512653" y="4847257"/>
                  <a:ext cx="885261" cy="2900417"/>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51" name="Redondear rectángulo de esquina del mismo lado 50">
                <a:extLst>
                  <a:ext uri="{FF2B5EF4-FFF2-40B4-BE49-F238E27FC236}">
                    <a16:creationId xmlns:a16="http://schemas.microsoft.com/office/drawing/2014/main" id="{673A017F-3A9D-0541-8E91-BEBE5A89C4AF}"/>
                  </a:ext>
                </a:extLst>
              </p:cNvPr>
              <p:cNvSpPr/>
              <p:nvPr userDrawn="1"/>
            </p:nvSpPr>
            <p:spPr>
              <a:xfrm rot="5400000">
                <a:off x="367347" y="5288402"/>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1" name="Grupo 40">
              <a:extLst>
                <a:ext uri="{FF2B5EF4-FFF2-40B4-BE49-F238E27FC236}">
                  <a16:creationId xmlns:a16="http://schemas.microsoft.com/office/drawing/2014/main" id="{43820561-2699-1249-B97B-43B011410C31}"/>
                </a:ext>
              </a:extLst>
            </p:cNvPr>
            <p:cNvGrpSpPr/>
            <p:nvPr userDrawn="1"/>
          </p:nvGrpSpPr>
          <p:grpSpPr>
            <a:xfrm>
              <a:off x="2772226" y="6056350"/>
              <a:ext cx="4074344" cy="567381"/>
              <a:chOff x="2824481" y="310540"/>
              <a:chExt cx="4074344" cy="567381"/>
            </a:xfrm>
          </p:grpSpPr>
          <p:sp>
            <p:nvSpPr>
              <p:cNvPr id="47" name="CuadroTexto 46">
                <a:extLst>
                  <a:ext uri="{FF2B5EF4-FFF2-40B4-BE49-F238E27FC236}">
                    <a16:creationId xmlns:a16="http://schemas.microsoft.com/office/drawing/2014/main" id="{5B7316F7-1AC6-E14A-8EA1-E2D4468B2223}"/>
                  </a:ext>
                </a:extLst>
              </p:cNvPr>
              <p:cNvSpPr txBox="1"/>
              <p:nvPr userDrawn="1"/>
            </p:nvSpPr>
            <p:spPr>
              <a:xfrm>
                <a:off x="2824481" y="310540"/>
                <a:ext cx="3479984" cy="261610"/>
              </a:xfrm>
              <a:prstGeom prst="rect">
                <a:avLst/>
              </a:prstGeom>
              <a:noFill/>
            </p:spPr>
            <p:txBody>
              <a:bodyPr wrap="square" rtlCol="0">
                <a:spAutoFit/>
              </a:bodyPr>
              <a:lstStyle/>
              <a:p>
                <a:pPr>
                  <a:spcAft>
                    <a:spcPts val="600"/>
                  </a:spcAft>
                </a:pPr>
                <a:r>
                  <a:rPr lang="es-ES" sz="11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48" name="CuadroTexto 47">
                <a:extLst>
                  <a:ext uri="{FF2B5EF4-FFF2-40B4-BE49-F238E27FC236}">
                    <a16:creationId xmlns:a16="http://schemas.microsoft.com/office/drawing/2014/main" id="{F31F3815-DED1-C24A-B4E0-C554A848A678}"/>
                  </a:ext>
                </a:extLst>
              </p:cNvPr>
              <p:cNvSpPr txBox="1"/>
              <p:nvPr userDrawn="1"/>
            </p:nvSpPr>
            <p:spPr>
              <a:xfrm>
                <a:off x="2824481" y="510902"/>
                <a:ext cx="4074344" cy="215444"/>
              </a:xfrm>
              <a:prstGeom prst="rect">
                <a:avLst/>
              </a:prstGeom>
              <a:noFill/>
            </p:spPr>
            <p:txBody>
              <a:bodyPr wrap="square" rtlCol="0">
                <a:spAutoFit/>
              </a:bodyPr>
              <a:lstStyle/>
              <a:p>
                <a:pPr>
                  <a:spcAft>
                    <a:spcPts val="600"/>
                  </a:spcAft>
                </a:pPr>
                <a:r>
                  <a:rPr lang="es-ES" sz="800"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INTERNATIONAL RAILWAY SAFETY COUNCIL</a:t>
                </a:r>
              </a:p>
            </p:txBody>
          </p:sp>
          <p:sp>
            <p:nvSpPr>
              <p:cNvPr id="49" name="CuadroTexto 48">
                <a:extLst>
                  <a:ext uri="{FF2B5EF4-FFF2-40B4-BE49-F238E27FC236}">
                    <a16:creationId xmlns:a16="http://schemas.microsoft.com/office/drawing/2014/main" id="{6DBC30E8-CBE8-1340-9C68-02F9B21AD3E1}"/>
                  </a:ext>
                </a:extLst>
              </p:cNvPr>
              <p:cNvSpPr txBox="1"/>
              <p:nvPr userDrawn="1"/>
            </p:nvSpPr>
            <p:spPr>
              <a:xfrm>
                <a:off x="2824481" y="662477"/>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grpSp>
        <p:grpSp>
          <p:nvGrpSpPr>
            <p:cNvPr id="42" name="Grupo 41">
              <a:extLst>
                <a:ext uri="{FF2B5EF4-FFF2-40B4-BE49-F238E27FC236}">
                  <a16:creationId xmlns:a16="http://schemas.microsoft.com/office/drawing/2014/main" id="{F7F7790D-2968-6B41-8CDB-12A1668A4A38}"/>
                </a:ext>
              </a:extLst>
            </p:cNvPr>
            <p:cNvGrpSpPr/>
            <p:nvPr userDrawn="1"/>
          </p:nvGrpSpPr>
          <p:grpSpPr>
            <a:xfrm>
              <a:off x="6654799" y="6173855"/>
              <a:ext cx="3320091" cy="374084"/>
              <a:chOff x="8109092" y="6069635"/>
              <a:chExt cx="3923151" cy="442033"/>
            </a:xfrm>
          </p:grpSpPr>
          <p:sp>
            <p:nvSpPr>
              <p:cNvPr id="44" name="object 10">
                <a:extLst>
                  <a:ext uri="{FF2B5EF4-FFF2-40B4-BE49-F238E27FC236}">
                    <a16:creationId xmlns:a16="http://schemas.microsoft.com/office/drawing/2014/main" id="{C4E781D9-77DE-2B4B-A1E4-32097EEFA2D4}"/>
                  </a:ext>
                </a:extLst>
              </p:cNvPr>
              <p:cNvSpPr/>
              <p:nvPr userDrawn="1"/>
            </p:nvSpPr>
            <p:spPr>
              <a:xfrm>
                <a:off x="8109092" y="6069635"/>
                <a:ext cx="728438" cy="442033"/>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 name="object 4">
                <a:extLst>
                  <a:ext uri="{FF2B5EF4-FFF2-40B4-BE49-F238E27FC236}">
                    <a16:creationId xmlns:a16="http://schemas.microsoft.com/office/drawing/2014/main" id="{72F6C029-E650-B44F-BB4F-41ABC5A558A9}"/>
                  </a:ext>
                </a:extLst>
              </p:cNvPr>
              <p:cNvSpPr/>
              <p:nvPr userDrawn="1"/>
            </p:nvSpPr>
            <p:spPr>
              <a:xfrm>
                <a:off x="9269383" y="6186099"/>
                <a:ext cx="1600382" cy="223887"/>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46" name="Imagen 45">
                <a:extLst>
                  <a:ext uri="{FF2B5EF4-FFF2-40B4-BE49-F238E27FC236}">
                    <a16:creationId xmlns:a16="http://schemas.microsoft.com/office/drawing/2014/main" id="{3BBE3547-F80B-8844-B5C4-415AA79BED3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158750" y="6177262"/>
                <a:ext cx="873493" cy="268178"/>
              </a:xfrm>
              <a:prstGeom prst="rect">
                <a:avLst/>
              </a:prstGeom>
            </p:spPr>
          </p:pic>
        </p:grpSp>
        <p:pic>
          <p:nvPicPr>
            <p:cNvPr id="43" name="Imagen 42">
              <a:extLst>
                <a:ext uri="{FF2B5EF4-FFF2-40B4-BE49-F238E27FC236}">
                  <a16:creationId xmlns:a16="http://schemas.microsoft.com/office/drawing/2014/main" id="{94AE92DF-DEA6-B24A-A912-B6F76F72E0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42038" y="5922333"/>
              <a:ext cx="1091943" cy="723015"/>
            </a:xfrm>
            <a:prstGeom prst="rect">
              <a:avLst/>
            </a:prstGeom>
          </p:spPr>
        </p:pic>
      </p:grpSp>
      <p:pic>
        <p:nvPicPr>
          <p:cNvPr id="27" name="Picture 26">
            <a:extLst>
              <a:ext uri="{FF2B5EF4-FFF2-40B4-BE49-F238E27FC236}">
                <a16:creationId xmlns:a16="http://schemas.microsoft.com/office/drawing/2014/main" id="{ECB6A0E2-E492-4055-A20B-BB62FA669942}"/>
              </a:ext>
            </a:extLst>
          </p:cNvPr>
          <p:cNvPicPr>
            <a:picLocks noChangeAspect="1"/>
          </p:cNvPicPr>
          <p:nvPr/>
        </p:nvPicPr>
        <p:blipFill>
          <a:blip r:embed="rId9"/>
          <a:stretch>
            <a:fillRect/>
          </a:stretch>
        </p:blipFill>
        <p:spPr>
          <a:xfrm>
            <a:off x="10423495" y="5922333"/>
            <a:ext cx="1780380" cy="764220"/>
          </a:xfrm>
          <a:prstGeom prst="rect">
            <a:avLst/>
          </a:prstGeom>
        </p:spPr>
      </p:pic>
    </p:spTree>
    <p:extLst>
      <p:ext uri="{BB962C8B-B14F-4D97-AF65-F5344CB8AC3E}">
        <p14:creationId xmlns:p14="http://schemas.microsoft.com/office/powerpoint/2010/main" val="981199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B4A1E23-BC35-7942-85A1-A59CE2E717BD}"/>
              </a:ext>
            </a:extLst>
          </p:cNvPr>
          <p:cNvSpPr>
            <a:spLocks noGrp="1"/>
          </p:cNvSpPr>
          <p:nvPr>
            <p:ph type="title"/>
          </p:nvPr>
        </p:nvSpPr>
        <p:spPr>
          <a:xfrm>
            <a:off x="427430" y="1068456"/>
            <a:ext cx="2665091" cy="457199"/>
          </a:xfrm>
        </p:spPr>
        <p:txBody>
          <a:bodyPr lIns="288000" tIns="288000" rIns="288000" bIns="288000">
            <a:noAutofit/>
          </a:bodyPr>
          <a:lstStyle/>
          <a:p>
            <a:r>
              <a:rPr lang="es-ES" sz="2400" dirty="0" err="1"/>
              <a:t>Hypothesis</a:t>
            </a:r>
            <a:endParaRPr lang="es-ES" dirty="0"/>
          </a:p>
        </p:txBody>
      </p:sp>
      <p:sp>
        <p:nvSpPr>
          <p:cNvPr id="9" name="Marcador de texto 8">
            <a:extLst>
              <a:ext uri="{FF2B5EF4-FFF2-40B4-BE49-F238E27FC236}">
                <a16:creationId xmlns:a16="http://schemas.microsoft.com/office/drawing/2014/main" id="{812D8E72-D5E6-004A-99DA-C8C110793A41}"/>
              </a:ext>
            </a:extLst>
          </p:cNvPr>
          <p:cNvSpPr>
            <a:spLocks noGrp="1"/>
          </p:cNvSpPr>
          <p:nvPr>
            <p:ph type="body" sz="quarter" idx="10"/>
          </p:nvPr>
        </p:nvSpPr>
        <p:spPr>
          <a:xfrm>
            <a:off x="334962" y="1752472"/>
            <a:ext cx="3209622" cy="3005869"/>
          </a:xfrm>
          <a:noFill/>
        </p:spPr>
        <p:txBody>
          <a:bodyPr wrap="square" lIns="324000" rtlCol="0">
            <a:noAutofit/>
          </a:bodyPr>
          <a:lstStyle/>
          <a:p>
            <a:pPr marL="285750" indent="-285750">
              <a:lnSpc>
                <a:spcPts val="2080"/>
              </a:lnSpc>
              <a:buFont typeface="Wingdings" panose="05000000000000000000" pitchFamily="2" charset="2"/>
              <a:buChar char="§"/>
            </a:pPr>
            <a:r>
              <a:rPr lang="en-GB" dirty="0"/>
              <a:t>The level 1 assurance being undertaken by Capital Delivery NW&amp;C is insufficient. </a:t>
            </a:r>
          </a:p>
          <a:p>
            <a:pPr marL="285750" indent="-285750">
              <a:lnSpc>
                <a:spcPts val="2080"/>
              </a:lnSpc>
              <a:buFont typeface="Wingdings" panose="05000000000000000000" pitchFamily="2" charset="2"/>
              <a:buChar char="§"/>
            </a:pPr>
            <a:r>
              <a:rPr lang="en-GB" dirty="0"/>
              <a:t>Improvement actions are risk focussed, have a single approach and avoid duplication of effort</a:t>
            </a:r>
          </a:p>
          <a:p>
            <a:pPr marL="285750" indent="-285750">
              <a:lnSpc>
                <a:spcPts val="2080"/>
              </a:lnSpc>
              <a:buFont typeface="Wingdings" panose="05000000000000000000" pitchFamily="2" charset="2"/>
              <a:buChar char="§"/>
            </a:pPr>
            <a:endParaRPr lang="en-GB" dirty="0"/>
          </a:p>
          <a:p>
            <a:pPr marL="285750" indent="-285750">
              <a:lnSpc>
                <a:spcPts val="2080"/>
              </a:lnSpc>
              <a:buFont typeface="Wingdings" panose="05000000000000000000" pitchFamily="2" charset="2"/>
              <a:buChar char="§"/>
            </a:pPr>
            <a:endParaRPr lang="es-ES" dirty="0"/>
          </a:p>
        </p:txBody>
      </p:sp>
      <p:pic>
        <p:nvPicPr>
          <p:cNvPr id="8" name="Picture 7">
            <a:extLst>
              <a:ext uri="{FF2B5EF4-FFF2-40B4-BE49-F238E27FC236}">
                <a16:creationId xmlns:a16="http://schemas.microsoft.com/office/drawing/2014/main" id="{83FB8A3C-92F1-4899-936A-231531FEF144}"/>
              </a:ext>
            </a:extLst>
          </p:cNvPr>
          <p:cNvPicPr>
            <a:picLocks noChangeAspect="1"/>
          </p:cNvPicPr>
          <p:nvPr/>
        </p:nvPicPr>
        <p:blipFill>
          <a:blip r:embed="rId3"/>
          <a:stretch>
            <a:fillRect/>
          </a:stretch>
        </p:blipFill>
        <p:spPr>
          <a:xfrm>
            <a:off x="10423495" y="5922333"/>
            <a:ext cx="1780380" cy="764220"/>
          </a:xfrm>
          <a:prstGeom prst="rect">
            <a:avLst/>
          </a:prstGeom>
        </p:spPr>
      </p:pic>
      <p:pic>
        <p:nvPicPr>
          <p:cNvPr id="10" name="Picture 9">
            <a:extLst>
              <a:ext uri="{FF2B5EF4-FFF2-40B4-BE49-F238E27FC236}">
                <a16:creationId xmlns:a16="http://schemas.microsoft.com/office/drawing/2014/main" id="{49EFCBFC-0545-4605-9408-48AFCC163C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03188" y="749301"/>
            <a:ext cx="7568254" cy="4719398"/>
          </a:xfrm>
          <a:prstGeom prst="rect">
            <a:avLst/>
          </a:prstGeom>
          <a:noFill/>
        </p:spPr>
      </p:pic>
      <p:pic>
        <p:nvPicPr>
          <p:cNvPr id="2" name="Picture 1">
            <a:extLst>
              <a:ext uri="{FF2B5EF4-FFF2-40B4-BE49-F238E27FC236}">
                <a16:creationId xmlns:a16="http://schemas.microsoft.com/office/drawing/2014/main" id="{63D5E74E-AACE-4D7C-88EB-C32A5A3DC088}"/>
              </a:ext>
            </a:extLst>
          </p:cNvPr>
          <p:cNvPicPr>
            <a:picLocks noChangeAspect="1"/>
          </p:cNvPicPr>
          <p:nvPr/>
        </p:nvPicPr>
        <p:blipFill>
          <a:blip r:embed="rId5"/>
          <a:stretch>
            <a:fillRect/>
          </a:stretch>
        </p:blipFill>
        <p:spPr>
          <a:xfrm>
            <a:off x="334962" y="545067"/>
            <a:ext cx="2871465" cy="408467"/>
          </a:xfrm>
          <a:prstGeom prst="rect">
            <a:avLst/>
          </a:prstGeom>
        </p:spPr>
      </p:pic>
    </p:spTree>
    <p:extLst>
      <p:ext uri="{BB962C8B-B14F-4D97-AF65-F5344CB8AC3E}">
        <p14:creationId xmlns:p14="http://schemas.microsoft.com/office/powerpoint/2010/main" val="3108647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ren pasando por un puente&#10;&#10;Descripción generada automáticamente">
            <a:extLst>
              <a:ext uri="{FF2B5EF4-FFF2-40B4-BE49-F238E27FC236}">
                <a16:creationId xmlns:a16="http://schemas.microsoft.com/office/drawing/2014/main" id="{EF0A5622-DD43-F546-8A05-760CD210AE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3490" cy="6858000"/>
          </a:xfrm>
          <a:prstGeom prst="rect">
            <a:avLst/>
          </a:prstGeom>
        </p:spPr>
      </p:pic>
      <p:sp>
        <p:nvSpPr>
          <p:cNvPr id="25" name="Redondear rectángulo de esquina del mismo lado 24">
            <a:extLst>
              <a:ext uri="{FF2B5EF4-FFF2-40B4-BE49-F238E27FC236}">
                <a16:creationId xmlns:a16="http://schemas.microsoft.com/office/drawing/2014/main" id="{F9A9A11E-D10D-F344-BA51-166EF683CAD5}"/>
              </a:ext>
            </a:extLst>
          </p:cNvPr>
          <p:cNvSpPr/>
          <p:nvPr/>
        </p:nvSpPr>
        <p:spPr>
          <a:xfrm rot="10800000">
            <a:off x="-1307806" y="1441596"/>
            <a:ext cx="8495413" cy="2264736"/>
          </a:xfrm>
          <a:prstGeom prst="round2SameRect">
            <a:avLst>
              <a:gd name="adj1" fmla="val 50000"/>
              <a:gd name="adj2"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dondear rectángulo de esquina del mismo lado 25">
            <a:extLst>
              <a:ext uri="{FF2B5EF4-FFF2-40B4-BE49-F238E27FC236}">
                <a16:creationId xmlns:a16="http://schemas.microsoft.com/office/drawing/2014/main" id="{DCB5821C-29EF-124C-A6E8-C32F4780BFDA}"/>
              </a:ext>
            </a:extLst>
          </p:cNvPr>
          <p:cNvSpPr/>
          <p:nvPr/>
        </p:nvSpPr>
        <p:spPr>
          <a:xfrm rot="10800000">
            <a:off x="430616" y="1803103"/>
            <a:ext cx="11342283" cy="2264736"/>
          </a:xfrm>
          <a:prstGeom prst="round2SameRect">
            <a:avLst>
              <a:gd name="adj1" fmla="val 50000"/>
              <a:gd name="adj2" fmla="val 50000"/>
            </a:avLst>
          </a:prstGeom>
          <a:solidFill>
            <a:srgbClr val="E983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1" name="Imagen 20">
            <a:extLst>
              <a:ext uri="{FF2B5EF4-FFF2-40B4-BE49-F238E27FC236}">
                <a16:creationId xmlns:a16="http://schemas.microsoft.com/office/drawing/2014/main" id="{509B9D59-4A3B-694C-A96E-514003D58CA3}"/>
              </a:ext>
            </a:extLst>
          </p:cNvPr>
          <p:cNvPicPr>
            <a:picLocks noChangeAspect="1"/>
          </p:cNvPicPr>
          <p:nvPr/>
        </p:nvPicPr>
        <p:blipFill>
          <a:blip r:embed="rId3">
            <a:alphaModFix/>
            <a:lum bright="100000" contrast="100000"/>
          </a:blip>
          <a:stretch>
            <a:fillRect/>
          </a:stretch>
        </p:blipFill>
        <p:spPr>
          <a:xfrm>
            <a:off x="786956" y="2225727"/>
            <a:ext cx="2317602" cy="328156"/>
          </a:xfrm>
          <a:prstGeom prst="rect">
            <a:avLst/>
          </a:prstGeom>
        </p:spPr>
      </p:pic>
      <p:sp>
        <p:nvSpPr>
          <p:cNvPr id="36" name="CuadroTexto 35">
            <a:extLst>
              <a:ext uri="{FF2B5EF4-FFF2-40B4-BE49-F238E27FC236}">
                <a16:creationId xmlns:a16="http://schemas.microsoft.com/office/drawing/2014/main" id="{AA151354-A0A3-1C4F-A1AF-EE11CD7C3647}"/>
              </a:ext>
            </a:extLst>
          </p:cNvPr>
          <p:cNvSpPr txBox="1"/>
          <p:nvPr/>
        </p:nvSpPr>
        <p:spPr>
          <a:xfrm>
            <a:off x="928454" y="2651642"/>
            <a:ext cx="10374546" cy="846386"/>
          </a:xfrm>
          <a:prstGeom prst="rect">
            <a:avLst/>
          </a:prstGeom>
          <a:noFill/>
        </p:spPr>
        <p:txBody>
          <a:bodyPr wrap="square" rtlCol="0">
            <a:spAutoFit/>
          </a:bodyPr>
          <a:lstStyle/>
          <a:p>
            <a:pPr>
              <a:spcAft>
                <a:spcPts val="600"/>
              </a:spcAft>
            </a:pPr>
            <a:r>
              <a:rPr lang="es-ES" sz="2400" b="1"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CHAPTER 3</a:t>
            </a:r>
          </a:p>
          <a:p>
            <a:pPr>
              <a:spcAft>
                <a:spcPts val="600"/>
              </a:spcAft>
            </a:pPr>
            <a:r>
              <a:rPr lang="es-ES" sz="20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Smart </a:t>
            </a:r>
            <a:r>
              <a:rPr lang="es-ES" sz="20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Assurance</a:t>
            </a:r>
            <a:endParaRPr lang="es-ES" sz="20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Grupo 36">
            <a:extLst>
              <a:ext uri="{FF2B5EF4-FFF2-40B4-BE49-F238E27FC236}">
                <a16:creationId xmlns:a16="http://schemas.microsoft.com/office/drawing/2014/main" id="{C944F48A-BA39-2541-8CB5-2B0AA61E4C21}"/>
              </a:ext>
            </a:extLst>
          </p:cNvPr>
          <p:cNvGrpSpPr/>
          <p:nvPr/>
        </p:nvGrpSpPr>
        <p:grpSpPr>
          <a:xfrm>
            <a:off x="-102870" y="5661025"/>
            <a:ext cx="12294871" cy="1196975"/>
            <a:chOff x="-102870" y="5661025"/>
            <a:chExt cx="12294871" cy="1196975"/>
          </a:xfrm>
        </p:grpSpPr>
        <p:sp>
          <p:nvSpPr>
            <p:cNvPr id="38" name="Redondear rectángulo de esquina del mismo lado 37">
              <a:extLst>
                <a:ext uri="{FF2B5EF4-FFF2-40B4-BE49-F238E27FC236}">
                  <a16:creationId xmlns:a16="http://schemas.microsoft.com/office/drawing/2014/main" id="{87843604-5951-1443-978F-7593139D4FFF}"/>
                </a:ext>
              </a:extLst>
            </p:cNvPr>
            <p:cNvSpPr/>
            <p:nvPr userDrawn="1"/>
          </p:nvSpPr>
          <p:spPr>
            <a:xfrm rot="5400000">
              <a:off x="5303521" y="571501"/>
              <a:ext cx="982980" cy="1159001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 name="Redondear rectángulo de esquina del mismo lado 38">
              <a:extLst>
                <a:ext uri="{FF2B5EF4-FFF2-40B4-BE49-F238E27FC236}">
                  <a16:creationId xmlns:a16="http://schemas.microsoft.com/office/drawing/2014/main" id="{1F28D0FC-5F99-1A46-AE10-AD1A16178647}"/>
                </a:ext>
              </a:extLst>
            </p:cNvPr>
            <p:cNvSpPr/>
            <p:nvPr userDrawn="1"/>
          </p:nvSpPr>
          <p:spPr>
            <a:xfrm rot="16200000">
              <a:off x="10627678" y="5293678"/>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0" name="Grupo 39">
              <a:extLst>
                <a:ext uri="{FF2B5EF4-FFF2-40B4-BE49-F238E27FC236}">
                  <a16:creationId xmlns:a16="http://schemas.microsoft.com/office/drawing/2014/main" id="{CDE88CED-11FA-7243-9619-8C7AF6434ED1}"/>
                </a:ext>
              </a:extLst>
            </p:cNvPr>
            <p:cNvGrpSpPr/>
            <p:nvPr userDrawn="1"/>
          </p:nvGrpSpPr>
          <p:grpSpPr>
            <a:xfrm>
              <a:off x="-102870" y="5661025"/>
              <a:ext cx="2682886" cy="1196975"/>
              <a:chOff x="0" y="5655749"/>
              <a:chExt cx="2682886" cy="1196975"/>
            </a:xfrm>
          </p:grpSpPr>
          <p:grpSp>
            <p:nvGrpSpPr>
              <p:cNvPr id="50" name="Grupo 49">
                <a:extLst>
                  <a:ext uri="{FF2B5EF4-FFF2-40B4-BE49-F238E27FC236}">
                    <a16:creationId xmlns:a16="http://schemas.microsoft.com/office/drawing/2014/main" id="{3FEC8C1F-7F42-BC46-9863-FEA5B8513B33}"/>
                  </a:ext>
                </a:extLst>
              </p:cNvPr>
              <p:cNvGrpSpPr/>
              <p:nvPr/>
            </p:nvGrpSpPr>
            <p:grpSpPr>
              <a:xfrm>
                <a:off x="102870" y="5686864"/>
                <a:ext cx="2580016" cy="994413"/>
                <a:chOff x="-494925" y="5854835"/>
                <a:chExt cx="3205177" cy="994413"/>
              </a:xfrm>
            </p:grpSpPr>
            <p:sp>
              <p:nvSpPr>
                <p:cNvPr id="52" name="Redondear rectángulo de esquina del mismo lado 51">
                  <a:extLst>
                    <a:ext uri="{FF2B5EF4-FFF2-40B4-BE49-F238E27FC236}">
                      <a16:creationId xmlns:a16="http://schemas.microsoft.com/office/drawing/2014/main" id="{CBF60C3A-6E70-3041-B7A4-EBD33491D351}"/>
                    </a:ext>
                  </a:extLst>
                </p:cNvPr>
                <p:cNvSpPr/>
                <p:nvPr/>
              </p:nvSpPr>
              <p:spPr>
                <a:xfrm rot="5400000">
                  <a:off x="759049" y="4898045"/>
                  <a:ext cx="697230" cy="3205176"/>
                </a:xfrm>
                <a:prstGeom prst="round2SameRect">
                  <a:avLst>
                    <a:gd name="adj1" fmla="val 50000"/>
                    <a:gd name="adj2" fmla="val 0"/>
                  </a:avLst>
                </a:prstGeom>
                <a:noFill/>
                <a:ln w="1397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3" name="Redondear rectángulo de esquina del mismo lado 52">
                  <a:extLst>
                    <a:ext uri="{FF2B5EF4-FFF2-40B4-BE49-F238E27FC236}">
                      <a16:creationId xmlns:a16="http://schemas.microsoft.com/office/drawing/2014/main" id="{93979BEB-E742-3C42-8730-01DF9CE5609F}"/>
                    </a:ext>
                  </a:extLst>
                </p:cNvPr>
                <p:cNvSpPr/>
                <p:nvPr/>
              </p:nvSpPr>
              <p:spPr>
                <a:xfrm rot="5400000">
                  <a:off x="512653" y="4847257"/>
                  <a:ext cx="885261" cy="2900417"/>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51" name="Redondear rectángulo de esquina del mismo lado 50">
                <a:extLst>
                  <a:ext uri="{FF2B5EF4-FFF2-40B4-BE49-F238E27FC236}">
                    <a16:creationId xmlns:a16="http://schemas.microsoft.com/office/drawing/2014/main" id="{673A017F-3A9D-0541-8E91-BEBE5A89C4AF}"/>
                  </a:ext>
                </a:extLst>
              </p:cNvPr>
              <p:cNvSpPr/>
              <p:nvPr userDrawn="1"/>
            </p:nvSpPr>
            <p:spPr>
              <a:xfrm rot="5400000">
                <a:off x="367347" y="5288402"/>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1" name="Grupo 40">
              <a:extLst>
                <a:ext uri="{FF2B5EF4-FFF2-40B4-BE49-F238E27FC236}">
                  <a16:creationId xmlns:a16="http://schemas.microsoft.com/office/drawing/2014/main" id="{43820561-2699-1249-B97B-43B011410C31}"/>
                </a:ext>
              </a:extLst>
            </p:cNvPr>
            <p:cNvGrpSpPr/>
            <p:nvPr userDrawn="1"/>
          </p:nvGrpSpPr>
          <p:grpSpPr>
            <a:xfrm>
              <a:off x="2772226" y="6056350"/>
              <a:ext cx="4074344" cy="567381"/>
              <a:chOff x="2824481" y="310540"/>
              <a:chExt cx="4074344" cy="567381"/>
            </a:xfrm>
          </p:grpSpPr>
          <p:sp>
            <p:nvSpPr>
              <p:cNvPr id="47" name="CuadroTexto 46">
                <a:extLst>
                  <a:ext uri="{FF2B5EF4-FFF2-40B4-BE49-F238E27FC236}">
                    <a16:creationId xmlns:a16="http://schemas.microsoft.com/office/drawing/2014/main" id="{5B7316F7-1AC6-E14A-8EA1-E2D4468B2223}"/>
                  </a:ext>
                </a:extLst>
              </p:cNvPr>
              <p:cNvSpPr txBox="1"/>
              <p:nvPr userDrawn="1"/>
            </p:nvSpPr>
            <p:spPr>
              <a:xfrm>
                <a:off x="2824481" y="310540"/>
                <a:ext cx="3479984" cy="261610"/>
              </a:xfrm>
              <a:prstGeom prst="rect">
                <a:avLst/>
              </a:prstGeom>
              <a:noFill/>
            </p:spPr>
            <p:txBody>
              <a:bodyPr wrap="square" rtlCol="0">
                <a:spAutoFit/>
              </a:bodyPr>
              <a:lstStyle/>
              <a:p>
                <a:pPr>
                  <a:spcAft>
                    <a:spcPts val="600"/>
                  </a:spcAft>
                </a:pPr>
                <a:r>
                  <a:rPr lang="es-ES" sz="11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48" name="CuadroTexto 47">
                <a:extLst>
                  <a:ext uri="{FF2B5EF4-FFF2-40B4-BE49-F238E27FC236}">
                    <a16:creationId xmlns:a16="http://schemas.microsoft.com/office/drawing/2014/main" id="{F31F3815-DED1-C24A-B4E0-C554A848A678}"/>
                  </a:ext>
                </a:extLst>
              </p:cNvPr>
              <p:cNvSpPr txBox="1"/>
              <p:nvPr userDrawn="1"/>
            </p:nvSpPr>
            <p:spPr>
              <a:xfrm>
                <a:off x="2824481" y="510902"/>
                <a:ext cx="4074344" cy="215444"/>
              </a:xfrm>
              <a:prstGeom prst="rect">
                <a:avLst/>
              </a:prstGeom>
              <a:noFill/>
            </p:spPr>
            <p:txBody>
              <a:bodyPr wrap="square" rtlCol="0">
                <a:spAutoFit/>
              </a:bodyPr>
              <a:lstStyle/>
              <a:p>
                <a:pPr>
                  <a:spcAft>
                    <a:spcPts val="600"/>
                  </a:spcAft>
                </a:pPr>
                <a:r>
                  <a:rPr lang="es-ES" sz="800"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INTERNATIONAL RAILWAY SAFETY COUNCIL</a:t>
                </a:r>
              </a:p>
            </p:txBody>
          </p:sp>
          <p:sp>
            <p:nvSpPr>
              <p:cNvPr id="49" name="CuadroTexto 48">
                <a:extLst>
                  <a:ext uri="{FF2B5EF4-FFF2-40B4-BE49-F238E27FC236}">
                    <a16:creationId xmlns:a16="http://schemas.microsoft.com/office/drawing/2014/main" id="{6DBC30E8-CBE8-1340-9C68-02F9B21AD3E1}"/>
                  </a:ext>
                </a:extLst>
              </p:cNvPr>
              <p:cNvSpPr txBox="1"/>
              <p:nvPr userDrawn="1"/>
            </p:nvSpPr>
            <p:spPr>
              <a:xfrm>
                <a:off x="2824481" y="662477"/>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grpSp>
        <p:grpSp>
          <p:nvGrpSpPr>
            <p:cNvPr id="42" name="Grupo 41">
              <a:extLst>
                <a:ext uri="{FF2B5EF4-FFF2-40B4-BE49-F238E27FC236}">
                  <a16:creationId xmlns:a16="http://schemas.microsoft.com/office/drawing/2014/main" id="{F7F7790D-2968-6B41-8CDB-12A1668A4A38}"/>
                </a:ext>
              </a:extLst>
            </p:cNvPr>
            <p:cNvGrpSpPr/>
            <p:nvPr userDrawn="1"/>
          </p:nvGrpSpPr>
          <p:grpSpPr>
            <a:xfrm>
              <a:off x="6654799" y="6173855"/>
              <a:ext cx="3320091" cy="374084"/>
              <a:chOff x="8109092" y="6069635"/>
              <a:chExt cx="3923151" cy="442033"/>
            </a:xfrm>
          </p:grpSpPr>
          <p:sp>
            <p:nvSpPr>
              <p:cNvPr id="44" name="object 10">
                <a:extLst>
                  <a:ext uri="{FF2B5EF4-FFF2-40B4-BE49-F238E27FC236}">
                    <a16:creationId xmlns:a16="http://schemas.microsoft.com/office/drawing/2014/main" id="{C4E781D9-77DE-2B4B-A1E4-32097EEFA2D4}"/>
                  </a:ext>
                </a:extLst>
              </p:cNvPr>
              <p:cNvSpPr/>
              <p:nvPr userDrawn="1"/>
            </p:nvSpPr>
            <p:spPr>
              <a:xfrm>
                <a:off x="8109092" y="6069635"/>
                <a:ext cx="728438" cy="44203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 name="object 4">
                <a:extLst>
                  <a:ext uri="{FF2B5EF4-FFF2-40B4-BE49-F238E27FC236}">
                    <a16:creationId xmlns:a16="http://schemas.microsoft.com/office/drawing/2014/main" id="{72F6C029-E650-B44F-BB4F-41ABC5A558A9}"/>
                  </a:ext>
                </a:extLst>
              </p:cNvPr>
              <p:cNvSpPr/>
              <p:nvPr userDrawn="1"/>
            </p:nvSpPr>
            <p:spPr>
              <a:xfrm>
                <a:off x="9269383" y="6186099"/>
                <a:ext cx="1600382" cy="223887"/>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46" name="Imagen 45">
                <a:extLst>
                  <a:ext uri="{FF2B5EF4-FFF2-40B4-BE49-F238E27FC236}">
                    <a16:creationId xmlns:a16="http://schemas.microsoft.com/office/drawing/2014/main" id="{3BBE3547-F80B-8844-B5C4-415AA79BED3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158750" y="6177262"/>
                <a:ext cx="873493" cy="268178"/>
              </a:xfrm>
              <a:prstGeom prst="rect">
                <a:avLst/>
              </a:prstGeom>
            </p:spPr>
          </p:pic>
        </p:grpSp>
        <p:pic>
          <p:nvPicPr>
            <p:cNvPr id="43" name="Imagen 42">
              <a:extLst>
                <a:ext uri="{FF2B5EF4-FFF2-40B4-BE49-F238E27FC236}">
                  <a16:creationId xmlns:a16="http://schemas.microsoft.com/office/drawing/2014/main" id="{94AE92DF-DEA6-B24A-A912-B6F76F72E06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42038" y="5922333"/>
              <a:ext cx="1091943" cy="723015"/>
            </a:xfrm>
            <a:prstGeom prst="rect">
              <a:avLst/>
            </a:prstGeom>
          </p:spPr>
        </p:pic>
      </p:grpSp>
      <p:pic>
        <p:nvPicPr>
          <p:cNvPr id="27" name="Picture 26">
            <a:extLst>
              <a:ext uri="{FF2B5EF4-FFF2-40B4-BE49-F238E27FC236}">
                <a16:creationId xmlns:a16="http://schemas.microsoft.com/office/drawing/2014/main" id="{8FD21F69-208C-4767-BA75-55F147FFB4D7}"/>
              </a:ext>
            </a:extLst>
          </p:cNvPr>
          <p:cNvPicPr>
            <a:picLocks noChangeAspect="1"/>
          </p:cNvPicPr>
          <p:nvPr/>
        </p:nvPicPr>
        <p:blipFill>
          <a:blip r:embed="rId8"/>
          <a:stretch>
            <a:fillRect/>
          </a:stretch>
        </p:blipFill>
        <p:spPr>
          <a:xfrm>
            <a:off x="10423495" y="5922333"/>
            <a:ext cx="1780380" cy="764220"/>
          </a:xfrm>
          <a:prstGeom prst="rect">
            <a:avLst/>
          </a:prstGeom>
        </p:spPr>
      </p:pic>
    </p:spTree>
    <p:extLst>
      <p:ext uri="{BB962C8B-B14F-4D97-AF65-F5344CB8AC3E}">
        <p14:creationId xmlns:p14="http://schemas.microsoft.com/office/powerpoint/2010/main" val="2486850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6BAA8FA5-2879-410B-8130-3BDD8C1070FE}"/>
              </a:ext>
            </a:extLst>
          </p:cNvPr>
          <p:cNvSpPr txBox="1"/>
          <p:nvPr/>
        </p:nvSpPr>
        <p:spPr>
          <a:xfrm>
            <a:off x="462266" y="1032180"/>
            <a:ext cx="3585754" cy="1154162"/>
          </a:xfrm>
          <a:prstGeom prst="rect">
            <a:avLst/>
          </a:prstGeom>
          <a:noFill/>
        </p:spPr>
        <p:txBody>
          <a:bodyPr wrap="square" rtlCol="0">
            <a:spAutoFit/>
          </a:bodyPr>
          <a:lstStyle/>
          <a:p>
            <a:pPr>
              <a:spcAft>
                <a:spcPts val="600"/>
              </a:spcAft>
            </a:pPr>
            <a:r>
              <a:rPr lang="es-ES" sz="24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Smart </a:t>
            </a:r>
            <a:r>
              <a:rPr lang="en-GB" sz="24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Assurance</a:t>
            </a:r>
          </a:p>
          <a:p>
            <a:pPr>
              <a:spcAft>
                <a:spcPts val="600"/>
              </a:spcAft>
            </a:pPr>
            <a:r>
              <a:rPr lang="es-ES" sz="2000" spc="300" dirty="0">
                <a:solidFill>
                  <a:srgbClr val="00303E"/>
                </a:solidFill>
                <a:latin typeface="Open Sans" panose="020B0606030504020204" pitchFamily="34" charset="0"/>
                <a:ea typeface="Open Sans" panose="020B0606030504020204" pitchFamily="34" charset="0"/>
                <a:cs typeface="Open Sans" panose="020B0606030504020204" pitchFamily="34" charset="0"/>
              </a:rPr>
              <a:t>A </a:t>
            </a:r>
            <a:r>
              <a:rPr lang="en-GB" sz="2000" spc="300" dirty="0">
                <a:solidFill>
                  <a:srgbClr val="00303E"/>
                </a:solidFill>
                <a:latin typeface="Open Sans" panose="020B0606030504020204" pitchFamily="34" charset="0"/>
                <a:ea typeface="Open Sans" panose="020B0606030504020204" pitchFamily="34" charset="0"/>
                <a:cs typeface="Open Sans" panose="020B0606030504020204" pitchFamily="34" charset="0"/>
              </a:rPr>
              <a:t>coordinated</a:t>
            </a:r>
            <a:r>
              <a:rPr lang="es-ES" sz="2000" spc="300" dirty="0">
                <a:solidFill>
                  <a:srgbClr val="00303E"/>
                </a:solidFill>
                <a:latin typeface="Open Sans" panose="020B0606030504020204" pitchFamily="34" charset="0"/>
                <a:ea typeface="Open Sans" panose="020B0606030504020204" pitchFamily="34" charset="0"/>
                <a:cs typeface="Open Sans" panose="020B0606030504020204" pitchFamily="34" charset="0"/>
              </a:rPr>
              <a:t> </a:t>
            </a:r>
            <a:r>
              <a:rPr lang="es-ES" sz="2000" spc="300" dirty="0" err="1">
                <a:solidFill>
                  <a:srgbClr val="00303E"/>
                </a:solidFill>
                <a:latin typeface="Open Sans" panose="020B0606030504020204" pitchFamily="34" charset="0"/>
                <a:ea typeface="Open Sans" panose="020B0606030504020204" pitchFamily="34" charset="0"/>
                <a:cs typeface="Open Sans" panose="020B0606030504020204" pitchFamily="34" charset="0"/>
              </a:rPr>
              <a:t>approach</a:t>
            </a:r>
            <a:endParaRPr lang="es-ES" sz="2000" spc="300" dirty="0">
              <a:solidFill>
                <a:srgbClr val="00303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n 3">
            <a:extLst>
              <a:ext uri="{FF2B5EF4-FFF2-40B4-BE49-F238E27FC236}">
                <a16:creationId xmlns:a16="http://schemas.microsoft.com/office/drawing/2014/main" id="{30F56DCE-B73F-6D46-A619-F309AFBFFE9C}"/>
              </a:ext>
            </a:extLst>
          </p:cNvPr>
          <p:cNvPicPr>
            <a:picLocks noChangeAspect="1"/>
          </p:cNvPicPr>
          <p:nvPr/>
        </p:nvPicPr>
        <p:blipFill>
          <a:blip r:embed="rId3"/>
          <a:stretch>
            <a:fillRect/>
          </a:stretch>
        </p:blipFill>
        <p:spPr>
          <a:xfrm>
            <a:off x="236713" y="623742"/>
            <a:ext cx="2870200" cy="406400"/>
          </a:xfrm>
          <a:prstGeom prst="rect">
            <a:avLst/>
          </a:prstGeom>
        </p:spPr>
      </p:pic>
      <p:sp>
        <p:nvSpPr>
          <p:cNvPr id="2" name="CuadroTexto 1">
            <a:extLst>
              <a:ext uri="{FF2B5EF4-FFF2-40B4-BE49-F238E27FC236}">
                <a16:creationId xmlns:a16="http://schemas.microsoft.com/office/drawing/2014/main" id="{190EE871-D35D-5B41-AB56-966287C46EC9}"/>
              </a:ext>
            </a:extLst>
          </p:cNvPr>
          <p:cNvSpPr txBox="1"/>
          <p:nvPr/>
        </p:nvSpPr>
        <p:spPr>
          <a:xfrm>
            <a:off x="236713" y="2561564"/>
            <a:ext cx="3235952" cy="2712284"/>
          </a:xfrm>
          <a:prstGeom prst="rect">
            <a:avLst/>
          </a:prstGeom>
          <a:noFill/>
        </p:spPr>
        <p:txBody>
          <a:bodyPr wrap="square" lIns="324000" rtlCol="0">
            <a:noAutofit/>
          </a:bodyPr>
          <a:lstStyle>
            <a:defPPr>
              <a:defRPr lang="es-ES"/>
            </a:defPPr>
            <a:lvl1pPr marL="285750" indent="-285750">
              <a:lnSpc>
                <a:spcPts val="2080"/>
              </a:lnSpc>
              <a:spcBef>
                <a:spcPts val="600"/>
              </a:spcBef>
              <a:spcAft>
                <a:spcPts val="600"/>
              </a:spcAft>
              <a:buFont typeface="Wingdings" panose="05000000000000000000" pitchFamily="2" charset="2"/>
              <a:buChar cha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lvl="1" indent="-228600">
              <a:lnSpc>
                <a:spcPct val="100000"/>
              </a:lnSpc>
              <a:spcBef>
                <a:spcPts val="600"/>
              </a:spcBef>
              <a:spcAft>
                <a:spcPts val="600"/>
              </a:spcAft>
              <a:buClr>
                <a:srgbClr val="E98300"/>
              </a:buClr>
              <a:buFont typeface="Courier New" panose="02070309020205020404" pitchFamily="49" charset="0"/>
              <a:buChar char="o"/>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100000"/>
              </a:lnSpc>
              <a:spcBef>
                <a:spcPts val="600"/>
              </a:spcBef>
              <a:spcAft>
                <a:spcPts val="600"/>
              </a:spcAft>
              <a:buClr>
                <a:srgbClr val="E98300"/>
              </a:buClr>
              <a:buFont typeface="Wingdings" pitchFamily="2" charset="2"/>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100000"/>
              </a:lnSpc>
              <a:spcBef>
                <a:spcPts val="600"/>
              </a:spcBef>
              <a:spcAft>
                <a:spcPts val="600"/>
              </a:spcAft>
              <a:buClr>
                <a:srgbClr val="E98300"/>
              </a:buClr>
              <a:buFont typeface="Wingdings" pitchFamily="2" charset="2"/>
              <a:buChar char="ü"/>
              <a:defRPr sz="1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100000"/>
              </a:lnSpc>
              <a:spcBef>
                <a:spcPts val="600"/>
              </a:spcBef>
              <a:spcAft>
                <a:spcPts val="600"/>
              </a:spcAft>
              <a:buClr>
                <a:srgbClr val="006338"/>
              </a:buClr>
              <a:buFont typeface="Arial" panose="020B0604020202020204" pitchFamily="34" charset="0"/>
              <a:buChar char="•"/>
              <a:defRPr sz="1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ES" dirty="0"/>
              <a:t>Client </a:t>
            </a:r>
            <a:r>
              <a:rPr lang="es-ES" dirty="0" err="1"/>
              <a:t>moves</a:t>
            </a:r>
            <a:r>
              <a:rPr lang="es-ES" dirty="0"/>
              <a:t> </a:t>
            </a:r>
            <a:r>
              <a:rPr lang="es-ES" dirty="0" err="1"/>
              <a:t>out</a:t>
            </a:r>
            <a:r>
              <a:rPr lang="es-ES" dirty="0"/>
              <a:t> </a:t>
            </a:r>
            <a:r>
              <a:rPr lang="es-ES" dirty="0" err="1"/>
              <a:t>of</a:t>
            </a:r>
            <a:r>
              <a:rPr lang="es-ES" dirty="0"/>
              <a:t> </a:t>
            </a:r>
            <a:r>
              <a:rPr lang="es-ES" dirty="0" err="1"/>
              <a:t>Contractor’s</a:t>
            </a:r>
            <a:r>
              <a:rPr lang="es-ES" dirty="0"/>
              <a:t> </a:t>
            </a:r>
            <a:r>
              <a:rPr lang="es-ES" dirty="0" err="1"/>
              <a:t>area</a:t>
            </a:r>
            <a:r>
              <a:rPr lang="es-ES" dirty="0"/>
              <a:t> </a:t>
            </a:r>
            <a:r>
              <a:rPr lang="es-ES" dirty="0" err="1"/>
              <a:t>of</a:t>
            </a:r>
            <a:r>
              <a:rPr lang="es-ES" dirty="0"/>
              <a:t> </a:t>
            </a:r>
            <a:r>
              <a:rPr lang="es-ES" dirty="0" err="1"/>
              <a:t>accountability</a:t>
            </a:r>
            <a:endParaRPr lang="es-ES" dirty="0"/>
          </a:p>
          <a:p>
            <a:r>
              <a:rPr lang="es-ES" dirty="0" err="1"/>
              <a:t>Increased</a:t>
            </a:r>
            <a:r>
              <a:rPr lang="es-ES" dirty="0"/>
              <a:t> </a:t>
            </a:r>
            <a:r>
              <a:rPr lang="es-ES" dirty="0" err="1"/>
              <a:t>focus</a:t>
            </a:r>
            <a:r>
              <a:rPr lang="es-ES" dirty="0"/>
              <a:t> </a:t>
            </a:r>
            <a:r>
              <a:rPr lang="es-ES" dirty="0" err="1"/>
              <a:t>on</a:t>
            </a:r>
            <a:r>
              <a:rPr lang="es-ES" dirty="0"/>
              <a:t> </a:t>
            </a:r>
            <a:r>
              <a:rPr lang="es-ES" dirty="0" err="1"/>
              <a:t>Contractor’s</a:t>
            </a:r>
            <a:r>
              <a:rPr lang="es-ES" dirty="0"/>
              <a:t> Management </a:t>
            </a:r>
            <a:r>
              <a:rPr lang="es-ES" dirty="0" err="1"/>
              <a:t>Systems</a:t>
            </a:r>
            <a:endParaRPr lang="es-ES" dirty="0"/>
          </a:p>
          <a:p>
            <a:pPr lvl="1"/>
            <a:endParaRPr lang="es-ES" dirty="0"/>
          </a:p>
        </p:txBody>
      </p:sp>
      <p:pic>
        <p:nvPicPr>
          <p:cNvPr id="7" name="Picture 6">
            <a:extLst>
              <a:ext uri="{FF2B5EF4-FFF2-40B4-BE49-F238E27FC236}">
                <a16:creationId xmlns:a16="http://schemas.microsoft.com/office/drawing/2014/main" id="{F586CCAF-FF71-4A67-97F6-93AB41049EC1}"/>
              </a:ext>
            </a:extLst>
          </p:cNvPr>
          <p:cNvPicPr>
            <a:picLocks noChangeAspect="1"/>
          </p:cNvPicPr>
          <p:nvPr/>
        </p:nvPicPr>
        <p:blipFill>
          <a:blip r:embed="rId4"/>
          <a:stretch>
            <a:fillRect/>
          </a:stretch>
        </p:blipFill>
        <p:spPr>
          <a:xfrm>
            <a:off x="10372125" y="5922333"/>
            <a:ext cx="1780380" cy="764220"/>
          </a:xfrm>
          <a:prstGeom prst="rect">
            <a:avLst/>
          </a:prstGeom>
        </p:spPr>
      </p:pic>
      <p:pic>
        <p:nvPicPr>
          <p:cNvPr id="5" name="Picture 4">
            <a:extLst>
              <a:ext uri="{FF2B5EF4-FFF2-40B4-BE49-F238E27FC236}">
                <a16:creationId xmlns:a16="http://schemas.microsoft.com/office/drawing/2014/main" id="{A26750D2-917A-4ADC-86D9-387F5F4F5BFA}"/>
              </a:ext>
            </a:extLst>
          </p:cNvPr>
          <p:cNvPicPr>
            <a:picLocks noChangeAspect="1"/>
          </p:cNvPicPr>
          <p:nvPr/>
        </p:nvPicPr>
        <p:blipFill>
          <a:blip r:embed="rId5"/>
          <a:stretch>
            <a:fillRect/>
          </a:stretch>
        </p:blipFill>
        <p:spPr>
          <a:xfrm>
            <a:off x="3832266" y="944531"/>
            <a:ext cx="8063378" cy="4704540"/>
          </a:xfrm>
          <a:prstGeom prst="rect">
            <a:avLst/>
          </a:prstGeom>
        </p:spPr>
      </p:pic>
      <p:sp>
        <p:nvSpPr>
          <p:cNvPr id="6" name="Rectangle 5">
            <a:extLst>
              <a:ext uri="{FF2B5EF4-FFF2-40B4-BE49-F238E27FC236}">
                <a16:creationId xmlns:a16="http://schemas.microsoft.com/office/drawing/2014/main" id="{0B749C39-6CDE-41B5-8AFF-2A94229742B5}"/>
              </a:ext>
            </a:extLst>
          </p:cNvPr>
          <p:cNvSpPr/>
          <p:nvPr/>
        </p:nvSpPr>
        <p:spPr>
          <a:xfrm>
            <a:off x="8106313" y="919829"/>
            <a:ext cx="3789331" cy="4617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2249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90EE871-D35D-5B41-AB56-966287C46EC9}"/>
              </a:ext>
            </a:extLst>
          </p:cNvPr>
          <p:cNvSpPr txBox="1"/>
          <p:nvPr/>
        </p:nvSpPr>
        <p:spPr>
          <a:xfrm>
            <a:off x="358421" y="2174881"/>
            <a:ext cx="2870200" cy="3143878"/>
          </a:xfrm>
          <a:prstGeom prst="rect">
            <a:avLst/>
          </a:prstGeom>
        </p:spPr>
        <p:txBody>
          <a:bodyPr vert="horz" lIns="288000" tIns="288000" rIns="288000" bIns="288000" rtlCol="0">
            <a:noAutofit/>
          </a:bodyPr>
          <a:lstStyle>
            <a:defPPr>
              <a:defRPr lang="es-ES"/>
            </a:defPPr>
            <a:lvl1pPr marL="228600" indent="-228600">
              <a:lnSpc>
                <a:spcPct val="124000"/>
              </a:lnSpc>
              <a:spcBef>
                <a:spcPts val="600"/>
              </a:spcBef>
              <a:spcAft>
                <a:spcPts val="600"/>
              </a:spcAft>
              <a:buClr>
                <a:srgbClr val="006338"/>
              </a:buClr>
              <a:buFont typeface="Wingdings" panose="05000000000000000000" pitchFamily="2" charset="2"/>
              <a:buChar char="§"/>
              <a:defRPr>
                <a:solidFill>
                  <a:schemeClr val="tx1">
                    <a:lumMod val="75000"/>
                    <a:lumOff val="25000"/>
                  </a:schemeClr>
                </a:solidFill>
                <a:ea typeface="Open Sans" panose="020B0606030504020204" pitchFamily="34" charset="0"/>
                <a:cs typeface="Open Sans" panose="020B0606030504020204" pitchFamily="34" charset="0"/>
              </a:defRPr>
            </a:lvl1pPr>
            <a:lvl2pPr marL="685800" lvl="1" indent="-228600">
              <a:lnSpc>
                <a:spcPct val="100000"/>
              </a:lnSpc>
              <a:spcBef>
                <a:spcPts val="600"/>
              </a:spcBef>
              <a:spcAft>
                <a:spcPts val="600"/>
              </a:spcAft>
              <a:buClr>
                <a:srgbClr val="E98300"/>
              </a:buClr>
              <a:buFont typeface="Courier New" panose="02070309020205020404" pitchFamily="49" charset="0"/>
              <a:buChar char="o"/>
              <a:defRPr sz="1600">
                <a:solidFill>
                  <a:schemeClr val="tx1">
                    <a:lumMod val="75000"/>
                    <a:lumOff val="25000"/>
                  </a:schemeClr>
                </a:solidFill>
                <a:ea typeface="Open Sans" panose="020B0606030504020204" pitchFamily="34" charset="0"/>
                <a:cs typeface="Open Sans" panose="020B0606030504020204" pitchFamily="34" charset="0"/>
              </a:defRPr>
            </a:lvl2pPr>
            <a:lvl3pPr marL="1143000" indent="-228600">
              <a:lnSpc>
                <a:spcPct val="100000"/>
              </a:lnSpc>
              <a:spcBef>
                <a:spcPts val="600"/>
              </a:spcBef>
              <a:spcAft>
                <a:spcPts val="600"/>
              </a:spcAft>
              <a:buClr>
                <a:srgbClr val="E98300"/>
              </a:buClr>
              <a:buFont typeface="Wingdings" pitchFamily="2" charset="2"/>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100000"/>
              </a:lnSpc>
              <a:spcBef>
                <a:spcPts val="600"/>
              </a:spcBef>
              <a:spcAft>
                <a:spcPts val="600"/>
              </a:spcAft>
              <a:buClr>
                <a:srgbClr val="E98300"/>
              </a:buClr>
              <a:buFont typeface="Wingdings" pitchFamily="2" charset="2"/>
              <a:buChar char="ü"/>
              <a:defRPr sz="1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100000"/>
              </a:lnSpc>
              <a:spcBef>
                <a:spcPts val="600"/>
              </a:spcBef>
              <a:spcAft>
                <a:spcPts val="600"/>
              </a:spcAft>
              <a:buClr>
                <a:srgbClr val="006338"/>
              </a:buClr>
              <a:buFont typeface="Arial" panose="020B0604020202020204" pitchFamily="34" charset="0"/>
              <a:buChar char="•"/>
              <a:defRPr sz="1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ES" dirty="0">
                <a:latin typeface="Open Sans" panose="020B0606030504020204" pitchFamily="34" charset="0"/>
              </a:rPr>
              <a:t>Data </a:t>
            </a:r>
            <a:r>
              <a:rPr lang="es-ES" dirty="0" err="1">
                <a:latin typeface="Open Sans" panose="020B0606030504020204" pitchFamily="34" charset="0"/>
              </a:rPr>
              <a:t>Analysis</a:t>
            </a:r>
            <a:endParaRPr lang="es-ES" dirty="0">
              <a:latin typeface="Open Sans" panose="020B0606030504020204" pitchFamily="34" charset="0"/>
            </a:endParaRPr>
          </a:p>
          <a:p>
            <a:pPr lvl="1"/>
            <a:r>
              <a:rPr lang="es-ES" dirty="0" err="1">
                <a:latin typeface="Open Sans" panose="020B0606030504020204" pitchFamily="34" charset="0"/>
              </a:rPr>
              <a:t>Close</a:t>
            </a:r>
            <a:r>
              <a:rPr lang="es-ES" dirty="0">
                <a:latin typeface="Open Sans" panose="020B0606030504020204" pitchFamily="34" charset="0"/>
              </a:rPr>
              <a:t> </a:t>
            </a:r>
            <a:r>
              <a:rPr lang="es-ES" dirty="0" err="1">
                <a:latin typeface="Open Sans" panose="020B0606030504020204" pitchFamily="34" charset="0"/>
              </a:rPr>
              <a:t>calls</a:t>
            </a:r>
            <a:endParaRPr lang="es-ES" dirty="0">
              <a:latin typeface="Open Sans" panose="020B0606030504020204" pitchFamily="34" charset="0"/>
            </a:endParaRPr>
          </a:p>
          <a:p>
            <a:pPr lvl="1"/>
            <a:r>
              <a:rPr lang="es-ES" dirty="0" err="1">
                <a:latin typeface="Open Sans" panose="020B0606030504020204" pitchFamily="34" charset="0"/>
              </a:rPr>
              <a:t>Volume</a:t>
            </a:r>
            <a:r>
              <a:rPr lang="es-ES" dirty="0">
                <a:latin typeface="Open Sans" panose="020B0606030504020204" pitchFamily="34" charset="0"/>
              </a:rPr>
              <a:t> vs </a:t>
            </a:r>
            <a:r>
              <a:rPr lang="es-ES" dirty="0" err="1">
                <a:latin typeface="Open Sans" panose="020B0606030504020204" pitchFamily="34" charset="0"/>
              </a:rPr>
              <a:t>risk</a:t>
            </a:r>
            <a:endParaRPr lang="es-ES" dirty="0">
              <a:latin typeface="Open Sans" panose="020B0606030504020204" pitchFamily="34" charset="0"/>
            </a:endParaRPr>
          </a:p>
        </p:txBody>
      </p:sp>
      <p:pic>
        <p:nvPicPr>
          <p:cNvPr id="7" name="Picture 6">
            <a:extLst>
              <a:ext uri="{FF2B5EF4-FFF2-40B4-BE49-F238E27FC236}">
                <a16:creationId xmlns:a16="http://schemas.microsoft.com/office/drawing/2014/main" id="{F586CCAF-FF71-4A67-97F6-93AB41049EC1}"/>
              </a:ext>
            </a:extLst>
          </p:cNvPr>
          <p:cNvPicPr>
            <a:picLocks noChangeAspect="1"/>
          </p:cNvPicPr>
          <p:nvPr/>
        </p:nvPicPr>
        <p:blipFill>
          <a:blip r:embed="rId3"/>
          <a:stretch>
            <a:fillRect/>
          </a:stretch>
        </p:blipFill>
        <p:spPr>
          <a:xfrm>
            <a:off x="10423495" y="5922333"/>
            <a:ext cx="1780380" cy="764220"/>
          </a:xfrm>
          <a:prstGeom prst="rect">
            <a:avLst/>
          </a:prstGeom>
        </p:spPr>
      </p:pic>
      <p:pic>
        <p:nvPicPr>
          <p:cNvPr id="8" name="Picture 7">
            <a:extLst>
              <a:ext uri="{FF2B5EF4-FFF2-40B4-BE49-F238E27FC236}">
                <a16:creationId xmlns:a16="http://schemas.microsoft.com/office/drawing/2014/main" id="{E97733D4-B46C-4D16-A9A2-5F40C28F99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4042" y="680142"/>
            <a:ext cx="7969537" cy="4841116"/>
          </a:xfrm>
          <a:prstGeom prst="rect">
            <a:avLst/>
          </a:prstGeom>
          <a:noFill/>
        </p:spPr>
      </p:pic>
      <p:sp>
        <p:nvSpPr>
          <p:cNvPr id="10" name="CuadroTexto 12">
            <a:extLst>
              <a:ext uri="{FF2B5EF4-FFF2-40B4-BE49-F238E27FC236}">
                <a16:creationId xmlns:a16="http://schemas.microsoft.com/office/drawing/2014/main" id="{555F0269-14BB-48E6-A381-CD0CA4CC9394}"/>
              </a:ext>
            </a:extLst>
          </p:cNvPr>
          <p:cNvSpPr txBox="1"/>
          <p:nvPr/>
        </p:nvSpPr>
        <p:spPr>
          <a:xfrm>
            <a:off x="1148795" y="4683119"/>
            <a:ext cx="5400675" cy="889402"/>
          </a:xfrm>
          <a:prstGeom prst="rect">
            <a:avLst/>
          </a:prstGeom>
          <a:noFill/>
        </p:spPr>
        <p:txBody>
          <a:bodyPr wrap="square" lIns="288000" tIns="288000" rIns="288000" bIns="288000" rtlCol="0">
            <a:spAutoFit/>
          </a:bodyPr>
          <a:lstStyle/>
          <a:p>
            <a:pPr>
              <a:spcAft>
                <a:spcPts val="600"/>
              </a:spcAft>
            </a:pPr>
            <a:r>
              <a:rPr lang="en-GB" sz="20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Improving Together</a:t>
            </a:r>
          </a:p>
        </p:txBody>
      </p:sp>
      <p:pic>
        <p:nvPicPr>
          <p:cNvPr id="3" name="Picture 2">
            <a:extLst>
              <a:ext uri="{FF2B5EF4-FFF2-40B4-BE49-F238E27FC236}">
                <a16:creationId xmlns:a16="http://schemas.microsoft.com/office/drawing/2014/main" id="{F97016A2-CE18-4680-A1EF-F42B35753AB8}"/>
              </a:ext>
            </a:extLst>
          </p:cNvPr>
          <p:cNvPicPr>
            <a:picLocks noChangeAspect="1"/>
          </p:cNvPicPr>
          <p:nvPr/>
        </p:nvPicPr>
        <p:blipFill>
          <a:blip r:embed="rId5"/>
          <a:stretch>
            <a:fillRect/>
          </a:stretch>
        </p:blipFill>
        <p:spPr>
          <a:xfrm>
            <a:off x="3872669" y="696653"/>
            <a:ext cx="7952270" cy="4841117"/>
          </a:xfrm>
          <a:prstGeom prst="rect">
            <a:avLst/>
          </a:prstGeom>
        </p:spPr>
      </p:pic>
      <p:sp>
        <p:nvSpPr>
          <p:cNvPr id="13" name="CuadroTexto 11">
            <a:extLst>
              <a:ext uri="{FF2B5EF4-FFF2-40B4-BE49-F238E27FC236}">
                <a16:creationId xmlns:a16="http://schemas.microsoft.com/office/drawing/2014/main" id="{0FE5F986-9F6D-4FA3-AF89-7E6D25CAD4DA}"/>
              </a:ext>
            </a:extLst>
          </p:cNvPr>
          <p:cNvSpPr txBox="1"/>
          <p:nvPr/>
        </p:nvSpPr>
        <p:spPr>
          <a:xfrm>
            <a:off x="462266" y="1032180"/>
            <a:ext cx="3585754" cy="1154162"/>
          </a:xfrm>
          <a:prstGeom prst="rect">
            <a:avLst/>
          </a:prstGeom>
          <a:noFill/>
        </p:spPr>
        <p:txBody>
          <a:bodyPr wrap="square" rtlCol="0">
            <a:spAutoFit/>
          </a:bodyPr>
          <a:lstStyle/>
          <a:p>
            <a:pPr>
              <a:spcAft>
                <a:spcPts val="600"/>
              </a:spcAft>
            </a:pPr>
            <a:r>
              <a:rPr lang="es-ES" sz="24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Smart </a:t>
            </a:r>
            <a:r>
              <a:rPr lang="en-GB" sz="24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Assurance</a:t>
            </a:r>
          </a:p>
          <a:p>
            <a:pPr>
              <a:spcAft>
                <a:spcPts val="600"/>
              </a:spcAft>
            </a:pPr>
            <a:r>
              <a:rPr lang="es-ES" sz="2000" spc="300" dirty="0">
                <a:solidFill>
                  <a:srgbClr val="00303E"/>
                </a:solidFill>
                <a:latin typeface="Open Sans" panose="020B0606030504020204" pitchFamily="34" charset="0"/>
                <a:ea typeface="Open Sans" panose="020B0606030504020204" pitchFamily="34" charset="0"/>
                <a:cs typeface="Open Sans" panose="020B0606030504020204" pitchFamily="34" charset="0"/>
              </a:rPr>
              <a:t>A </a:t>
            </a:r>
            <a:r>
              <a:rPr lang="en-GB" sz="2000" spc="300" dirty="0">
                <a:solidFill>
                  <a:srgbClr val="00303E"/>
                </a:solidFill>
                <a:latin typeface="Open Sans" panose="020B0606030504020204" pitchFamily="34" charset="0"/>
                <a:ea typeface="Open Sans" panose="020B0606030504020204" pitchFamily="34" charset="0"/>
                <a:cs typeface="Open Sans" panose="020B0606030504020204" pitchFamily="34" charset="0"/>
              </a:rPr>
              <a:t>risk based</a:t>
            </a:r>
            <a:r>
              <a:rPr lang="es-ES" sz="2000" spc="300" dirty="0">
                <a:solidFill>
                  <a:srgbClr val="00303E"/>
                </a:solidFill>
                <a:latin typeface="Open Sans" panose="020B0606030504020204" pitchFamily="34" charset="0"/>
                <a:ea typeface="Open Sans" panose="020B0606030504020204" pitchFamily="34" charset="0"/>
                <a:cs typeface="Open Sans" panose="020B0606030504020204" pitchFamily="34" charset="0"/>
              </a:rPr>
              <a:t> </a:t>
            </a:r>
            <a:r>
              <a:rPr lang="es-ES" sz="2000" spc="300" dirty="0" err="1">
                <a:solidFill>
                  <a:srgbClr val="00303E"/>
                </a:solidFill>
                <a:latin typeface="Open Sans" panose="020B0606030504020204" pitchFamily="34" charset="0"/>
                <a:ea typeface="Open Sans" panose="020B0606030504020204" pitchFamily="34" charset="0"/>
                <a:cs typeface="Open Sans" panose="020B0606030504020204" pitchFamily="34" charset="0"/>
              </a:rPr>
              <a:t>approach</a:t>
            </a:r>
            <a:endParaRPr lang="es-ES" sz="2000" spc="300" dirty="0">
              <a:solidFill>
                <a:srgbClr val="00303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Imagen 3">
            <a:extLst>
              <a:ext uri="{FF2B5EF4-FFF2-40B4-BE49-F238E27FC236}">
                <a16:creationId xmlns:a16="http://schemas.microsoft.com/office/drawing/2014/main" id="{C4266951-071B-492B-B85C-D0A293BC065D}"/>
              </a:ext>
            </a:extLst>
          </p:cNvPr>
          <p:cNvPicPr>
            <a:picLocks noChangeAspect="1"/>
          </p:cNvPicPr>
          <p:nvPr/>
        </p:nvPicPr>
        <p:blipFill>
          <a:blip r:embed="rId6"/>
          <a:stretch>
            <a:fillRect/>
          </a:stretch>
        </p:blipFill>
        <p:spPr>
          <a:xfrm>
            <a:off x="236713" y="623742"/>
            <a:ext cx="2870200" cy="406400"/>
          </a:xfrm>
          <a:prstGeom prst="rect">
            <a:avLst/>
          </a:prstGeom>
        </p:spPr>
      </p:pic>
    </p:spTree>
    <p:extLst>
      <p:ext uri="{BB962C8B-B14F-4D97-AF65-F5344CB8AC3E}">
        <p14:creationId xmlns:p14="http://schemas.microsoft.com/office/powerpoint/2010/main" val="1059023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D72446A8976D6446BFE3893CF8F2D7F3" ma:contentTypeVersion="16" ma:contentTypeDescription="Crear nuevo documento." ma:contentTypeScope="" ma:versionID="1665eb82c7a9d2289698329b3bfa8d3d">
  <xsd:schema xmlns:xsd="http://www.w3.org/2001/XMLSchema" xmlns:xs="http://www.w3.org/2001/XMLSchema" xmlns:p="http://schemas.microsoft.com/office/2006/metadata/properties" xmlns:ns2="816b7941-46f7-4e51-bc00-e766c5829c4c" xmlns:ns3="f690fe1c-d010-406e-80cc-90103b9435ab" targetNamespace="http://schemas.microsoft.com/office/2006/metadata/properties" ma:root="true" ma:fieldsID="838870176c4a91c7100f666cedbfa83c" ns2:_="" ns3:_="">
    <xsd:import namespace="816b7941-46f7-4e51-bc00-e766c5829c4c"/>
    <xsd:import namespace="f690fe1c-d010-406e-80cc-90103b9435a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6b7941-46f7-4e51-bc00-e766c5829c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c5f77948-cb74-4db9-9d42-99e13121e59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90fe1c-d010-406e-80cc-90103b9435ab"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20133ff-a8f6-4fdf-973f-dc4bcb07f637}" ma:internalName="TaxCatchAll" ma:showField="CatchAllData" ma:web="f690fe1c-d010-406e-80cc-90103b9435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690fe1c-d010-406e-80cc-90103b9435ab" xsi:nil="true"/>
    <lcf76f155ced4ddcb4097134ff3c332f xmlns="816b7941-46f7-4e51-bc00-e766c5829c4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D191B9-7828-4B4A-8C3E-EF7638A3AC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6b7941-46f7-4e51-bc00-e766c5829c4c"/>
    <ds:schemaRef ds:uri="f690fe1c-d010-406e-80cc-90103b9435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AB6BB8-30B6-4819-95F3-B6442DE39AF1}">
  <ds:schemaRefs>
    <ds:schemaRef ds:uri="f1d8122c-770b-4926-b8cd-4dc6ea039942"/>
    <ds:schemaRef ds:uri="http://purl.org/dc/elements/1.1/"/>
    <ds:schemaRef ds:uri="http://schemas.microsoft.com/office/2006/metadata/properties"/>
    <ds:schemaRef ds:uri="http://purl.org/dc/terms/"/>
    <ds:schemaRef ds:uri="7872136c-19fc-4a7d-bdc0-b4384bce4cda"/>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 ds:uri="f690fe1c-d010-406e-80cc-90103b9435ab"/>
    <ds:schemaRef ds:uri="816b7941-46f7-4e51-bc00-e766c5829c4c"/>
  </ds:schemaRefs>
</ds:datastoreItem>
</file>

<file path=customXml/itemProps3.xml><?xml version="1.0" encoding="utf-8"?>
<ds:datastoreItem xmlns:ds="http://schemas.openxmlformats.org/officeDocument/2006/customXml" ds:itemID="{A7D2AD6B-1FDB-4057-9B24-AF2B3C9669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15750</TotalTime>
  <Words>2699</Words>
  <Application>Microsoft Office PowerPoint</Application>
  <PresentationFormat>Widescreen</PresentationFormat>
  <Paragraphs>134</Paragraphs>
  <Slides>12</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Courier New</vt:lpstr>
      <vt:lpstr>Open Sans</vt:lpstr>
      <vt:lpstr>Times New Roman</vt:lpstr>
      <vt:lpstr>Wingdings</vt:lpstr>
      <vt:lpstr>Tema de Office</vt:lpstr>
      <vt:lpstr>PowerPoint Presentation</vt:lpstr>
      <vt:lpstr>PowerPoint Presentation</vt:lpstr>
      <vt:lpstr>PowerPoint Presentation</vt:lpstr>
      <vt:lpstr>Context</vt:lpstr>
      <vt:lpstr>PowerPoint Presentation</vt:lpstr>
      <vt:lpstr>Hypothesis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 .Cristina Sanz Regueiro</dc:creator>
  <cp:lastModifiedBy>Ann Mills</cp:lastModifiedBy>
  <cp:revision>217</cp:revision>
  <dcterms:created xsi:type="dcterms:W3CDTF">2019-03-07T07:56:29Z</dcterms:created>
  <dcterms:modified xsi:type="dcterms:W3CDTF">2023-02-23T12:17:35Z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0x01010048DB6320C9D2574AB3AA5117D80DF58C</vt:lpwstr>
  </property>
  <property fmtid="{D5CDD505-2E9C-101B-9397-08002B2CF9AE}" pid="3" name="Order">
    <vt:r8>7497600</vt:r8>
  </property>
  <property fmtid="{D5CDD505-2E9C-101B-9397-08002B2CF9AE}" pid="4" name="AuthorIds_UIVersion_31744">
    <vt:lpwstr>4</vt:lpwstr>
  </property>
  <property fmtid="{D5CDD505-2E9C-101B-9397-08002B2CF9AE}" pid="5" name="ComplianceAssetId">
    <vt:lpwstr/>
  </property>
  <property fmtid="{D5CDD505-2E9C-101B-9397-08002B2CF9AE}" pid="6" name="MSIP_Label_8577031b-11bc-4db9-b655-7d79027ad570_Enabled">
    <vt:lpwstr>true</vt:lpwstr>
  </property>
  <property fmtid="{D5CDD505-2E9C-101B-9397-08002B2CF9AE}" pid="7" name="MSIP_Label_8577031b-11bc-4db9-b655-7d79027ad570_SetDate">
    <vt:lpwstr>2022-10-18T10:11:33Z</vt:lpwstr>
  </property>
  <property fmtid="{D5CDD505-2E9C-101B-9397-08002B2CF9AE}" pid="8" name="MSIP_Label_8577031b-11bc-4db9-b655-7d79027ad570_Method">
    <vt:lpwstr>Standard</vt:lpwstr>
  </property>
  <property fmtid="{D5CDD505-2E9C-101B-9397-08002B2CF9AE}" pid="9" name="MSIP_Label_8577031b-11bc-4db9-b655-7d79027ad570_Name">
    <vt:lpwstr>8577031b-11bc-4db9-b655-7d79027ad570</vt:lpwstr>
  </property>
  <property fmtid="{D5CDD505-2E9C-101B-9397-08002B2CF9AE}" pid="10" name="MSIP_Label_8577031b-11bc-4db9-b655-7d79027ad570_SiteId">
    <vt:lpwstr>c22cc3e1-5d7f-4f4d-be03-d5a158cc9409</vt:lpwstr>
  </property>
  <property fmtid="{D5CDD505-2E9C-101B-9397-08002B2CF9AE}" pid="11" name="MSIP_Label_8577031b-11bc-4db9-b655-7d79027ad570_ActionId">
    <vt:lpwstr>6cfdf664-90e6-4764-8d95-a0f135812280</vt:lpwstr>
  </property>
  <property fmtid="{D5CDD505-2E9C-101B-9397-08002B2CF9AE}" pid="12" name="MSIP_Label_8577031b-11bc-4db9-b655-7d79027ad570_ContentBits">
    <vt:lpwstr>1</vt:lpwstr>
  </property>
</Properties>
</file>