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410" r:id="rId5"/>
    <p:sldId id="310" r:id="rId6"/>
    <p:sldId id="412" r:id="rId7"/>
    <p:sldId id="371" r:id="rId8"/>
    <p:sldId id="414" r:id="rId9"/>
    <p:sldId id="370" r:id="rId10"/>
    <p:sldId id="417" r:id="rId11"/>
    <p:sldId id="424" r:id="rId12"/>
    <p:sldId id="416" r:id="rId13"/>
    <p:sldId id="415" r:id="rId14"/>
    <p:sldId id="419" r:id="rId15"/>
    <p:sldId id="375" r:id="rId16"/>
    <p:sldId id="422" r:id="rId17"/>
    <p:sldId id="420" r:id="rId18"/>
    <p:sldId id="421" r:id="rId19"/>
    <p:sldId id="423" r:id="rId20"/>
    <p:sldId id="294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AFA"/>
    <a:srgbClr val="006338"/>
    <a:srgbClr val="E98300"/>
    <a:srgbClr val="EDF8F8"/>
    <a:srgbClr val="007111"/>
    <a:srgbClr val="FFFFFF"/>
    <a:srgbClr val="00303E"/>
    <a:srgbClr val="007788"/>
    <a:srgbClr val="0096D6"/>
    <a:srgbClr val="009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C094FE-34F7-49A9-A9BC-51B69AFD2419}" v="233" dt="2022-10-10T16:20:46.0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6"/>
    <p:restoredTop sz="94694"/>
  </p:normalViewPr>
  <p:slideViewPr>
    <p:cSldViewPr snapToGrid="0">
      <p:cViewPr varScale="1">
        <p:scale>
          <a:sx n="60" d="100"/>
          <a:sy n="60" d="100"/>
        </p:scale>
        <p:origin x="1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B763E8-FC97-0C46-9E82-6C5B771914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C5051D-7649-E844-96E5-8C2DF29BC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D264B1-7171-034C-A91F-A0F91827B5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90EF2-ECF1-784C-953E-7A84E2D9CB7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859157D-EFE0-2948-9DC9-99EF199C5F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C222E-33A0-7449-BA90-863A1B660FD0}" type="datetimeFigureOut">
              <a:rPr lang="es-ES" smtClean="0"/>
              <a:t>23/02/2023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036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66193-5D08-4945-968E-CBBA49C431AC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B1BD6-652B-6E4F-9797-CF80B2FBA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830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47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93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Ev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A69C75-405E-3D49-AB50-636B11E2E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03096A3C-2CAE-8642-A387-43F5C6B476F6}"/>
              </a:ext>
            </a:extLst>
          </p:cNvPr>
          <p:cNvSpPr/>
          <p:nvPr userDrawn="1"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16 Imagen" descr="Diagonal.png">
            <a:extLst>
              <a:ext uri="{FF2B5EF4-FFF2-40B4-BE49-F238E27FC236}">
                <a16:creationId xmlns:a16="http://schemas.microsoft.com/office/drawing/2014/main" id="{16BB102E-E2A4-4749-B482-291ED6535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sp>
        <p:nvSpPr>
          <p:cNvPr id="35" name="Redondear rectángulo de esquina del mismo lado 34">
            <a:extLst>
              <a:ext uri="{FF2B5EF4-FFF2-40B4-BE49-F238E27FC236}">
                <a16:creationId xmlns:a16="http://schemas.microsoft.com/office/drawing/2014/main" id="{EB822455-2059-844B-98A4-F7069DB1C6AB}"/>
              </a:ext>
            </a:extLst>
          </p:cNvPr>
          <p:cNvSpPr/>
          <p:nvPr userDrawn="1"/>
        </p:nvSpPr>
        <p:spPr>
          <a:xfrm rot="5400000">
            <a:off x="5303521" y="571501"/>
            <a:ext cx="982980" cy="1159001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A02D192-654A-A345-9A82-2A3515A21AA0}"/>
              </a:ext>
            </a:extLst>
          </p:cNvPr>
          <p:cNvGrpSpPr/>
          <p:nvPr/>
        </p:nvGrpSpPr>
        <p:grpSpPr>
          <a:xfrm>
            <a:off x="-180756" y="5692140"/>
            <a:ext cx="2760771" cy="994412"/>
            <a:chOff x="-719479" y="5854835"/>
            <a:chExt cx="3429730" cy="994412"/>
          </a:xfrm>
        </p:grpSpPr>
        <p:sp>
          <p:nvSpPr>
            <p:cNvPr id="46" name="Redondear rectángulo de esquina del mismo lado 45">
              <a:extLst>
                <a:ext uri="{FF2B5EF4-FFF2-40B4-BE49-F238E27FC236}">
                  <a16:creationId xmlns:a16="http://schemas.microsoft.com/office/drawing/2014/main" id="{E3B5DF85-22EA-B744-83B5-C7B35A5F89B9}"/>
                </a:ext>
              </a:extLst>
            </p:cNvPr>
            <p:cNvSpPr/>
            <p:nvPr/>
          </p:nvSpPr>
          <p:spPr>
            <a:xfrm rot="5400000">
              <a:off x="646771" y="4785767"/>
              <a:ext cx="697230" cy="342973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397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7" name="Redondear rectángulo de esquina del mismo lado 46">
              <a:extLst>
                <a:ext uri="{FF2B5EF4-FFF2-40B4-BE49-F238E27FC236}">
                  <a16:creationId xmlns:a16="http://schemas.microsoft.com/office/drawing/2014/main" id="{A821B80E-06B1-E349-91DE-4EAB6404F929}"/>
                </a:ext>
              </a:extLst>
            </p:cNvPr>
            <p:cNvSpPr/>
            <p:nvPr/>
          </p:nvSpPr>
          <p:spPr>
            <a:xfrm rot="5400000">
              <a:off x="440003" y="4774608"/>
              <a:ext cx="885261" cy="304571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397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521B54D3-1E79-6548-8595-07B42446AFC5}"/>
              </a:ext>
            </a:extLst>
          </p:cNvPr>
          <p:cNvGrpSpPr/>
          <p:nvPr userDrawn="1"/>
        </p:nvGrpSpPr>
        <p:grpSpPr>
          <a:xfrm>
            <a:off x="5475768" y="6061995"/>
            <a:ext cx="5567012" cy="593214"/>
            <a:chOff x="8109092" y="6069635"/>
            <a:chExt cx="4148253" cy="442033"/>
          </a:xfrm>
        </p:grpSpPr>
        <p:sp>
          <p:nvSpPr>
            <p:cNvPr id="55" name="object 10">
              <a:extLst>
                <a:ext uri="{FF2B5EF4-FFF2-40B4-BE49-F238E27FC236}">
                  <a16:creationId xmlns:a16="http://schemas.microsoft.com/office/drawing/2014/main" id="{980C8000-717D-1C40-90F7-0AD2B08F7826}"/>
                </a:ext>
              </a:extLst>
            </p:cNvPr>
            <p:cNvSpPr/>
            <p:nvPr userDrawn="1"/>
          </p:nvSpPr>
          <p:spPr>
            <a:xfrm>
              <a:off x="8109092" y="6069635"/>
              <a:ext cx="728438" cy="442033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">
              <a:extLst>
                <a:ext uri="{FF2B5EF4-FFF2-40B4-BE49-F238E27FC236}">
                  <a16:creationId xmlns:a16="http://schemas.microsoft.com/office/drawing/2014/main" id="{628B0BF2-0437-BE45-BA4F-0FFC4F708D87}"/>
                </a:ext>
              </a:extLst>
            </p:cNvPr>
            <p:cNvSpPr/>
            <p:nvPr userDrawn="1"/>
          </p:nvSpPr>
          <p:spPr>
            <a:xfrm>
              <a:off x="9374431" y="6186099"/>
              <a:ext cx="1600382" cy="2238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BE75787F-E73B-DB4E-BD84-36CB9E8FB8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3852" y="6177263"/>
              <a:ext cx="873493" cy="268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8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03096A3C-2CAE-8642-A387-43F5C6B476F6}"/>
              </a:ext>
            </a:extLst>
          </p:cNvPr>
          <p:cNvSpPr/>
          <p:nvPr userDrawn="1"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60D3BAC-0921-674A-AC5B-D607C1191030}"/>
              </a:ext>
            </a:extLst>
          </p:cNvPr>
          <p:cNvSpPr/>
          <p:nvPr userDrawn="1"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16 Imagen" descr="Diagonal.png">
            <a:extLst>
              <a:ext uri="{FF2B5EF4-FFF2-40B4-BE49-F238E27FC236}">
                <a16:creationId xmlns:a16="http://schemas.microsoft.com/office/drawing/2014/main" id="{16BB102E-E2A4-4749-B482-291ED6535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26" name="Imagen 25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B65DFD50-D27E-534A-95F7-D511CC61E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7CE2873F-7F95-8140-9EAA-69B2B8B56EAF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5" name="Redondear rectángulo de esquina del mismo lado 34">
              <a:extLst>
                <a:ext uri="{FF2B5EF4-FFF2-40B4-BE49-F238E27FC236}">
                  <a16:creationId xmlns:a16="http://schemas.microsoft.com/office/drawing/2014/main" id="{119C50F7-E4F0-2B49-8E10-3326311A8B40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Redondear rectángulo de esquina del mismo lado 35">
              <a:extLst>
                <a:ext uri="{FF2B5EF4-FFF2-40B4-BE49-F238E27FC236}">
                  <a16:creationId xmlns:a16="http://schemas.microsoft.com/office/drawing/2014/main" id="{0B77056D-76D7-1F49-8AA4-4CB955DF1BAA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0608A9B1-4C71-0443-B6C4-A538427CDE0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3" name="Grupo 52">
                <a:extLst>
                  <a:ext uri="{FF2B5EF4-FFF2-40B4-BE49-F238E27FC236}">
                    <a16:creationId xmlns:a16="http://schemas.microsoft.com/office/drawing/2014/main" id="{E5C036B9-DDFE-714B-8EC6-28976F936BD5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5" name="Redondear rectángulo de esquina del mismo lado 54">
                  <a:extLst>
                    <a:ext uri="{FF2B5EF4-FFF2-40B4-BE49-F238E27FC236}">
                      <a16:creationId xmlns:a16="http://schemas.microsoft.com/office/drawing/2014/main" id="{05F86DE8-28B4-E542-AE41-AC154140BB20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6" name="Redondear rectángulo de esquina del mismo lado 55">
                  <a:extLst>
                    <a:ext uri="{FF2B5EF4-FFF2-40B4-BE49-F238E27FC236}">
                      <a16:creationId xmlns:a16="http://schemas.microsoft.com/office/drawing/2014/main" id="{AF722B8B-E396-9148-BA78-79994632207C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4" name="Redondear rectángulo de esquina del mismo lado 53">
                <a:extLst>
                  <a:ext uri="{FF2B5EF4-FFF2-40B4-BE49-F238E27FC236}">
                    <a16:creationId xmlns:a16="http://schemas.microsoft.com/office/drawing/2014/main" id="{8FFF6926-0BB0-8B4A-8DC0-62F3C6964E01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1DB695D6-65B5-A04F-96C5-2701D751FCBD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9EFFD84B-1153-3E4C-A454-58E34D41A44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CA9F628-8FAB-0744-8090-94AA7C02BB4F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AC23730B-0B4A-AB44-BA6C-F29B7DD121BF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C58C2C89-0327-0D4A-AB96-F2082321A19D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id="{5C86515A-1813-3C42-808D-0A57C834EF60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">
                <a:extLst>
                  <a:ext uri="{FF2B5EF4-FFF2-40B4-BE49-F238E27FC236}">
                    <a16:creationId xmlns:a16="http://schemas.microsoft.com/office/drawing/2014/main" id="{5DDAD963-1EA5-ED40-819D-4AFD4C49B497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Imagen 48">
                <a:extLst>
                  <a:ext uri="{FF2B5EF4-FFF2-40B4-BE49-F238E27FC236}">
                    <a16:creationId xmlns:a16="http://schemas.microsoft.com/office/drawing/2014/main" id="{25D78E7D-4D18-2342-B665-2ED3A35B30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FAA270E7-ECC2-664B-AB5F-B9B3A0051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Index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94859456-01C9-1B48-BA0F-DCF4544B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9AB4219F-EE26-9046-856A-685222FE0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5886"/>
            <a:ext cx="11522075" cy="464214"/>
          </a:xfrm>
        </p:spPr>
        <p:txBody>
          <a:bodyPr lIns="288000" tIns="288000" rIns="288000" bIns="288000">
            <a:noAutofit/>
          </a:bodyPr>
          <a:lstStyle>
            <a:lvl1pPr>
              <a:defRPr sz="2000" b="1" i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/>
              <a:t>TITLE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9453719-DE8A-9F4D-B57E-51591C5125B9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4" name="Redondear rectángulo de esquina del mismo lado 23">
              <a:extLst>
                <a:ext uri="{FF2B5EF4-FFF2-40B4-BE49-F238E27FC236}">
                  <a16:creationId xmlns:a16="http://schemas.microsoft.com/office/drawing/2014/main" id="{5C5AB72D-44B8-4B4C-9DE8-863D2AD7C051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BD0AC41A-0392-0E4D-ADBF-0CBB7194C411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125A388E-3BD8-314A-AC71-18BED7E0B88F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9D42B86B-005E-6545-920A-475CF573E4D5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7" name="Redondear rectángulo de esquina del mismo lado 56">
                  <a:extLst>
                    <a:ext uri="{FF2B5EF4-FFF2-40B4-BE49-F238E27FC236}">
                      <a16:creationId xmlns:a16="http://schemas.microsoft.com/office/drawing/2014/main" id="{B37ABD45-2EC3-354E-8572-8D9D14EA382A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8" name="Redondear rectángulo de esquina del mismo lado 57">
                  <a:extLst>
                    <a:ext uri="{FF2B5EF4-FFF2-40B4-BE49-F238E27FC236}">
                      <a16:creationId xmlns:a16="http://schemas.microsoft.com/office/drawing/2014/main" id="{8F32E81D-9C4A-BC49-B996-5E7C77ACA2C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6" name="Redondear rectángulo de esquina del mismo lado 55">
                <a:extLst>
                  <a:ext uri="{FF2B5EF4-FFF2-40B4-BE49-F238E27FC236}">
                    <a16:creationId xmlns:a16="http://schemas.microsoft.com/office/drawing/2014/main" id="{DED4D8AD-2787-764E-B3A8-A40F6A102BFA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9E46E52C-5A76-E746-8132-6EB5D850BFEC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E510DC35-E850-2B42-9EBD-37C452D21888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7269D429-4AE8-2A42-8408-288BA29F71A3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3936D1B-CAC9-7745-ACD5-8980ADFC6C95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FD4353C0-C48B-BD49-ABA6-412B39AB7D63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2C53147C-48E8-E64D-B5C9-5FB6FC8E6D88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">
                <a:extLst>
                  <a:ext uri="{FF2B5EF4-FFF2-40B4-BE49-F238E27FC236}">
                    <a16:creationId xmlns:a16="http://schemas.microsoft.com/office/drawing/2014/main" id="{FEA4398F-8F77-B04D-897A-A05D9641BF68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Imagen 50">
                <a:extLst>
                  <a:ext uri="{FF2B5EF4-FFF2-40B4-BE49-F238E27FC236}">
                    <a16:creationId xmlns:a16="http://schemas.microsoft.com/office/drawing/2014/main" id="{4C03E87E-16F4-534C-9878-176AD3673D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46707617-10F5-E047-BF57-E7DDEDEA8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1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_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12CBBBA-09E0-8840-A76F-E912E5DDFBF5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9" name="Redondear rectángulo de esquina del mismo lado 28">
              <a:extLst>
                <a:ext uri="{FF2B5EF4-FFF2-40B4-BE49-F238E27FC236}">
                  <a16:creationId xmlns:a16="http://schemas.microsoft.com/office/drawing/2014/main" id="{27467E64-9A20-2B44-B22F-C4D66DCC846D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3" name="Redondear rectángulo de esquina del mismo lado 22">
              <a:extLst>
                <a:ext uri="{FF2B5EF4-FFF2-40B4-BE49-F238E27FC236}">
                  <a16:creationId xmlns:a16="http://schemas.microsoft.com/office/drawing/2014/main" id="{2E326D4D-DC4E-2A42-AB56-B3C0D55613D8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DB0AABD1-E8B8-EC40-A81E-B1920203912B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0DBD872C-177B-D945-99F3-014AE22A6D7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44" name="Redondear rectángulo de esquina del mismo lado 43">
                  <a:extLst>
                    <a:ext uri="{FF2B5EF4-FFF2-40B4-BE49-F238E27FC236}">
                      <a16:creationId xmlns:a16="http://schemas.microsoft.com/office/drawing/2014/main" id="{8B2C33F9-CBD1-E24B-93A4-C718CFABCB68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45" name="Redondear rectángulo de esquina del mismo lado 44">
                  <a:extLst>
                    <a:ext uri="{FF2B5EF4-FFF2-40B4-BE49-F238E27FC236}">
                      <a16:creationId xmlns:a16="http://schemas.microsoft.com/office/drawing/2014/main" id="{1AF70714-8BF8-7647-8667-86CB6D9D5F33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43" name="Redondear rectángulo de esquina del mismo lado 42">
                <a:extLst>
                  <a:ext uri="{FF2B5EF4-FFF2-40B4-BE49-F238E27FC236}">
                    <a16:creationId xmlns:a16="http://schemas.microsoft.com/office/drawing/2014/main" id="{C6CC7CB3-BDC0-7746-B9FD-CF7C112105EC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92D04893-3B26-BA4F-B28C-70E117B29774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687CDAFB-4461-1842-BA0C-B1918B1CE346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4D5913F8-F507-8B47-8984-6CBCAFC04E86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CB276B82-0B15-7B4D-B07D-1AD68CB4BFD4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302A3859-9F19-B946-9897-84144494EC8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3881F4FE-99E3-514C-8E33-3BBAE171B507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4">
                <a:extLst>
                  <a:ext uri="{FF2B5EF4-FFF2-40B4-BE49-F238E27FC236}">
                    <a16:creationId xmlns:a16="http://schemas.microsoft.com/office/drawing/2014/main" id="{F2B91247-DB7F-1645-B972-CC524B7F429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AF76DCA8-93CE-5247-8A6A-4F5E199819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2B83B11B-860D-B34C-BD80-01FF47A5D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3494B9D4-F93F-734C-8899-A878EC077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42901"/>
            <a:ext cx="11522075" cy="457199"/>
          </a:xfrm>
        </p:spPr>
        <p:txBody>
          <a:bodyPr lIns="288000" tIns="288000" rIns="288000" bIns="288000">
            <a:noAutofit/>
          </a:bodyPr>
          <a:lstStyle>
            <a:lvl1pPr>
              <a:defRPr sz="2000" b="1" spc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82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  <p15:guide id="6" orient="horz" pos="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slid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864670B-8BD9-BD4C-8ED0-242779E6D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42901"/>
            <a:ext cx="11522075" cy="457199"/>
          </a:xfrm>
        </p:spPr>
        <p:txBody>
          <a:bodyPr lIns="288000" tIns="288000" rIns="288000" bIns="288000" anchor="ctr">
            <a:noAutofit/>
          </a:bodyPr>
          <a:lstStyle>
            <a:lvl1pPr>
              <a:defRPr sz="2000" b="1" i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/>
              <a:t>TITLE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A396C4C-82E6-D449-9C9D-07BDE1EF0E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1031875"/>
            <a:ext cx="5365750" cy="4376738"/>
          </a:xfrm>
        </p:spPr>
        <p:txBody>
          <a:bodyPr lIns="288000" tIns="288000" rIns="288000" bIns="28800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Wingdings" pitchFamily="2" charset="2"/>
              <a:buChar char="§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Wingdings" pitchFamily="2" charset="2"/>
              <a:buChar char="ü"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C2965C6E-F779-9D49-ABEE-639E5C2BF7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363" y="1031875"/>
            <a:ext cx="5400675" cy="4376738"/>
          </a:xfrm>
        </p:spPr>
        <p:txBody>
          <a:bodyPr lIns="288000" tIns="288000" rIns="288000" bIns="288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E0CBCE4-1D28-9149-BF0F-AD2AE0B99A35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A036D2D3-D46B-3C44-BBE9-373F3C623C08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6" name="Redondear rectángulo de esquina del mismo lado 25">
              <a:extLst>
                <a:ext uri="{FF2B5EF4-FFF2-40B4-BE49-F238E27FC236}">
                  <a16:creationId xmlns:a16="http://schemas.microsoft.com/office/drawing/2014/main" id="{A7A4CE8B-7CA6-CB4E-848F-4F9A0D7B71B0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22328851-14B5-494C-BBBA-8C5E32B3400C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6" name="Grupo 55">
                <a:extLst>
                  <a:ext uri="{FF2B5EF4-FFF2-40B4-BE49-F238E27FC236}">
                    <a16:creationId xmlns:a16="http://schemas.microsoft.com/office/drawing/2014/main" id="{48E1845A-1503-FC4D-824F-F4A240C0D53E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8" name="Redondear rectángulo de esquina del mismo lado 57">
                  <a:extLst>
                    <a:ext uri="{FF2B5EF4-FFF2-40B4-BE49-F238E27FC236}">
                      <a16:creationId xmlns:a16="http://schemas.microsoft.com/office/drawing/2014/main" id="{BF923527-C7F3-5547-9DAA-FB28B6ECF877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9" name="Redondear rectángulo de esquina del mismo lado 58">
                  <a:extLst>
                    <a:ext uri="{FF2B5EF4-FFF2-40B4-BE49-F238E27FC236}">
                      <a16:creationId xmlns:a16="http://schemas.microsoft.com/office/drawing/2014/main" id="{30E31FA8-5A91-8C42-99FD-733A784CC7A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7" name="Redondear rectángulo de esquina del mismo lado 56">
                <a:extLst>
                  <a:ext uri="{FF2B5EF4-FFF2-40B4-BE49-F238E27FC236}">
                    <a16:creationId xmlns:a16="http://schemas.microsoft.com/office/drawing/2014/main" id="{F0D301B4-203E-FC44-9BCC-CEFC4593BF70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AFE216CA-A38B-A945-BA64-98700E452C79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485FFD5B-1972-EC4B-9C01-BCAF42AD6CDC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E817CA49-3469-2B41-9455-EB4CE277A443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F6B2DB53-3B04-5048-BAD6-7674250B0C86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28895CB3-E5D0-7240-9844-8BD96DF8CCD7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50" name="object 10">
                <a:extLst>
                  <a:ext uri="{FF2B5EF4-FFF2-40B4-BE49-F238E27FC236}">
                    <a16:creationId xmlns:a16="http://schemas.microsoft.com/office/drawing/2014/main" id="{83295FF1-4E54-0040-A0FA-7D7C9D9CD40B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">
                <a:extLst>
                  <a:ext uri="{FF2B5EF4-FFF2-40B4-BE49-F238E27FC236}">
                    <a16:creationId xmlns:a16="http://schemas.microsoft.com/office/drawing/2014/main" id="{04D421FE-F6BF-4242-8442-2DE5E58E3AD5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2" name="Imagen 51">
                <a:extLst>
                  <a:ext uri="{FF2B5EF4-FFF2-40B4-BE49-F238E27FC236}">
                    <a16:creationId xmlns:a16="http://schemas.microsoft.com/office/drawing/2014/main" id="{C5FBB82A-FC71-5641-B8D7-1F019AC52F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3ECA7067-4911-FD41-AA33-DC7472DC51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5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  <p15:guide id="6" pos="4067" userDrawn="1">
          <p15:clr>
            <a:srgbClr val="FBAE40"/>
          </p15:clr>
        </p15:guide>
        <p15:guide id="7" pos="3591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losur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uente en el campo&#10;&#10;Descripción generada automáticamente">
            <a:extLst>
              <a:ext uri="{FF2B5EF4-FFF2-40B4-BE49-F238E27FC236}">
                <a16:creationId xmlns:a16="http://schemas.microsoft.com/office/drawing/2014/main" id="{56D810B9-689F-C348-9E81-AFFB4AD40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D56A3A7-030A-D54D-A000-683C68B5A4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33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0364065-A66A-764A-B949-CFFA1835A46F}"/>
              </a:ext>
            </a:extLst>
          </p:cNvPr>
          <p:cNvSpPr/>
          <p:nvPr userDrawn="1"/>
        </p:nvSpPr>
        <p:spPr>
          <a:xfrm>
            <a:off x="4793497" y="4360752"/>
            <a:ext cx="2605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www.irsc2022.com</a:t>
            </a:r>
          </a:p>
        </p:txBody>
      </p:sp>
      <p:pic>
        <p:nvPicPr>
          <p:cNvPr id="35" name="Imagen 3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2F56FF-9808-984F-B35D-6391D4F5A2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300" y="1581377"/>
            <a:ext cx="2997200" cy="231301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008142FF-8A95-8746-B2F2-338ECEF1395A}"/>
              </a:ext>
            </a:extLst>
          </p:cNvPr>
          <p:cNvGrpSpPr/>
          <p:nvPr userDrawn="1"/>
        </p:nvGrpSpPr>
        <p:grpSpPr>
          <a:xfrm>
            <a:off x="1968262" y="5501736"/>
            <a:ext cx="8255476" cy="801656"/>
            <a:chOff x="2217595" y="5661224"/>
            <a:chExt cx="8255476" cy="801656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EF72A299-5A90-CF48-8A04-906EF8E779F0}"/>
                </a:ext>
              </a:extLst>
            </p:cNvPr>
            <p:cNvSpPr/>
            <p:nvPr userDrawn="1"/>
          </p:nvSpPr>
          <p:spPr>
            <a:xfrm>
              <a:off x="2217595" y="5661224"/>
              <a:ext cx="1321072" cy="8016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">
              <a:extLst>
                <a:ext uri="{FF2B5EF4-FFF2-40B4-BE49-F238E27FC236}">
                  <a16:creationId xmlns:a16="http://schemas.microsoft.com/office/drawing/2014/main" id="{44E1254D-0942-AC48-A187-075C758D927E}"/>
                </a:ext>
              </a:extLst>
            </p:cNvPr>
            <p:cNvSpPr/>
            <p:nvPr userDrawn="1"/>
          </p:nvSpPr>
          <p:spPr>
            <a:xfrm>
              <a:off x="4762598" y="5859036"/>
              <a:ext cx="2902402" cy="4060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0131CA2E-B8DB-8B4F-9F52-949909381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931" y="5818873"/>
              <a:ext cx="1584140" cy="486358"/>
            </a:xfrm>
            <a:prstGeom prst="rect">
              <a:avLst/>
            </a:prstGeom>
          </p:spPr>
        </p:pic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B163762-FC22-7742-87DE-D18F27BE29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7000"/>
            <a:ext cx="0" cy="2489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6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Whit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2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CFAD21-F685-7848-989B-01C26639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74E67B-0B64-3646-BFA5-CE2C928E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CF8E60-4E27-A944-8B9E-C1B76BA3A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1661FE2-8BF4-E84F-8A7E-4F8FA9C0986D}" type="datetimeFigureOut">
              <a:rPr lang="es-ES" smtClean="0"/>
              <a:pPr/>
              <a:t>23/02/2023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F2E3E2-F5EA-7242-9507-2CD383086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3961A5-99B4-394B-8505-0BDFD8762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1017D71-58BB-7B4E-9D8A-B0A0F4D4A22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89" r:id="rId3"/>
    <p:sldLayoutId id="2147483687" r:id="rId4"/>
    <p:sldLayoutId id="2147483690" r:id="rId5"/>
    <p:sldLayoutId id="2147483691" r:id="rId6"/>
    <p:sldLayoutId id="214748367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svg"/><Relationship Id="rId21" Type="http://schemas.openxmlformats.org/officeDocument/2006/relationships/image" Target="../media/image55.svg"/><Relationship Id="rId34" Type="http://schemas.openxmlformats.org/officeDocument/2006/relationships/image" Target="../media/image16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33" Type="http://schemas.openxmlformats.org/officeDocument/2006/relationships/image" Target="../media/image67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31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svg"/><Relationship Id="rId30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ra.europa.eu/sites/default/files/activities/docs/guidance-ecm-certification-process_en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ra.europa.eu/sites/default/files/activities/docs/guidance-entities-maintenance-sait_en.pdf" TargetMode="External"/><Relationship Id="rId5" Type="http://schemas.openxmlformats.org/officeDocument/2006/relationships/image" Target="../media/image71.emf"/><Relationship Id="rId4" Type="http://schemas.openxmlformats.org/officeDocument/2006/relationships/package" Target="../embeddings/Microsoft_Visio_Drawing.vsdx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emf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7CBED65-E3B3-BC41-ABD6-27B60525F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81" y="552894"/>
            <a:ext cx="2541182" cy="1737482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14A3697D-45A6-1249-B58C-9EDB1B0F303B}"/>
              </a:ext>
            </a:extLst>
          </p:cNvPr>
          <p:cNvSpPr txBox="1"/>
          <p:nvPr/>
        </p:nvSpPr>
        <p:spPr>
          <a:xfrm>
            <a:off x="794571" y="2909112"/>
            <a:ext cx="347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4000" b="1" spc="300" dirty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IRSC 2022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FF0C406-0163-BB49-8594-D6B4C13CA16A}"/>
              </a:ext>
            </a:extLst>
          </p:cNvPr>
          <p:cNvSpPr txBox="1"/>
          <p:nvPr/>
        </p:nvSpPr>
        <p:spPr>
          <a:xfrm>
            <a:off x="826468" y="3683632"/>
            <a:ext cx="373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400" spc="300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RAILWAY </a:t>
            </a:r>
            <a:br>
              <a:rPr lang="es-ES" sz="1400" spc="300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400" spc="300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COUNCIL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A8DC6AC-6D3D-DF4C-BC84-3F6F176EE1D2}"/>
              </a:ext>
            </a:extLst>
          </p:cNvPr>
          <p:cNvSpPr txBox="1"/>
          <p:nvPr/>
        </p:nvSpPr>
        <p:spPr>
          <a:xfrm>
            <a:off x="826467" y="4474514"/>
            <a:ext cx="4069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200" b="1" spc="300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SEVILLA, OCTOBER 16-21, 2022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BEB058-E34B-BB4D-8A2E-D30E03988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4" y="4130826"/>
            <a:ext cx="2268813" cy="290322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FCEC2C3-0E1D-D540-8546-682D3610C98D}"/>
              </a:ext>
            </a:extLst>
          </p:cNvPr>
          <p:cNvSpPr/>
          <p:nvPr/>
        </p:nvSpPr>
        <p:spPr>
          <a:xfrm>
            <a:off x="9372600" y="3187700"/>
            <a:ext cx="2336800" cy="2336800"/>
          </a:xfrm>
          <a:prstGeom prst="ellipse">
            <a:avLst/>
          </a:prstGeom>
          <a:solidFill>
            <a:schemeClr val="bg1"/>
          </a:solidFill>
          <a:ln>
            <a:solidFill>
              <a:srgbClr val="E9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98EE0-21C5-4424-8A9C-0630420E4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648" y="3559562"/>
            <a:ext cx="2114703" cy="1593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3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4A1E23-BC35-7942-85A1-A59CE2E7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288000" tIns="288000" rIns="288000" bIns="288000">
            <a:noAutofit/>
          </a:bodyPr>
          <a:lstStyle/>
          <a:p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r>
              <a:rPr lang="es-ES" sz="4000" dirty="0"/>
              <a:t>E</a:t>
            </a:r>
            <a:br>
              <a:rPr lang="es-ES" sz="4000" dirty="0"/>
            </a:br>
            <a:r>
              <a:rPr lang="es-ES" sz="4000" dirty="0"/>
              <a:t>C</a:t>
            </a:r>
            <a:br>
              <a:rPr lang="es-ES" sz="4000" dirty="0"/>
            </a:br>
            <a:r>
              <a:rPr lang="es-ES" sz="4000" dirty="0"/>
              <a:t>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01DF4E-EAE1-466C-8030-AFAD14AC1393}"/>
              </a:ext>
            </a:extLst>
          </p:cNvPr>
          <p:cNvGrpSpPr/>
          <p:nvPr/>
        </p:nvGrpSpPr>
        <p:grpSpPr>
          <a:xfrm>
            <a:off x="1233891" y="335162"/>
            <a:ext cx="10884667" cy="5514796"/>
            <a:chOff x="838200" y="335161"/>
            <a:chExt cx="10515601" cy="581771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8297D71-0AE2-408B-A3EE-F5DD95B6752C}"/>
                </a:ext>
              </a:extLst>
            </p:cNvPr>
            <p:cNvSpPr/>
            <p:nvPr/>
          </p:nvSpPr>
          <p:spPr>
            <a:xfrm>
              <a:off x="838200" y="335161"/>
              <a:ext cx="10515601" cy="2716264"/>
            </a:xfrm>
            <a:custGeom>
              <a:avLst/>
              <a:gdLst>
                <a:gd name="connsiteX0" fmla="*/ 0 w 10515600"/>
                <a:gd name="connsiteY0" fmla="*/ 0 h 2680894"/>
                <a:gd name="connsiteX1" fmla="*/ 10515600 w 10515600"/>
                <a:gd name="connsiteY1" fmla="*/ 0 h 2680894"/>
                <a:gd name="connsiteX2" fmla="*/ 10515600 w 10515600"/>
                <a:gd name="connsiteY2" fmla="*/ 2680894 h 2680894"/>
                <a:gd name="connsiteX3" fmla="*/ 0 w 10515600"/>
                <a:gd name="connsiteY3" fmla="*/ 2680894 h 2680894"/>
                <a:gd name="connsiteX4" fmla="*/ 0 w 10515600"/>
                <a:gd name="connsiteY4" fmla="*/ 0 h 268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15600" h="2680894">
                  <a:moveTo>
                    <a:pt x="0" y="0"/>
                  </a:moveTo>
                  <a:lnTo>
                    <a:pt x="10515600" y="0"/>
                  </a:lnTo>
                  <a:lnTo>
                    <a:pt x="10515600" y="2680894"/>
                  </a:lnTo>
                  <a:lnTo>
                    <a:pt x="0" y="2680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t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48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Maintenance management</a:t>
              </a:r>
              <a:endParaRPr lang="en-GB" sz="4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FFDF93-FE63-424E-B742-6B86EA5B5027}"/>
                </a:ext>
              </a:extLst>
            </p:cNvPr>
            <p:cNvSpPr/>
            <p:nvPr/>
          </p:nvSpPr>
          <p:spPr>
            <a:xfrm>
              <a:off x="843334" y="2942973"/>
              <a:ext cx="3501776" cy="3165395"/>
            </a:xfrm>
            <a:custGeom>
              <a:avLst/>
              <a:gdLst>
                <a:gd name="connsiteX0" fmla="*/ 0 w 3501776"/>
                <a:gd name="connsiteY0" fmla="*/ 0 h 3165395"/>
                <a:gd name="connsiteX1" fmla="*/ 3501776 w 3501776"/>
                <a:gd name="connsiteY1" fmla="*/ 0 h 3165395"/>
                <a:gd name="connsiteX2" fmla="*/ 3501776 w 3501776"/>
                <a:gd name="connsiteY2" fmla="*/ 3165395 h 3165395"/>
                <a:gd name="connsiteX3" fmla="*/ 0 w 3501776"/>
                <a:gd name="connsiteY3" fmla="*/ 3165395 h 3165395"/>
                <a:gd name="connsiteX4" fmla="*/ 0 w 3501776"/>
                <a:gd name="connsiteY4" fmla="*/ 0 h 316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776" h="3165395">
                  <a:moveTo>
                    <a:pt x="0" y="0"/>
                  </a:moveTo>
                  <a:lnTo>
                    <a:pt x="3501776" y="0"/>
                  </a:lnTo>
                  <a:lnTo>
                    <a:pt x="3501776" y="3165395"/>
                  </a:lnTo>
                  <a:lnTo>
                    <a:pt x="0" y="31653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260" tIns="175260" rIns="175260" bIns="175260" numCol="1" spcCol="1270" anchor="ctr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6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Maintenance </a:t>
              </a:r>
              <a:r>
                <a:rPr lang="fr-BE" sz="3600" kern="12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development</a:t>
              </a:r>
              <a:endParaRPr lang="en-GB" sz="36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3977304-6967-4021-B261-1570DFD3021C}"/>
                </a:ext>
              </a:extLst>
            </p:cNvPr>
            <p:cNvSpPr/>
            <p:nvPr/>
          </p:nvSpPr>
          <p:spPr>
            <a:xfrm>
              <a:off x="4345111" y="2942973"/>
              <a:ext cx="3501776" cy="3165395"/>
            </a:xfrm>
            <a:custGeom>
              <a:avLst/>
              <a:gdLst>
                <a:gd name="connsiteX0" fmla="*/ 0 w 3501776"/>
                <a:gd name="connsiteY0" fmla="*/ 0 h 3165395"/>
                <a:gd name="connsiteX1" fmla="*/ 3501776 w 3501776"/>
                <a:gd name="connsiteY1" fmla="*/ 0 h 3165395"/>
                <a:gd name="connsiteX2" fmla="*/ 3501776 w 3501776"/>
                <a:gd name="connsiteY2" fmla="*/ 3165395 h 3165395"/>
                <a:gd name="connsiteX3" fmla="*/ 0 w 3501776"/>
                <a:gd name="connsiteY3" fmla="*/ 3165395 h 3165395"/>
                <a:gd name="connsiteX4" fmla="*/ 0 w 3501776"/>
                <a:gd name="connsiteY4" fmla="*/ 0 h 316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776" h="3165395">
                  <a:moveTo>
                    <a:pt x="0" y="0"/>
                  </a:moveTo>
                  <a:lnTo>
                    <a:pt x="3501776" y="0"/>
                  </a:lnTo>
                  <a:lnTo>
                    <a:pt x="3501776" y="3165395"/>
                  </a:lnTo>
                  <a:lnTo>
                    <a:pt x="0" y="31653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260" tIns="175260" rIns="175260" bIns="175260" numCol="1" spcCol="1270" anchor="ctr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6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Fleet management</a:t>
              </a:r>
              <a:endParaRPr lang="en-GB" sz="36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167394F-41DF-40BD-80E6-F075E6EE6AEC}"/>
                </a:ext>
              </a:extLst>
            </p:cNvPr>
            <p:cNvSpPr/>
            <p:nvPr/>
          </p:nvSpPr>
          <p:spPr>
            <a:xfrm>
              <a:off x="7846888" y="2942973"/>
              <a:ext cx="3501776" cy="3165395"/>
            </a:xfrm>
            <a:custGeom>
              <a:avLst/>
              <a:gdLst>
                <a:gd name="connsiteX0" fmla="*/ 0 w 3501776"/>
                <a:gd name="connsiteY0" fmla="*/ 0 h 3165395"/>
                <a:gd name="connsiteX1" fmla="*/ 3501776 w 3501776"/>
                <a:gd name="connsiteY1" fmla="*/ 0 h 3165395"/>
                <a:gd name="connsiteX2" fmla="*/ 3501776 w 3501776"/>
                <a:gd name="connsiteY2" fmla="*/ 3165395 h 3165395"/>
                <a:gd name="connsiteX3" fmla="*/ 0 w 3501776"/>
                <a:gd name="connsiteY3" fmla="*/ 3165395 h 3165395"/>
                <a:gd name="connsiteX4" fmla="*/ 0 w 3501776"/>
                <a:gd name="connsiteY4" fmla="*/ 0 h 316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776" h="3165395">
                  <a:moveTo>
                    <a:pt x="0" y="0"/>
                  </a:moveTo>
                  <a:lnTo>
                    <a:pt x="3501776" y="0"/>
                  </a:lnTo>
                  <a:lnTo>
                    <a:pt x="3501776" y="3165395"/>
                  </a:lnTo>
                  <a:lnTo>
                    <a:pt x="0" y="31653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260" tIns="175260" rIns="175260" bIns="175260" numCol="1" spcCol="1270" anchor="ctr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6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Maintenance </a:t>
              </a:r>
              <a:r>
                <a:rPr lang="fr-BE" sz="3600" kern="12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delivery</a:t>
              </a:r>
              <a:endParaRPr lang="en-GB" sz="36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0" name="Graphic 19" descr="Judge male with solid fill">
              <a:extLst>
                <a:ext uri="{FF2B5EF4-FFF2-40B4-BE49-F238E27FC236}">
                  <a16:creationId xmlns:a16="http://schemas.microsoft.com/office/drawing/2014/main" id="{E54F8681-CA8E-4556-B580-C847EC71E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62123" y="1597723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Steering Wheel with solid fill">
              <a:extLst>
                <a:ext uri="{FF2B5EF4-FFF2-40B4-BE49-F238E27FC236}">
                  <a16:creationId xmlns:a16="http://schemas.microsoft.com/office/drawing/2014/main" id="{B6A13657-307F-480C-9051-801AC49C4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6943" y="1597723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Security camera with solid fill">
              <a:extLst>
                <a:ext uri="{FF2B5EF4-FFF2-40B4-BE49-F238E27FC236}">
                  <a16:creationId xmlns:a16="http://schemas.microsoft.com/office/drawing/2014/main" id="{8E4F2517-AE3E-4FFC-ACFE-860BBC501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77303" y="1597723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Folder Search with solid fill">
              <a:extLst>
                <a:ext uri="{FF2B5EF4-FFF2-40B4-BE49-F238E27FC236}">
                  <a16:creationId xmlns:a16="http://schemas.microsoft.com/office/drawing/2014/main" id="{EE284B73-A551-4226-9393-A65747DC3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92483" y="1597723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Mental Health with solid fill">
              <a:extLst>
                <a:ext uri="{FF2B5EF4-FFF2-40B4-BE49-F238E27FC236}">
                  <a16:creationId xmlns:a16="http://schemas.microsoft.com/office/drawing/2014/main" id="{A65483FE-2F11-4AC7-8AD3-25223C21B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15310" y="1597723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Books on shelf with solid fill">
              <a:extLst>
                <a:ext uri="{FF2B5EF4-FFF2-40B4-BE49-F238E27FC236}">
                  <a16:creationId xmlns:a16="http://schemas.microsoft.com/office/drawing/2014/main" id="{B36F95EA-AF6E-4089-83A7-D93965CE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97622" y="306733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Brainstorm with solid fill">
              <a:extLst>
                <a:ext uri="{FF2B5EF4-FFF2-40B4-BE49-F238E27FC236}">
                  <a16:creationId xmlns:a16="http://schemas.microsoft.com/office/drawing/2014/main" id="{3E2BC9B8-68AA-44B2-81E8-13FAF9975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64085" y="3067330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Clipboard Mixed with solid fill">
              <a:extLst>
                <a:ext uri="{FF2B5EF4-FFF2-40B4-BE49-F238E27FC236}">
                  <a16:creationId xmlns:a16="http://schemas.microsoft.com/office/drawing/2014/main" id="{8E91532F-8A2C-44DB-B87B-EF9E031E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9743" y="5191400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Police female with solid fill">
              <a:extLst>
                <a:ext uri="{FF2B5EF4-FFF2-40B4-BE49-F238E27FC236}">
                  <a16:creationId xmlns:a16="http://schemas.microsoft.com/office/drawing/2014/main" id="{129EEB1C-2445-4B87-B6EE-F01BF351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745766" y="5065462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Monthly calendar with solid fill">
              <a:extLst>
                <a:ext uri="{FF2B5EF4-FFF2-40B4-BE49-F238E27FC236}">
                  <a16:creationId xmlns:a16="http://schemas.microsoft.com/office/drawing/2014/main" id="{33D8CE46-489B-4421-BFDA-F29376646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667208" y="3033939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Open folder with solid fill">
              <a:extLst>
                <a:ext uri="{FF2B5EF4-FFF2-40B4-BE49-F238E27FC236}">
                  <a16:creationId xmlns:a16="http://schemas.microsoft.com/office/drawing/2014/main" id="{170182E4-D5FE-4ADB-AEC3-5C0B1FF6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257047" y="2971800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Inbox Check with solid fill">
              <a:extLst>
                <a:ext uri="{FF2B5EF4-FFF2-40B4-BE49-F238E27FC236}">
                  <a16:creationId xmlns:a16="http://schemas.microsoft.com/office/drawing/2014/main" id="{52156BEB-E2CC-4D19-9704-101EC3C96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667208" y="5105360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Alarm Ringing with solid fill">
              <a:extLst>
                <a:ext uri="{FF2B5EF4-FFF2-40B4-BE49-F238E27FC236}">
                  <a16:creationId xmlns:a16="http://schemas.microsoft.com/office/drawing/2014/main" id="{EC24207B-F4AA-40B2-9A8F-6F604C1F2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360129" y="5083936"/>
              <a:ext cx="914400" cy="914400"/>
            </a:xfrm>
            <a:prstGeom prst="rect">
              <a:avLst/>
            </a:prstGeom>
          </p:spPr>
        </p:pic>
        <p:pic>
          <p:nvPicPr>
            <p:cNvPr id="33" name="Graphic 32" descr="Contract with solid fill">
              <a:extLst>
                <a:ext uri="{FF2B5EF4-FFF2-40B4-BE49-F238E27FC236}">
                  <a16:creationId xmlns:a16="http://schemas.microsoft.com/office/drawing/2014/main" id="{82616923-6A82-46FA-A7F3-758596E85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8168984" y="5174046"/>
              <a:ext cx="914400" cy="914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DC907D5-99D3-4BFE-9B36-4E77349F1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180957" y="3096186"/>
              <a:ext cx="735610" cy="73561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B884F33-2159-41E5-AEA0-47471DD28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711783" y="1597723"/>
              <a:ext cx="914401" cy="91440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72988A2-EA7D-4760-8DF7-CD5DE8BE0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flipH="1">
              <a:off x="9792972" y="5086064"/>
              <a:ext cx="1066812" cy="106681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1D2F317-208E-4480-9AE0-2CEB26B26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253716" y="2971800"/>
              <a:ext cx="930444" cy="930444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1D2397C-4E8A-4E53-A97E-3DBCA5A7AE0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834882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64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ren pasando por un puente&#10;&#10;Descripción generada automáticamente">
            <a:extLst>
              <a:ext uri="{FF2B5EF4-FFF2-40B4-BE49-F238E27FC236}">
                <a16:creationId xmlns:a16="http://schemas.microsoft.com/office/drawing/2014/main" id="{EF0A5622-DD43-F546-8A05-760CD210A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49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CRITICAL COMPONENTS, A WAY TO IMPROVE THE COMMUNICATION</a:t>
            </a:r>
          </a:p>
          <a:p>
            <a:pPr>
              <a:spcAft>
                <a:spcPts val="600"/>
              </a:spcAft>
            </a:pPr>
            <a:endParaRPr lang="es-ES" sz="2400" b="1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8ED298F-33F7-4BCE-B701-84D862881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779797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85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6BAA8FA5-2879-410B-8130-3BDD8C1070FE}"/>
              </a:ext>
            </a:extLst>
          </p:cNvPr>
          <p:cNvSpPr txBox="1"/>
          <p:nvPr/>
        </p:nvSpPr>
        <p:spPr>
          <a:xfrm>
            <a:off x="144878" y="1165742"/>
            <a:ext cx="367797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 dirty="0" err="1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SCCs</a:t>
            </a:r>
            <a:endParaRPr lang="es-ES" sz="2400" b="1" spc="300" dirty="0">
              <a:solidFill>
                <a:srgbClr val="0063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sz="2400" b="1" spc="300" dirty="0" err="1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</a:t>
            </a:r>
            <a:r>
              <a:rPr lang="es-ES" sz="2400" b="1" spc="300" dirty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spc="300" dirty="0" err="1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</a:t>
            </a:r>
            <a:endParaRPr lang="es-ES" sz="2400" b="1" spc="300" dirty="0">
              <a:solidFill>
                <a:srgbClr val="0063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F56DCE-B73F-6D46-A619-F309AFBF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1" y="757304"/>
            <a:ext cx="2870200" cy="406400"/>
          </a:xfrm>
          <a:prstGeom prst="rect">
            <a:avLst/>
          </a:prstGeom>
        </p:spPr>
      </p:pic>
      <p:pic>
        <p:nvPicPr>
          <p:cNvPr id="7" name="Immagine 1">
            <a:extLst>
              <a:ext uri="{FF2B5EF4-FFF2-40B4-BE49-F238E27FC236}">
                <a16:creationId xmlns:a16="http://schemas.microsoft.com/office/drawing/2014/main" id="{A49C9953-DE78-4EDB-A1CA-BEAF36ABB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201" y="300134"/>
            <a:ext cx="7728333" cy="5585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09C25-26BE-4EBD-A8B2-CCD41A104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779797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249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2C48-D80F-4E20-94A3-FFDF1985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37814"/>
            <a:ext cx="11522075" cy="457199"/>
          </a:xfrm>
        </p:spPr>
        <p:txBody>
          <a:bodyPr/>
          <a:lstStyle/>
          <a:p>
            <a:r>
              <a:rPr lang="en-GB" dirty="0"/>
              <a:t>SCCs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Management </a:t>
            </a:r>
            <a:br>
              <a:rPr lang="en-GB" dirty="0"/>
            </a:br>
            <a:r>
              <a:rPr lang="en-GB" dirty="0"/>
              <a:t>process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4779C8EB-11F1-427D-984C-DEC32A376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57" y="240030"/>
            <a:ext cx="8996657" cy="5430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6F734E-1CC8-4C6B-A91D-DBCB79E48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759" y="5781675"/>
            <a:ext cx="1428750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BA957-70DA-4D79-9A2A-BAF9B1369B49}"/>
              </a:ext>
            </a:extLst>
          </p:cNvPr>
          <p:cNvSpPr txBox="1"/>
          <p:nvPr/>
        </p:nvSpPr>
        <p:spPr>
          <a:xfrm>
            <a:off x="537210" y="5455846"/>
            <a:ext cx="10059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https://www.era.europa.eu/sites/default/files/activities/docs/guidance-ecm-certification-process_en.pdf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17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ren pasando por un puente&#10;&#10;Descripción generada automáticamente">
            <a:extLst>
              <a:ext uri="{FF2B5EF4-FFF2-40B4-BE49-F238E27FC236}">
                <a16:creationId xmlns:a16="http://schemas.microsoft.com/office/drawing/2014/main" id="{EF0A5622-DD43-F546-8A05-760CD210A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49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SAFETY ALERTS IT (SAIT) TOOL, ANOTHER WAY TO IMPROVE COMMUNICATION</a:t>
            </a:r>
            <a:endParaRPr lang="es-ES" sz="2400" b="1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s-ES" sz="20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2D7910D-9FFA-4312-9C52-22E3D6739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759" y="5792692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936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6BAA8FA5-2879-410B-8130-3BDD8C1070FE}"/>
              </a:ext>
            </a:extLst>
          </p:cNvPr>
          <p:cNvSpPr txBox="1"/>
          <p:nvPr/>
        </p:nvSpPr>
        <p:spPr>
          <a:xfrm>
            <a:off x="585554" y="1165742"/>
            <a:ext cx="165472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 dirty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SAIT</a:t>
            </a:r>
          </a:p>
          <a:p>
            <a:pPr>
              <a:spcAft>
                <a:spcPts val="600"/>
              </a:spcAft>
            </a:pPr>
            <a:r>
              <a:rPr lang="es-ES" sz="2000" spc="300" dirty="0" err="1">
                <a:solidFill>
                  <a:srgbClr val="0030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</a:t>
            </a:r>
            <a:endParaRPr lang="es-ES" sz="2000" spc="300" dirty="0">
              <a:solidFill>
                <a:srgbClr val="0030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F56DCE-B73F-6D46-A619-F309AFBF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1" y="757304"/>
            <a:ext cx="28702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24EDE-A169-40E0-83B5-F47E2C6B7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759" y="5781675"/>
            <a:ext cx="1428750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23E28CCA-AC33-4E1D-892F-6C577897F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56" y="2218410"/>
            <a:ext cx="17285203" cy="70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458A56F-87E0-4D01-9D8B-A408B25CA7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092945"/>
              </p:ext>
            </p:extLst>
          </p:nvPr>
        </p:nvGraphicFramePr>
        <p:xfrm>
          <a:off x="2370416" y="1163704"/>
          <a:ext cx="9604704" cy="4237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10191618" imgH="4476848" progId="Visio.Drawing.15">
                  <p:embed/>
                </p:oleObj>
              </mc:Choice>
              <mc:Fallback>
                <p:oleObj name="Visio" r:id="rId4" imgW="10191618" imgH="4476848" progId="Visio.Drawing.15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458A56F-87E0-4D01-9D8B-A408B25CA7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416" y="1163704"/>
                        <a:ext cx="9604704" cy="4237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>
            <a:extLst>
              <a:ext uri="{FF2B5EF4-FFF2-40B4-BE49-F238E27FC236}">
                <a16:creationId xmlns:a16="http://schemas.microsoft.com/office/drawing/2014/main" id="{947520EE-C1AB-4642-9E04-E1FBC7C2E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56" y="5202910"/>
            <a:ext cx="17285203" cy="70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E0C3F-A26C-4618-AA53-31FC0F4A6D3A}"/>
              </a:ext>
            </a:extLst>
          </p:cNvPr>
          <p:cNvSpPr txBox="1"/>
          <p:nvPr/>
        </p:nvSpPr>
        <p:spPr>
          <a:xfrm>
            <a:off x="674370" y="4864356"/>
            <a:ext cx="10081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https://www.era.europa.eu/sites/default/files/activities/docs/guidance-entities-maintenance-sait_en.pdf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739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ren pasando por un puente&#10;&#10;Descripción generada automáticamente">
            <a:extLst>
              <a:ext uri="{FF2B5EF4-FFF2-40B4-BE49-F238E27FC236}">
                <a16:creationId xmlns:a16="http://schemas.microsoft.com/office/drawing/2014/main" id="{EF0A5622-DD43-F546-8A05-760CD210A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49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CONCLUSIONS</a:t>
            </a:r>
            <a:endParaRPr lang="es-ES" sz="2400" b="1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s-ES" sz="20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AE6F8DB-9AB8-439C-B4AF-E69CA3DC6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759" y="5781675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969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2AA806-1A4F-334C-9988-EC0CF828DF92}"/>
              </a:ext>
            </a:extLst>
          </p:cNvPr>
          <p:cNvSpPr txBox="1"/>
          <p:nvPr/>
        </p:nvSpPr>
        <p:spPr>
          <a:xfrm>
            <a:off x="1648460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1E329-6105-4A4D-86D6-D182923F3C0D}"/>
              </a:ext>
            </a:extLst>
          </p:cNvPr>
          <p:cNvSpPr/>
          <p:nvPr/>
        </p:nvSpPr>
        <p:spPr>
          <a:xfrm>
            <a:off x="6940627" y="1883883"/>
            <a:ext cx="1777258" cy="1545117"/>
          </a:xfrm>
          <a:prstGeom prst="rect">
            <a:avLst/>
          </a:prstGeom>
          <a:solidFill>
            <a:srgbClr val="EFF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17712-88BD-4167-B7F8-D8262832E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224" y="2060156"/>
            <a:ext cx="1630593" cy="122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8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ED0A594-9B25-CE4C-A45A-3BC570C2D6A1}"/>
              </a:ext>
            </a:extLst>
          </p:cNvPr>
          <p:cNvSpPr/>
          <p:nvPr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E1DE89-DEEC-834D-9AB5-595B23172018}"/>
              </a:ext>
            </a:extLst>
          </p:cNvPr>
          <p:cNvSpPr/>
          <p:nvPr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16 Imagen" descr="Diagonal.png">
            <a:extLst>
              <a:ext uri="{FF2B5EF4-FFF2-40B4-BE49-F238E27FC236}">
                <a16:creationId xmlns:a16="http://schemas.microsoft.com/office/drawing/2014/main" id="{7F19AEE6-938D-CE47-8C54-FCF5C952BB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11" name="Imagen 10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2F445A5C-4C0E-8546-8F97-DDEFE6889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8" y="1803103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6338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5A1A641-0C9C-0549-9737-06313B021800}"/>
              </a:ext>
            </a:extLst>
          </p:cNvPr>
          <p:cNvSpPr txBox="1"/>
          <p:nvPr/>
        </p:nvSpPr>
        <p:spPr>
          <a:xfrm>
            <a:off x="786955" y="2557843"/>
            <a:ext cx="844871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Nathalie DUQUENNE-Anna VOGKLI – Nikola ILIEVSKI</a:t>
            </a:r>
          </a:p>
          <a:p>
            <a:pPr>
              <a:spcAft>
                <a:spcPts val="600"/>
              </a:spcAft>
            </a:pPr>
            <a:r>
              <a:rPr lang="es-E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Giuseppe RAGUSA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65BD1DB-9CA1-2941-A6FE-06CC218FED17}"/>
              </a:ext>
            </a:extLst>
          </p:cNvPr>
          <p:cNvSpPr txBox="1"/>
          <p:nvPr/>
        </p:nvSpPr>
        <p:spPr>
          <a:xfrm>
            <a:off x="921867" y="3302651"/>
            <a:ext cx="73577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</a:t>
            </a:r>
            <a:r>
              <a:rPr lang="es-ES" sz="1400" spc="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Officer</a:t>
            </a:r>
            <a:r>
              <a:rPr lang="es-ES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European </a:t>
            </a:r>
            <a:r>
              <a:rPr lang="es-ES" sz="1400" spc="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Union</a:t>
            </a:r>
            <a:r>
              <a:rPr lang="es-ES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Agency </a:t>
            </a:r>
            <a:r>
              <a:rPr lang="es-ES" sz="1400" spc="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es-ES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spc="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</a:t>
            </a:r>
            <a:endParaRPr lang="es-ES" sz="14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Maintenance Engineering Project Officer at Trenitalia, </a:t>
            </a:r>
            <a:r>
              <a:rPr lang="es-ES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FBA9A5D-03B2-D74D-A8D3-A564658533AB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7" name="Redondear rectángulo de esquina del mismo lado 36">
              <a:extLst>
                <a:ext uri="{FF2B5EF4-FFF2-40B4-BE49-F238E27FC236}">
                  <a16:creationId xmlns:a16="http://schemas.microsoft.com/office/drawing/2014/main" id="{7581EF7B-7C14-6245-817C-A2E491B320C8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F92E8C54-51DE-C44E-9F0A-2BDD68994433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AFB21011-0225-9D46-BC2A-D873A0D47E09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8E4E852F-68D9-2B47-B7C0-1B4CA27FEAD9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1" name="Redondear rectángulo de esquina del mismo lado 50">
                  <a:extLst>
                    <a:ext uri="{FF2B5EF4-FFF2-40B4-BE49-F238E27FC236}">
                      <a16:creationId xmlns:a16="http://schemas.microsoft.com/office/drawing/2014/main" id="{187B7657-5A37-A74A-8D12-D04E761FE1ED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43459998-952A-4D4A-AC1D-B098FD62539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0" name="Redondear rectángulo de esquina del mismo lado 49">
                <a:extLst>
                  <a:ext uri="{FF2B5EF4-FFF2-40B4-BE49-F238E27FC236}">
                    <a16:creationId xmlns:a16="http://schemas.microsoft.com/office/drawing/2014/main" id="{3C00C880-DE7E-894A-A657-EC8128F1458E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767ECAC3-15CA-584A-A2D5-1C748DD65C3E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1BEC2032-3B9F-0A47-88B5-87B5E5357312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AFD2B949-259E-DB40-AB28-5CE58D5546F5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25F42E8D-06B5-7E4A-A5E8-D957B0DFC4BE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3526758B-77DE-714A-B51D-6D783F4A5941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3" name="object 10">
                <a:extLst>
                  <a:ext uri="{FF2B5EF4-FFF2-40B4-BE49-F238E27FC236}">
                    <a16:creationId xmlns:a16="http://schemas.microsoft.com/office/drawing/2014/main" id="{884BE90C-00D3-2A45-97D2-A2CA938B5A10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">
                <a:extLst>
                  <a:ext uri="{FF2B5EF4-FFF2-40B4-BE49-F238E27FC236}">
                    <a16:creationId xmlns:a16="http://schemas.microsoft.com/office/drawing/2014/main" id="{B6A1B1BC-4118-054B-BB3C-D6EE25330631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id="{A267A971-EF4C-5B43-82D4-CFE9D8869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712B7340-58A2-4549-BD54-7F8001F747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7F65053-6680-4FBB-8D3B-0DD8DD97A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779797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582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ED0A594-9B25-CE4C-A45A-3BC570C2D6A1}"/>
              </a:ext>
            </a:extLst>
          </p:cNvPr>
          <p:cNvSpPr/>
          <p:nvPr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E1DE89-DEEC-834D-9AB5-595B23172018}"/>
              </a:ext>
            </a:extLst>
          </p:cNvPr>
          <p:cNvSpPr/>
          <p:nvPr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16 Imagen" descr="Diagonal.png">
            <a:extLst>
              <a:ext uri="{FF2B5EF4-FFF2-40B4-BE49-F238E27FC236}">
                <a16:creationId xmlns:a16="http://schemas.microsoft.com/office/drawing/2014/main" id="{7F19AEE6-938D-CE47-8C54-FCF5C952BB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11" name="Imagen 10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2F445A5C-4C0E-8546-8F97-DDEFE6889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6338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LET’S DISCUSS RAILWAY VEHICLE MAINTENANCE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24BDDB0-0362-471D-B945-E9F59A998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779797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965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>
            <a:extLst>
              <a:ext uri="{FF2B5EF4-FFF2-40B4-BE49-F238E27FC236}">
                <a16:creationId xmlns:a16="http://schemas.microsoft.com/office/drawing/2014/main" id="{2B7A41ED-4F47-5047-BA32-11A86EDB4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1628366"/>
            <a:ext cx="5857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ARCHITECTURE OF THE RAILWAY SYSTEM</a:t>
            </a:r>
            <a:endParaRPr lang="es-ES" sz="1400" b="1" spc="3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7AD57FB-00D0-E941-8120-60A9C3D5E7BE}"/>
              </a:ext>
            </a:extLst>
          </p:cNvPr>
          <p:cNvCxnSpPr>
            <a:cxnSpLocks/>
          </p:cNvCxnSpPr>
          <p:nvPr/>
        </p:nvCxnSpPr>
        <p:spPr>
          <a:xfrm>
            <a:off x="5943500" y="1926856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8">
            <a:extLst>
              <a:ext uri="{FF2B5EF4-FFF2-40B4-BE49-F238E27FC236}">
                <a16:creationId xmlns:a16="http://schemas.microsoft.com/office/drawing/2014/main" id="{A53563B0-C244-BE4B-9B8F-E36F3DDD4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2248313"/>
            <a:ext cx="5857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ECM CONCEPT</a:t>
            </a:r>
            <a:endParaRPr lang="es-ES" sz="1400" b="1" spc="3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2366B48-7076-9F47-A0F2-F9EC81EDBCA1}"/>
              </a:ext>
            </a:extLst>
          </p:cNvPr>
          <p:cNvCxnSpPr>
            <a:cxnSpLocks/>
          </p:cNvCxnSpPr>
          <p:nvPr/>
        </p:nvCxnSpPr>
        <p:spPr>
          <a:xfrm>
            <a:off x="5943500" y="2546803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CEE22547-E055-F345-9D23-B792C8DC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INDEX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F6DCF5C8-C721-4242-B26D-F19B24C84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2753248"/>
            <a:ext cx="58570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CRITICAL COMPONENTS, A WAY TO IMPROVE THE COMMUNICATION</a:t>
            </a:r>
            <a:endParaRPr lang="es-ES" sz="1400" b="1" spc="3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Conector recto 20">
            <a:extLst>
              <a:ext uri="{FF2B5EF4-FFF2-40B4-BE49-F238E27FC236}">
                <a16:creationId xmlns:a16="http://schemas.microsoft.com/office/drawing/2014/main" id="{09D3DB49-F0D5-4933-A67C-40A87A296BEB}"/>
              </a:ext>
            </a:extLst>
          </p:cNvPr>
          <p:cNvCxnSpPr>
            <a:cxnSpLocks/>
          </p:cNvCxnSpPr>
          <p:nvPr/>
        </p:nvCxnSpPr>
        <p:spPr>
          <a:xfrm>
            <a:off x="5943500" y="3305129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8">
            <a:extLst>
              <a:ext uri="{FF2B5EF4-FFF2-40B4-BE49-F238E27FC236}">
                <a16:creationId xmlns:a16="http://schemas.microsoft.com/office/drawing/2014/main" id="{97910653-AF46-4E02-A970-4A541FCCA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3590537"/>
            <a:ext cx="58570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SAFETY ALERTS IT (SAIT) TOOL, ANOTHER WAY TO IMPROVE COMMUNICATION</a:t>
            </a:r>
            <a:endParaRPr lang="es-ES" sz="1400" b="1" spc="3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Conector recto 20">
            <a:extLst>
              <a:ext uri="{FF2B5EF4-FFF2-40B4-BE49-F238E27FC236}">
                <a16:creationId xmlns:a16="http://schemas.microsoft.com/office/drawing/2014/main" id="{00FEF054-4E45-4116-B242-657FF249D68F}"/>
              </a:ext>
            </a:extLst>
          </p:cNvPr>
          <p:cNvCxnSpPr>
            <a:cxnSpLocks/>
          </p:cNvCxnSpPr>
          <p:nvPr/>
        </p:nvCxnSpPr>
        <p:spPr>
          <a:xfrm>
            <a:off x="5943500" y="4120384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8">
            <a:extLst>
              <a:ext uri="{FF2B5EF4-FFF2-40B4-BE49-F238E27FC236}">
                <a16:creationId xmlns:a16="http://schemas.microsoft.com/office/drawing/2014/main" id="{60C2598C-C8E7-4481-BAC8-D29841CF0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4514643"/>
            <a:ext cx="5857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CONCLUSIONS</a:t>
            </a:r>
            <a:endParaRPr lang="es-ES" sz="1400" b="1" spc="3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2" name="Conector recto 20">
            <a:extLst>
              <a:ext uri="{FF2B5EF4-FFF2-40B4-BE49-F238E27FC236}">
                <a16:creationId xmlns:a16="http://schemas.microsoft.com/office/drawing/2014/main" id="{3D35A1E7-5240-4B83-BAA8-23344C76E8C3}"/>
              </a:ext>
            </a:extLst>
          </p:cNvPr>
          <p:cNvCxnSpPr>
            <a:cxnSpLocks/>
          </p:cNvCxnSpPr>
          <p:nvPr/>
        </p:nvCxnSpPr>
        <p:spPr>
          <a:xfrm>
            <a:off x="5943500" y="4739734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5DD50E9-665F-47A9-BF97-A5BAE4EAE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274" y="5806097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4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D7B61C7-BB58-6B41-AD7C-2F477A9D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ARCHITECTURE OF THE RAILWAY SYSTEM</a:t>
            </a:r>
          </a:p>
          <a:p>
            <a:pPr>
              <a:spcAft>
                <a:spcPts val="600"/>
              </a:spcAft>
            </a:pPr>
            <a:endParaRPr lang="es-ES" sz="2400" b="1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s-ES" sz="20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ED69C5A-2AD8-44C1-BFB4-94901D57E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779797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84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4A1E23-BC35-7942-85A1-A59CE2E7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653910"/>
            <a:ext cx="2055697" cy="457199"/>
          </a:xfrm>
        </p:spPr>
        <p:txBody>
          <a:bodyPr lIns="288000" tIns="288000" rIns="288000" bIns="288000"/>
          <a:lstStyle/>
          <a:p>
            <a:r>
              <a:rPr lang="es-ES" dirty="0"/>
              <a:t>RAILWAY SYSTEM</a:t>
            </a:r>
            <a:br>
              <a:rPr lang="es-ES" dirty="0"/>
            </a:br>
            <a:br>
              <a:rPr lang="es-ES" dirty="0"/>
            </a:br>
            <a:r>
              <a:rPr lang="es-ES" dirty="0" err="1"/>
              <a:t>Actors</a:t>
            </a:r>
            <a:br>
              <a:rPr lang="es-ES" dirty="0"/>
            </a:br>
            <a:br>
              <a:rPr lang="es-ES" dirty="0"/>
            </a:br>
            <a:r>
              <a:rPr lang="es-ES" dirty="0"/>
              <a:t>Roles</a:t>
            </a:r>
            <a:br>
              <a:rPr lang="es-ES" dirty="0"/>
            </a:br>
            <a:br>
              <a:rPr lang="es-ES" dirty="0"/>
            </a:br>
            <a:r>
              <a:rPr lang="es-ES" dirty="0"/>
              <a:t>Links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939B56A2-A91F-4F59-A165-F9D5CB00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969" y="385591"/>
            <a:ext cx="10257999" cy="5394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8C256F-827A-44E3-BBE7-7669F5637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779797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99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tren pasando por unos rieles&#10;&#10;Descripción generada automáticamente">
            <a:extLst>
              <a:ext uri="{FF2B5EF4-FFF2-40B4-BE49-F238E27FC236}">
                <a16:creationId xmlns:a16="http://schemas.microsoft.com/office/drawing/2014/main" id="{B6E861E4-E3B1-E14C-89FE-4177F1B0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0"/>
            <a:ext cx="12233507" cy="62484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ECM CONCEPT</a:t>
            </a:r>
            <a:endParaRPr lang="es-ES" sz="2400" b="1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s-ES" sz="20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7819C67-F0FB-4A5B-A7B3-84C742DDBC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779797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199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B095-61EA-4C54-9648-E4D388416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Maintenance of railway vehicles </a:t>
            </a:r>
          </a:p>
        </p:txBody>
      </p:sp>
      <p:pic>
        <p:nvPicPr>
          <p:cNvPr id="3" name="image3.jpeg">
            <a:extLst>
              <a:ext uri="{FF2B5EF4-FFF2-40B4-BE49-F238E27FC236}">
                <a16:creationId xmlns:a16="http://schemas.microsoft.com/office/drawing/2014/main" id="{8050149D-5551-4178-A01C-0C890AF5E6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4954" y="965616"/>
            <a:ext cx="1938704" cy="1307123"/>
          </a:xfrm>
          <a:prstGeom prst="rect">
            <a:avLst/>
          </a:prstGeom>
        </p:spPr>
      </p:pic>
      <p:pic>
        <p:nvPicPr>
          <p:cNvPr id="4" name="image4.jpeg">
            <a:extLst>
              <a:ext uri="{FF2B5EF4-FFF2-40B4-BE49-F238E27FC236}">
                <a16:creationId xmlns:a16="http://schemas.microsoft.com/office/drawing/2014/main" id="{F0017DF0-58CD-4056-8BD8-9431CA16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5" y="2387039"/>
            <a:ext cx="2580542" cy="126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0EC368-8A63-4DAF-87FF-EE63D144F46F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3942276"/>
            <a:ext cx="3609242" cy="1768720"/>
            <a:chOff x="0" y="0"/>
            <a:chExt cx="6157" cy="3017"/>
          </a:xfrm>
        </p:grpSpPr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2292158B-704E-4D94-AEED-FDFFD550D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" cy="1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 sz="1662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079922D5-0570-441D-A43D-4839222AE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" cy="1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 sz="1662"/>
            </a:p>
          </p:txBody>
        </p:sp>
        <p:cxnSp>
          <p:nvCxnSpPr>
            <p:cNvPr id="8" name="Line 735">
              <a:extLst>
                <a:ext uri="{FF2B5EF4-FFF2-40B4-BE49-F238E27FC236}">
                  <a16:creationId xmlns:a16="http://schemas.microsoft.com/office/drawing/2014/main" id="{2FA91753-A3A5-4A9A-ABA2-088DEA999C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" y="5"/>
              <a:ext cx="6147" cy="0"/>
            </a:xfrm>
            <a:prstGeom prst="line">
              <a:avLst/>
            </a:prstGeom>
            <a:noFill/>
            <a:ln w="6096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Line 734">
              <a:extLst>
                <a:ext uri="{FF2B5EF4-FFF2-40B4-BE49-F238E27FC236}">
                  <a16:creationId xmlns:a16="http://schemas.microsoft.com/office/drawing/2014/main" id="{58CBD02B-0853-44A7-BE8C-FF8C80310D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" y="10"/>
              <a:ext cx="0" cy="3007"/>
            </a:xfrm>
            <a:prstGeom prst="line">
              <a:avLst/>
            </a:prstGeom>
            <a:noFill/>
            <a:ln w="6096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Line 733">
              <a:extLst>
                <a:ext uri="{FF2B5EF4-FFF2-40B4-BE49-F238E27FC236}">
                  <a16:creationId xmlns:a16="http://schemas.microsoft.com/office/drawing/2014/main" id="{11318CFC-D7DE-48BF-A208-884DF554FC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" y="3013"/>
              <a:ext cx="6147" cy="0"/>
            </a:xfrm>
            <a:prstGeom prst="line">
              <a:avLst/>
            </a:prstGeom>
            <a:noFill/>
            <a:ln w="6096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432A0AF-42F8-430C-AB0E-A87E42916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209"/>
              <a:ext cx="5928" cy="2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6C1CB2-CD28-4827-A973-3290DE0BB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82" y="868900"/>
            <a:ext cx="2224454" cy="143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8687FE-B6BA-4D72-929E-6A7F16AF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89" y="868900"/>
            <a:ext cx="2728546" cy="13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CDBD1-0854-4A37-A506-93EF9DAA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09" y="2397297"/>
            <a:ext cx="3601915" cy="141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CADC9C-10FC-4D6A-85BB-1039474C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83" y="3984308"/>
            <a:ext cx="3601915" cy="171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CCC834-C2D6-404F-A40A-EC4CB2AFAA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779797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5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772560"/>
            <a:ext cx="11522075" cy="457199"/>
          </a:xfrm>
        </p:spPr>
        <p:txBody>
          <a:bodyPr>
            <a:normAutofit fontScale="90000"/>
          </a:bodyPr>
          <a:lstStyle/>
          <a:p>
            <a:r>
              <a:rPr lang="es-ES" sz="2200" dirty="0"/>
              <a:t>MAINTENANCE</a:t>
            </a:r>
            <a:br>
              <a:rPr lang="es-ES" sz="2200" dirty="0"/>
            </a:br>
            <a:r>
              <a:rPr lang="es-ES" sz="2200" dirty="0"/>
              <a:t>OF</a:t>
            </a:r>
            <a:br>
              <a:rPr lang="es-ES" sz="2200" dirty="0"/>
            </a:br>
            <a:r>
              <a:rPr lang="es-ES" sz="2200" dirty="0"/>
              <a:t>VEHICLE</a:t>
            </a:r>
            <a:endParaRPr lang="es-E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3A8B97-699F-492C-99CC-E1C20576E224}"/>
              </a:ext>
            </a:extLst>
          </p:cNvPr>
          <p:cNvGrpSpPr/>
          <p:nvPr/>
        </p:nvGrpSpPr>
        <p:grpSpPr>
          <a:xfrm>
            <a:off x="841531" y="2474239"/>
            <a:ext cx="3182872" cy="3242271"/>
            <a:chOff x="781796" y="2908657"/>
            <a:chExt cx="3589908" cy="36569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CF0453-CF11-4864-97EE-75906BE8A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3108" y="2908657"/>
              <a:ext cx="2667381" cy="190527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EA539B-9EA9-4941-AAC3-4D4F0C49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796" y="4820591"/>
              <a:ext cx="3589908" cy="174496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3692F-E8FC-4189-9058-96FAFCBDA64E}"/>
              </a:ext>
            </a:extLst>
          </p:cNvPr>
          <p:cNvGrpSpPr/>
          <p:nvPr/>
        </p:nvGrpSpPr>
        <p:grpSpPr>
          <a:xfrm>
            <a:off x="4623137" y="2492535"/>
            <a:ext cx="3530202" cy="3317204"/>
            <a:chOff x="4563401" y="2917372"/>
            <a:chExt cx="3981655" cy="37414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E551C1-59B0-4EA8-97E7-FB8D72568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2797" y="2917372"/>
              <a:ext cx="2707492" cy="19052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CC47AB-90B7-47D6-83FB-494339581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3401" y="4842597"/>
              <a:ext cx="3981655" cy="181619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194718-E63E-43DD-A1E2-7C9D9B511FBC}"/>
              </a:ext>
            </a:extLst>
          </p:cNvPr>
          <p:cNvGrpSpPr/>
          <p:nvPr/>
        </p:nvGrpSpPr>
        <p:grpSpPr>
          <a:xfrm>
            <a:off x="8525159" y="2490748"/>
            <a:ext cx="2767388" cy="3303274"/>
            <a:chOff x="8553559" y="2917365"/>
            <a:chExt cx="3121291" cy="37257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D714EF-E068-48E3-8C6A-C78E50B90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9" y="2917365"/>
              <a:ext cx="2582145" cy="19052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156254-D5DC-4644-ABFE-7424D5F61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7951" y="4842597"/>
              <a:ext cx="2676899" cy="1800476"/>
            </a:xfrm>
            <a:prstGeom prst="rect">
              <a:avLst/>
            </a:prstGeom>
          </p:spPr>
        </p:pic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553C716-3AF8-42AA-9B79-0E2632E93B06}"/>
              </a:ext>
            </a:extLst>
          </p:cNvPr>
          <p:cNvSpPr/>
          <p:nvPr/>
        </p:nvSpPr>
        <p:spPr>
          <a:xfrm>
            <a:off x="4200224" y="2397211"/>
            <a:ext cx="660548" cy="424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D141760-6158-45CF-A90E-4A0C922F95CB}"/>
              </a:ext>
            </a:extLst>
          </p:cNvPr>
          <p:cNvSpPr/>
          <p:nvPr/>
        </p:nvSpPr>
        <p:spPr>
          <a:xfrm>
            <a:off x="7773231" y="2416805"/>
            <a:ext cx="660548" cy="424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DD9F6E-18B6-44AD-BAB3-D85C3915356E}"/>
              </a:ext>
            </a:extLst>
          </p:cNvPr>
          <p:cNvGrpSpPr/>
          <p:nvPr/>
        </p:nvGrpSpPr>
        <p:grpSpPr>
          <a:xfrm>
            <a:off x="3489732" y="292739"/>
            <a:ext cx="7184457" cy="1997681"/>
            <a:chOff x="3429997" y="809201"/>
            <a:chExt cx="8103228" cy="22531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A1E4E7-A978-4F07-85C5-AAC567F9AC5B}"/>
                </a:ext>
              </a:extLst>
            </p:cNvPr>
            <p:cNvGrpSpPr/>
            <p:nvPr/>
          </p:nvGrpSpPr>
          <p:grpSpPr>
            <a:xfrm>
              <a:off x="3429997" y="809201"/>
              <a:ext cx="8103228" cy="2006749"/>
              <a:chOff x="3429997" y="809201"/>
              <a:chExt cx="8103228" cy="200674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5FED64A-AD87-4C3C-AEEF-E04AF41E5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29997" y="993864"/>
                <a:ext cx="4007208" cy="141321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60FF309-9218-4BEB-A879-4BD2FBD4E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08484" y="809201"/>
                <a:ext cx="3624741" cy="2006749"/>
              </a:xfrm>
              <a:prstGeom prst="rect">
                <a:avLst/>
              </a:prstGeom>
            </p:spPr>
          </p:pic>
        </p:grp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C069AA6F-4CFF-40BA-83E0-C3C87C4FB9EA}"/>
                </a:ext>
              </a:extLst>
            </p:cNvPr>
            <p:cNvSpPr/>
            <p:nvPr/>
          </p:nvSpPr>
          <p:spPr>
            <a:xfrm rot="14565716">
              <a:off x="6903246" y="2319263"/>
              <a:ext cx="1007206" cy="4789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428B4CF-0700-4ED5-9431-17C61C845D8A}"/>
              </a:ext>
            </a:extLst>
          </p:cNvPr>
          <p:cNvSpPr/>
          <p:nvPr/>
        </p:nvSpPr>
        <p:spPr>
          <a:xfrm rot="7737978">
            <a:off x="2454202" y="1461992"/>
            <a:ext cx="893004" cy="424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2665AD-20F6-49CF-9B56-9552B53E55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04" y="5978103"/>
            <a:ext cx="142875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65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72446A8976D6446BFE3893CF8F2D7F3" ma:contentTypeVersion="16" ma:contentTypeDescription="Crear nuevo documento." ma:contentTypeScope="" ma:versionID="1665eb82c7a9d2289698329b3bfa8d3d">
  <xsd:schema xmlns:xsd="http://www.w3.org/2001/XMLSchema" xmlns:xs="http://www.w3.org/2001/XMLSchema" xmlns:p="http://schemas.microsoft.com/office/2006/metadata/properties" xmlns:ns2="816b7941-46f7-4e51-bc00-e766c5829c4c" xmlns:ns3="f690fe1c-d010-406e-80cc-90103b9435ab" targetNamespace="http://schemas.microsoft.com/office/2006/metadata/properties" ma:root="true" ma:fieldsID="838870176c4a91c7100f666cedbfa83c" ns2:_="" ns3:_="">
    <xsd:import namespace="816b7941-46f7-4e51-bc00-e766c5829c4c"/>
    <xsd:import namespace="f690fe1c-d010-406e-80cc-90103b9435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b7941-46f7-4e51-bc00-e766c5829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5f77948-cb74-4db9-9d42-99e13121e5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90fe1c-d010-406e-80cc-90103b9435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0133ff-a8f6-4fdf-973f-dc4bcb07f637}" ma:internalName="TaxCatchAll" ma:showField="CatchAllData" ma:web="f690fe1c-d010-406e-80cc-90103b9435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90fe1c-d010-406e-80cc-90103b9435ab" xsi:nil="true"/>
    <lcf76f155ced4ddcb4097134ff3c332f xmlns="816b7941-46f7-4e51-bc00-e766c5829c4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DFC1AF-58EA-4BAF-9770-E84BCF327C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6b7941-46f7-4e51-bc00-e766c5829c4c"/>
    <ds:schemaRef ds:uri="f690fe1c-d010-406e-80cc-90103b9435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D2AD6B-1FDB-4057-9B24-AF2B3C9669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AB6BB8-30B6-4819-95F3-B6442DE39AF1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f690fe1c-d010-406e-80cc-90103b9435ab"/>
    <ds:schemaRef ds:uri="http://purl.org/dc/terms/"/>
    <ds:schemaRef ds:uri="http://schemas.microsoft.com/office/infopath/2007/PartnerControls"/>
    <ds:schemaRef ds:uri="816b7941-46f7-4e51-bc00-e766c5829c4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4223</TotalTime>
  <Words>295</Words>
  <Application>Microsoft Office PowerPoint</Application>
  <PresentationFormat>Widescreen</PresentationFormat>
  <Paragraphs>57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 New</vt:lpstr>
      <vt:lpstr>Open Sans</vt:lpstr>
      <vt:lpstr>Wingdings</vt:lpstr>
      <vt:lpstr>Tema de Office</vt:lpstr>
      <vt:lpstr>Visio</vt:lpstr>
      <vt:lpstr>PowerPoint Presentation</vt:lpstr>
      <vt:lpstr>PowerPoint Presentation</vt:lpstr>
      <vt:lpstr>PowerPoint Presentation</vt:lpstr>
      <vt:lpstr>INDEX</vt:lpstr>
      <vt:lpstr>PowerPoint Presentation</vt:lpstr>
      <vt:lpstr>RAILWAY SYSTEM  Actors  Roles  Links  </vt:lpstr>
      <vt:lpstr>PowerPoint Presentation</vt:lpstr>
      <vt:lpstr>Maintenance of railway vehicles </vt:lpstr>
      <vt:lpstr>MAINTENANCE OF VEHICLE</vt:lpstr>
      <vt:lpstr>    E C M</vt:lpstr>
      <vt:lpstr>PowerPoint Presentation</vt:lpstr>
      <vt:lpstr>PowerPoint Presentation</vt:lpstr>
      <vt:lpstr>SCCs   Management  process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 .Cristina Sanz Regueiro</dc:creator>
  <cp:lastModifiedBy>Ann Mills</cp:lastModifiedBy>
  <cp:revision>208</cp:revision>
  <dcterms:created xsi:type="dcterms:W3CDTF">2019-03-07T07:56:29Z</dcterms:created>
  <dcterms:modified xsi:type="dcterms:W3CDTF">2023-02-23T11:53:57Z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0x010100D72446A8976D6446BFE3893CF8F2D7F3</vt:lpwstr>
  </property>
  <property fmtid="{D5CDD505-2E9C-101B-9397-08002B2CF9AE}" pid="3" name="Order">
    <vt:r8>7497600</vt:r8>
  </property>
  <property fmtid="{D5CDD505-2E9C-101B-9397-08002B2CF9AE}" pid="4" name="AuthorIds_UIVersion_31744">
    <vt:lpwstr>4</vt:lpwstr>
  </property>
  <property fmtid="{D5CDD505-2E9C-101B-9397-08002B2CF9AE}" pid="5" name="ComplianceAssetId">
    <vt:lpwstr/>
  </property>
</Properties>
</file>