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2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239D9-3586-47B2-B2C8-61F110088B7B}" v="3" dt="2022-10-18T20:31:52.0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4293" y="1178435"/>
            <a:ext cx="5605637" cy="39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75019"/>
            <a:ext cx="11590020" cy="982980"/>
          </a:xfrm>
          <a:custGeom>
            <a:avLst/>
            <a:gdLst/>
            <a:ahLst/>
            <a:cxnLst/>
            <a:rect l="l" t="t" r="r" b="b"/>
            <a:pathLst>
              <a:path w="11590020" h="982979">
                <a:moveTo>
                  <a:pt x="11098530" y="0"/>
                </a:moveTo>
                <a:lnTo>
                  <a:pt x="0" y="0"/>
                </a:lnTo>
                <a:lnTo>
                  <a:pt x="0" y="982979"/>
                </a:lnTo>
                <a:lnTo>
                  <a:pt x="11098530" y="982979"/>
                </a:lnTo>
                <a:lnTo>
                  <a:pt x="11145864" y="980730"/>
                </a:lnTo>
                <a:lnTo>
                  <a:pt x="11191926" y="974117"/>
                </a:lnTo>
                <a:lnTo>
                  <a:pt x="11236509" y="963348"/>
                </a:lnTo>
                <a:lnTo>
                  <a:pt x="11279406" y="948628"/>
                </a:lnTo>
                <a:lnTo>
                  <a:pt x="11320412" y="930164"/>
                </a:lnTo>
                <a:lnTo>
                  <a:pt x="11359321" y="908161"/>
                </a:lnTo>
                <a:lnTo>
                  <a:pt x="11395927" y="882825"/>
                </a:lnTo>
                <a:lnTo>
                  <a:pt x="11430025" y="854363"/>
                </a:lnTo>
                <a:lnTo>
                  <a:pt x="11461407" y="822980"/>
                </a:lnTo>
                <a:lnTo>
                  <a:pt x="11489869" y="788882"/>
                </a:lnTo>
                <a:lnTo>
                  <a:pt x="11515204" y="752276"/>
                </a:lnTo>
                <a:lnTo>
                  <a:pt x="11537206" y="713366"/>
                </a:lnTo>
                <a:lnTo>
                  <a:pt x="11555670" y="672361"/>
                </a:lnTo>
                <a:lnTo>
                  <a:pt x="11570389" y="629464"/>
                </a:lnTo>
                <a:lnTo>
                  <a:pt x="11581157" y="584883"/>
                </a:lnTo>
                <a:lnTo>
                  <a:pt x="11587770" y="538822"/>
                </a:lnTo>
                <a:lnTo>
                  <a:pt x="11590020" y="491489"/>
                </a:lnTo>
                <a:lnTo>
                  <a:pt x="11587770" y="444157"/>
                </a:lnTo>
                <a:lnTo>
                  <a:pt x="11581157" y="398096"/>
                </a:lnTo>
                <a:lnTo>
                  <a:pt x="11570389" y="353515"/>
                </a:lnTo>
                <a:lnTo>
                  <a:pt x="11555670" y="310618"/>
                </a:lnTo>
                <a:lnTo>
                  <a:pt x="11537206" y="269613"/>
                </a:lnTo>
                <a:lnTo>
                  <a:pt x="11515204" y="230703"/>
                </a:lnTo>
                <a:lnTo>
                  <a:pt x="11489869" y="194097"/>
                </a:lnTo>
                <a:lnTo>
                  <a:pt x="11461407" y="159999"/>
                </a:lnTo>
                <a:lnTo>
                  <a:pt x="11430025" y="128616"/>
                </a:lnTo>
                <a:lnTo>
                  <a:pt x="11395927" y="100154"/>
                </a:lnTo>
                <a:lnTo>
                  <a:pt x="11359321" y="74818"/>
                </a:lnTo>
                <a:lnTo>
                  <a:pt x="11320412" y="52815"/>
                </a:lnTo>
                <a:lnTo>
                  <a:pt x="11279406" y="34351"/>
                </a:lnTo>
                <a:lnTo>
                  <a:pt x="11236509" y="19631"/>
                </a:lnTo>
                <a:lnTo>
                  <a:pt x="11191926" y="8862"/>
                </a:lnTo>
                <a:lnTo>
                  <a:pt x="11145864" y="2249"/>
                </a:lnTo>
                <a:lnTo>
                  <a:pt x="110985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61092" y="5661659"/>
            <a:ext cx="1931035" cy="1196340"/>
          </a:xfrm>
          <a:custGeom>
            <a:avLst/>
            <a:gdLst/>
            <a:ahLst/>
            <a:cxnLst/>
            <a:rect l="l" t="t" r="r" b="b"/>
            <a:pathLst>
              <a:path w="1931034" h="1196340">
                <a:moveTo>
                  <a:pt x="1930908" y="0"/>
                </a:moveTo>
                <a:lnTo>
                  <a:pt x="598170" y="0"/>
                </a:lnTo>
                <a:lnTo>
                  <a:pt x="549110" y="1982"/>
                </a:lnTo>
                <a:lnTo>
                  <a:pt x="501142" y="7828"/>
                </a:lnTo>
                <a:lnTo>
                  <a:pt x="454421" y="17384"/>
                </a:lnTo>
                <a:lnTo>
                  <a:pt x="409100" y="30494"/>
                </a:lnTo>
                <a:lnTo>
                  <a:pt x="365333" y="47006"/>
                </a:lnTo>
                <a:lnTo>
                  <a:pt x="323274" y="66765"/>
                </a:lnTo>
                <a:lnTo>
                  <a:pt x="283077" y="89618"/>
                </a:lnTo>
                <a:lnTo>
                  <a:pt x="244896" y="115410"/>
                </a:lnTo>
                <a:lnTo>
                  <a:pt x="208885" y="143988"/>
                </a:lnTo>
                <a:lnTo>
                  <a:pt x="175198" y="175198"/>
                </a:lnTo>
                <a:lnTo>
                  <a:pt x="143988" y="208885"/>
                </a:lnTo>
                <a:lnTo>
                  <a:pt x="115410" y="244896"/>
                </a:lnTo>
                <a:lnTo>
                  <a:pt x="89618" y="283077"/>
                </a:lnTo>
                <a:lnTo>
                  <a:pt x="66765" y="323274"/>
                </a:lnTo>
                <a:lnTo>
                  <a:pt x="47006" y="365333"/>
                </a:lnTo>
                <a:lnTo>
                  <a:pt x="30494" y="409100"/>
                </a:lnTo>
                <a:lnTo>
                  <a:pt x="17384" y="454421"/>
                </a:lnTo>
                <a:lnTo>
                  <a:pt x="7828" y="501142"/>
                </a:lnTo>
                <a:lnTo>
                  <a:pt x="1982" y="549110"/>
                </a:lnTo>
                <a:lnTo>
                  <a:pt x="0" y="598169"/>
                </a:lnTo>
                <a:lnTo>
                  <a:pt x="1982" y="647229"/>
                </a:lnTo>
                <a:lnTo>
                  <a:pt x="7828" y="695197"/>
                </a:lnTo>
                <a:lnTo>
                  <a:pt x="17384" y="741918"/>
                </a:lnTo>
                <a:lnTo>
                  <a:pt x="30494" y="787239"/>
                </a:lnTo>
                <a:lnTo>
                  <a:pt x="47006" y="831006"/>
                </a:lnTo>
                <a:lnTo>
                  <a:pt x="66765" y="873065"/>
                </a:lnTo>
                <a:lnTo>
                  <a:pt x="89618" y="913262"/>
                </a:lnTo>
                <a:lnTo>
                  <a:pt x="115410" y="951443"/>
                </a:lnTo>
                <a:lnTo>
                  <a:pt x="143988" y="987454"/>
                </a:lnTo>
                <a:lnTo>
                  <a:pt x="175198" y="1021141"/>
                </a:lnTo>
                <a:lnTo>
                  <a:pt x="208885" y="1052351"/>
                </a:lnTo>
                <a:lnTo>
                  <a:pt x="244896" y="1080929"/>
                </a:lnTo>
                <a:lnTo>
                  <a:pt x="283077" y="1106721"/>
                </a:lnTo>
                <a:lnTo>
                  <a:pt x="323274" y="1129574"/>
                </a:lnTo>
                <a:lnTo>
                  <a:pt x="365333" y="1149333"/>
                </a:lnTo>
                <a:lnTo>
                  <a:pt x="409100" y="1165845"/>
                </a:lnTo>
                <a:lnTo>
                  <a:pt x="454421" y="1178955"/>
                </a:lnTo>
                <a:lnTo>
                  <a:pt x="501142" y="1188511"/>
                </a:lnTo>
                <a:lnTo>
                  <a:pt x="549110" y="1194357"/>
                </a:lnTo>
                <a:lnTo>
                  <a:pt x="598170" y="1196339"/>
                </a:lnTo>
                <a:lnTo>
                  <a:pt x="1930908" y="1196339"/>
                </a:lnTo>
                <a:lnTo>
                  <a:pt x="1930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2" y="5990081"/>
            <a:ext cx="2580640" cy="698500"/>
          </a:xfrm>
          <a:custGeom>
            <a:avLst/>
            <a:gdLst/>
            <a:ahLst/>
            <a:cxnLst/>
            <a:rect l="l" t="t" r="r" b="b"/>
            <a:pathLst>
              <a:path w="2580640" h="698500">
                <a:moveTo>
                  <a:pt x="2580132" y="348996"/>
                </a:moveTo>
                <a:lnTo>
                  <a:pt x="2576946" y="396353"/>
                </a:lnTo>
                <a:lnTo>
                  <a:pt x="2567665" y="441773"/>
                </a:lnTo>
                <a:lnTo>
                  <a:pt x="2552706" y="484842"/>
                </a:lnTo>
                <a:lnTo>
                  <a:pt x="2532484" y="525142"/>
                </a:lnTo>
                <a:lnTo>
                  <a:pt x="2507415" y="562258"/>
                </a:lnTo>
                <a:lnTo>
                  <a:pt x="2477914" y="595774"/>
                </a:lnTo>
                <a:lnTo>
                  <a:pt x="2444398" y="625275"/>
                </a:lnTo>
                <a:lnTo>
                  <a:pt x="2407282" y="650344"/>
                </a:lnTo>
                <a:lnTo>
                  <a:pt x="2366982" y="670566"/>
                </a:lnTo>
                <a:lnTo>
                  <a:pt x="2323913" y="685525"/>
                </a:lnTo>
                <a:lnTo>
                  <a:pt x="2278493" y="694806"/>
                </a:lnTo>
                <a:lnTo>
                  <a:pt x="2231136" y="697992"/>
                </a:lnTo>
                <a:lnTo>
                  <a:pt x="0" y="697992"/>
                </a:lnTo>
                <a:lnTo>
                  <a:pt x="0" y="0"/>
                </a:lnTo>
                <a:lnTo>
                  <a:pt x="2231136" y="0"/>
                </a:lnTo>
                <a:lnTo>
                  <a:pt x="2278493" y="3185"/>
                </a:lnTo>
                <a:lnTo>
                  <a:pt x="2323913" y="12466"/>
                </a:lnTo>
                <a:lnTo>
                  <a:pt x="2366982" y="27425"/>
                </a:lnTo>
                <a:lnTo>
                  <a:pt x="2407282" y="47647"/>
                </a:lnTo>
                <a:lnTo>
                  <a:pt x="2444398" y="72716"/>
                </a:lnTo>
                <a:lnTo>
                  <a:pt x="2477914" y="102217"/>
                </a:lnTo>
                <a:lnTo>
                  <a:pt x="2507415" y="135733"/>
                </a:lnTo>
                <a:lnTo>
                  <a:pt x="2532484" y="172849"/>
                </a:lnTo>
                <a:lnTo>
                  <a:pt x="2552706" y="213149"/>
                </a:lnTo>
                <a:lnTo>
                  <a:pt x="2567665" y="256218"/>
                </a:lnTo>
                <a:lnTo>
                  <a:pt x="2576946" y="301638"/>
                </a:lnTo>
                <a:lnTo>
                  <a:pt x="2580132" y="348996"/>
                </a:lnTo>
                <a:close/>
              </a:path>
            </a:pathLst>
          </a:custGeom>
          <a:ln w="13970">
            <a:solidFill>
              <a:srgbClr val="E9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2" y="5692903"/>
            <a:ext cx="2334895" cy="885825"/>
          </a:xfrm>
          <a:custGeom>
            <a:avLst/>
            <a:gdLst/>
            <a:ahLst/>
            <a:cxnLst/>
            <a:rect l="l" t="t" r="r" b="b"/>
            <a:pathLst>
              <a:path w="2334895" h="885825">
                <a:moveTo>
                  <a:pt x="2334768" y="442722"/>
                </a:moveTo>
                <a:lnTo>
                  <a:pt x="2332170" y="490962"/>
                </a:lnTo>
                <a:lnTo>
                  <a:pt x="2324556" y="537697"/>
                </a:lnTo>
                <a:lnTo>
                  <a:pt x="2312198" y="582658"/>
                </a:lnTo>
                <a:lnTo>
                  <a:pt x="2295363" y="625573"/>
                </a:lnTo>
                <a:lnTo>
                  <a:pt x="2274324" y="666174"/>
                </a:lnTo>
                <a:lnTo>
                  <a:pt x="2249349" y="704189"/>
                </a:lnTo>
                <a:lnTo>
                  <a:pt x="2220709" y="739350"/>
                </a:lnTo>
                <a:lnTo>
                  <a:pt x="2188674" y="771385"/>
                </a:lnTo>
                <a:lnTo>
                  <a:pt x="2153513" y="800025"/>
                </a:lnTo>
                <a:lnTo>
                  <a:pt x="2115498" y="825000"/>
                </a:lnTo>
                <a:lnTo>
                  <a:pt x="2074897" y="846039"/>
                </a:lnTo>
                <a:lnTo>
                  <a:pt x="2031982" y="862874"/>
                </a:lnTo>
                <a:lnTo>
                  <a:pt x="1987021" y="875232"/>
                </a:lnTo>
                <a:lnTo>
                  <a:pt x="1940286" y="882846"/>
                </a:lnTo>
                <a:lnTo>
                  <a:pt x="1892046" y="885444"/>
                </a:lnTo>
                <a:lnTo>
                  <a:pt x="0" y="885444"/>
                </a:lnTo>
                <a:lnTo>
                  <a:pt x="0" y="0"/>
                </a:lnTo>
                <a:lnTo>
                  <a:pt x="1892046" y="0"/>
                </a:lnTo>
                <a:lnTo>
                  <a:pt x="1940286" y="2597"/>
                </a:lnTo>
                <a:lnTo>
                  <a:pt x="1987021" y="10211"/>
                </a:lnTo>
                <a:lnTo>
                  <a:pt x="2031982" y="22569"/>
                </a:lnTo>
                <a:lnTo>
                  <a:pt x="2074897" y="39404"/>
                </a:lnTo>
                <a:lnTo>
                  <a:pt x="2115498" y="60443"/>
                </a:lnTo>
                <a:lnTo>
                  <a:pt x="2153513" y="85418"/>
                </a:lnTo>
                <a:lnTo>
                  <a:pt x="2188674" y="114058"/>
                </a:lnTo>
                <a:lnTo>
                  <a:pt x="2220709" y="146093"/>
                </a:lnTo>
                <a:lnTo>
                  <a:pt x="2249349" y="181254"/>
                </a:lnTo>
                <a:lnTo>
                  <a:pt x="2274324" y="219269"/>
                </a:lnTo>
                <a:lnTo>
                  <a:pt x="2295363" y="259870"/>
                </a:lnTo>
                <a:lnTo>
                  <a:pt x="2312198" y="302785"/>
                </a:lnTo>
                <a:lnTo>
                  <a:pt x="2324556" y="347746"/>
                </a:lnTo>
                <a:lnTo>
                  <a:pt x="2332170" y="394481"/>
                </a:lnTo>
                <a:lnTo>
                  <a:pt x="2334768" y="442722"/>
                </a:lnTo>
                <a:close/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661661"/>
            <a:ext cx="1828800" cy="1196340"/>
          </a:xfrm>
          <a:custGeom>
            <a:avLst/>
            <a:gdLst/>
            <a:ahLst/>
            <a:cxnLst/>
            <a:rect l="l" t="t" r="r" b="b"/>
            <a:pathLst>
              <a:path w="1828800" h="1196340">
                <a:moveTo>
                  <a:pt x="1230630" y="0"/>
                </a:moveTo>
                <a:lnTo>
                  <a:pt x="0" y="0"/>
                </a:lnTo>
                <a:lnTo>
                  <a:pt x="0" y="1196338"/>
                </a:lnTo>
                <a:lnTo>
                  <a:pt x="1230661" y="1196338"/>
                </a:lnTo>
                <a:lnTo>
                  <a:pt x="1279689" y="1194357"/>
                </a:lnTo>
                <a:lnTo>
                  <a:pt x="1327657" y="1188511"/>
                </a:lnTo>
                <a:lnTo>
                  <a:pt x="1374378" y="1178955"/>
                </a:lnTo>
                <a:lnTo>
                  <a:pt x="1419699" y="1165845"/>
                </a:lnTo>
                <a:lnTo>
                  <a:pt x="1463466" y="1149333"/>
                </a:lnTo>
                <a:lnTo>
                  <a:pt x="1505525" y="1129574"/>
                </a:lnTo>
                <a:lnTo>
                  <a:pt x="1545722" y="1106721"/>
                </a:lnTo>
                <a:lnTo>
                  <a:pt x="1583903" y="1080929"/>
                </a:lnTo>
                <a:lnTo>
                  <a:pt x="1619914" y="1052351"/>
                </a:lnTo>
                <a:lnTo>
                  <a:pt x="1653601" y="1021141"/>
                </a:lnTo>
                <a:lnTo>
                  <a:pt x="1684811" y="987454"/>
                </a:lnTo>
                <a:lnTo>
                  <a:pt x="1713389" y="951443"/>
                </a:lnTo>
                <a:lnTo>
                  <a:pt x="1739181" y="913262"/>
                </a:lnTo>
                <a:lnTo>
                  <a:pt x="1762034" y="873065"/>
                </a:lnTo>
                <a:lnTo>
                  <a:pt x="1781793" y="831006"/>
                </a:lnTo>
                <a:lnTo>
                  <a:pt x="1798305" y="787239"/>
                </a:lnTo>
                <a:lnTo>
                  <a:pt x="1811415" y="741918"/>
                </a:lnTo>
                <a:lnTo>
                  <a:pt x="1820971" y="695197"/>
                </a:lnTo>
                <a:lnTo>
                  <a:pt x="1826817" y="647229"/>
                </a:lnTo>
                <a:lnTo>
                  <a:pt x="1828800" y="598170"/>
                </a:lnTo>
                <a:lnTo>
                  <a:pt x="1826817" y="549110"/>
                </a:lnTo>
                <a:lnTo>
                  <a:pt x="1820971" y="501142"/>
                </a:lnTo>
                <a:lnTo>
                  <a:pt x="1811415" y="454421"/>
                </a:lnTo>
                <a:lnTo>
                  <a:pt x="1798305" y="409100"/>
                </a:lnTo>
                <a:lnTo>
                  <a:pt x="1781793" y="365333"/>
                </a:lnTo>
                <a:lnTo>
                  <a:pt x="1762034" y="323274"/>
                </a:lnTo>
                <a:lnTo>
                  <a:pt x="1739181" y="283077"/>
                </a:lnTo>
                <a:lnTo>
                  <a:pt x="1713389" y="244896"/>
                </a:lnTo>
                <a:lnTo>
                  <a:pt x="1684811" y="208885"/>
                </a:lnTo>
                <a:lnTo>
                  <a:pt x="1653601" y="175198"/>
                </a:lnTo>
                <a:lnTo>
                  <a:pt x="1619914" y="143988"/>
                </a:lnTo>
                <a:lnTo>
                  <a:pt x="1583903" y="115410"/>
                </a:lnTo>
                <a:lnTo>
                  <a:pt x="1545722" y="89618"/>
                </a:lnTo>
                <a:lnTo>
                  <a:pt x="1505525" y="66765"/>
                </a:lnTo>
                <a:lnTo>
                  <a:pt x="1463466" y="47006"/>
                </a:lnTo>
                <a:lnTo>
                  <a:pt x="1419699" y="30494"/>
                </a:lnTo>
                <a:lnTo>
                  <a:pt x="1374378" y="17384"/>
                </a:lnTo>
                <a:lnTo>
                  <a:pt x="1327657" y="7828"/>
                </a:lnTo>
                <a:lnTo>
                  <a:pt x="1279689" y="1982"/>
                </a:lnTo>
                <a:lnTo>
                  <a:pt x="1230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5308" y="6173723"/>
            <a:ext cx="615683" cy="37490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6763" y="6272783"/>
            <a:ext cx="1354835" cy="18897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5440" y="6265163"/>
            <a:ext cx="739139" cy="22707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315" y="5921309"/>
            <a:ext cx="1090935" cy="72319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755584" y="592194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189" y="35006"/>
                </a:moveTo>
                <a:lnTo>
                  <a:pt x="7791" y="35006"/>
                </a:lnTo>
                <a:lnTo>
                  <a:pt x="0" y="27209"/>
                </a:lnTo>
                <a:lnTo>
                  <a:pt x="0" y="7637"/>
                </a:lnTo>
                <a:lnTo>
                  <a:pt x="7791" y="0"/>
                </a:lnTo>
                <a:lnTo>
                  <a:pt x="27189" y="0"/>
                </a:lnTo>
                <a:lnTo>
                  <a:pt x="34981" y="7637"/>
                </a:lnTo>
                <a:lnTo>
                  <a:pt x="34981" y="17503"/>
                </a:lnTo>
                <a:lnTo>
                  <a:pt x="34981" y="27209"/>
                </a:lnTo>
                <a:lnTo>
                  <a:pt x="27189" y="35006"/>
                </a:lnTo>
                <a:close/>
              </a:path>
            </a:pathLst>
          </a:custGeom>
          <a:solidFill>
            <a:srgbClr val="006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550" y="1280614"/>
            <a:ext cx="4646295" cy="35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8" name="object 21">
            <a:extLst>
              <a:ext uri="{FF2B5EF4-FFF2-40B4-BE49-F238E27FC236}">
                <a16:creationId xmlns:a16="http://schemas.microsoft.com/office/drawing/2014/main" id="{99A9093D-5929-9696-3031-1801E5989497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9" name="object 22">
            <a:extLst>
              <a:ext uri="{FF2B5EF4-FFF2-40B4-BE49-F238E27FC236}">
                <a16:creationId xmlns:a16="http://schemas.microsoft.com/office/drawing/2014/main" id="{91E47001-22DB-DFB3-1C48-E704B7AE166E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4471" y="3718559"/>
            <a:ext cx="1557527" cy="313943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441703"/>
            <a:ext cx="7187565" cy="2265045"/>
          </a:xfrm>
          <a:custGeom>
            <a:avLst/>
            <a:gdLst/>
            <a:ahLst/>
            <a:cxnLst/>
            <a:rect l="l" t="t" r="r" b="b"/>
            <a:pathLst>
              <a:path w="7187565" h="2265045">
                <a:moveTo>
                  <a:pt x="6054853" y="2264664"/>
                </a:moveTo>
                <a:lnTo>
                  <a:pt x="0" y="2264664"/>
                </a:lnTo>
              </a:path>
              <a:path w="7187565" h="2265045">
                <a:moveTo>
                  <a:pt x="0" y="0"/>
                </a:moveTo>
                <a:lnTo>
                  <a:pt x="6054853" y="0"/>
                </a:lnTo>
                <a:lnTo>
                  <a:pt x="6102718" y="993"/>
                </a:lnTo>
                <a:lnTo>
                  <a:pt x="6150077" y="3947"/>
                </a:lnTo>
                <a:lnTo>
                  <a:pt x="6196891" y="8822"/>
                </a:lnTo>
                <a:lnTo>
                  <a:pt x="6243119" y="15579"/>
                </a:lnTo>
                <a:lnTo>
                  <a:pt x="6288723" y="24179"/>
                </a:lnTo>
                <a:lnTo>
                  <a:pt x="6333664" y="34582"/>
                </a:lnTo>
                <a:lnTo>
                  <a:pt x="6377901" y="46749"/>
                </a:lnTo>
                <a:lnTo>
                  <a:pt x="6421396" y="60641"/>
                </a:lnTo>
                <a:lnTo>
                  <a:pt x="6464110" y="76218"/>
                </a:lnTo>
                <a:lnTo>
                  <a:pt x="6506003" y="93441"/>
                </a:lnTo>
                <a:lnTo>
                  <a:pt x="6547036" y="112271"/>
                </a:lnTo>
                <a:lnTo>
                  <a:pt x="6587169" y="132669"/>
                </a:lnTo>
                <a:lnTo>
                  <a:pt x="6626364" y="154595"/>
                </a:lnTo>
                <a:lnTo>
                  <a:pt x="6664581" y="178010"/>
                </a:lnTo>
                <a:lnTo>
                  <a:pt x="6701780" y="202875"/>
                </a:lnTo>
                <a:lnTo>
                  <a:pt x="6737923" y="229149"/>
                </a:lnTo>
                <a:lnTo>
                  <a:pt x="6772969" y="256795"/>
                </a:lnTo>
                <a:lnTo>
                  <a:pt x="6806881" y="285773"/>
                </a:lnTo>
                <a:lnTo>
                  <a:pt x="6839618" y="316043"/>
                </a:lnTo>
                <a:lnTo>
                  <a:pt x="6871141" y="347566"/>
                </a:lnTo>
                <a:lnTo>
                  <a:pt x="6901411" y="380303"/>
                </a:lnTo>
                <a:lnTo>
                  <a:pt x="6930389" y="414215"/>
                </a:lnTo>
                <a:lnTo>
                  <a:pt x="6958035" y="449262"/>
                </a:lnTo>
                <a:lnTo>
                  <a:pt x="6984310" y="485404"/>
                </a:lnTo>
                <a:lnTo>
                  <a:pt x="7009174" y="522604"/>
                </a:lnTo>
                <a:lnTo>
                  <a:pt x="7032589" y="560820"/>
                </a:lnTo>
                <a:lnTo>
                  <a:pt x="7054515" y="600015"/>
                </a:lnTo>
                <a:lnTo>
                  <a:pt x="7074913" y="640148"/>
                </a:lnTo>
                <a:lnTo>
                  <a:pt x="7093743" y="681181"/>
                </a:lnTo>
                <a:lnTo>
                  <a:pt x="7110966" y="723074"/>
                </a:lnTo>
                <a:lnTo>
                  <a:pt x="7126544" y="765788"/>
                </a:lnTo>
                <a:lnTo>
                  <a:pt x="7140435" y="809283"/>
                </a:lnTo>
                <a:lnTo>
                  <a:pt x="7152603" y="853521"/>
                </a:lnTo>
                <a:lnTo>
                  <a:pt x="7163006" y="898461"/>
                </a:lnTo>
                <a:lnTo>
                  <a:pt x="7171605" y="944065"/>
                </a:lnTo>
                <a:lnTo>
                  <a:pt x="7178362" y="990293"/>
                </a:lnTo>
                <a:lnTo>
                  <a:pt x="7183238" y="1037107"/>
                </a:lnTo>
                <a:lnTo>
                  <a:pt x="7186191" y="1084466"/>
                </a:lnTo>
                <a:lnTo>
                  <a:pt x="7187185" y="1132332"/>
                </a:lnTo>
                <a:lnTo>
                  <a:pt x="7186191" y="1180197"/>
                </a:lnTo>
                <a:lnTo>
                  <a:pt x="7183238" y="1227556"/>
                </a:lnTo>
                <a:lnTo>
                  <a:pt x="7178362" y="1274370"/>
                </a:lnTo>
                <a:lnTo>
                  <a:pt x="7171605" y="1320598"/>
                </a:lnTo>
                <a:lnTo>
                  <a:pt x="7163006" y="1366202"/>
                </a:lnTo>
                <a:lnTo>
                  <a:pt x="7152603" y="1411142"/>
                </a:lnTo>
                <a:lnTo>
                  <a:pt x="7140435" y="1455380"/>
                </a:lnTo>
                <a:lnTo>
                  <a:pt x="7126544" y="1498875"/>
                </a:lnTo>
                <a:lnTo>
                  <a:pt x="7110966" y="1541589"/>
                </a:lnTo>
                <a:lnTo>
                  <a:pt x="7093743" y="1583482"/>
                </a:lnTo>
                <a:lnTo>
                  <a:pt x="7074913" y="1624515"/>
                </a:lnTo>
                <a:lnTo>
                  <a:pt x="7054515" y="1664648"/>
                </a:lnTo>
                <a:lnTo>
                  <a:pt x="7032589" y="1703843"/>
                </a:lnTo>
                <a:lnTo>
                  <a:pt x="7009174" y="1742059"/>
                </a:lnTo>
                <a:lnTo>
                  <a:pt x="6984310" y="1779259"/>
                </a:lnTo>
                <a:lnTo>
                  <a:pt x="6958035" y="1815401"/>
                </a:lnTo>
                <a:lnTo>
                  <a:pt x="6930389" y="1850448"/>
                </a:lnTo>
                <a:lnTo>
                  <a:pt x="6901411" y="1884360"/>
                </a:lnTo>
                <a:lnTo>
                  <a:pt x="6871141" y="1917097"/>
                </a:lnTo>
                <a:lnTo>
                  <a:pt x="6839618" y="1948620"/>
                </a:lnTo>
                <a:lnTo>
                  <a:pt x="6806881" y="1978890"/>
                </a:lnTo>
                <a:lnTo>
                  <a:pt x="6772969" y="2007868"/>
                </a:lnTo>
                <a:lnTo>
                  <a:pt x="6737923" y="2035514"/>
                </a:lnTo>
                <a:lnTo>
                  <a:pt x="6701780" y="2061788"/>
                </a:lnTo>
                <a:lnTo>
                  <a:pt x="6664581" y="2086653"/>
                </a:lnTo>
                <a:lnTo>
                  <a:pt x="6626364" y="2110068"/>
                </a:lnTo>
                <a:lnTo>
                  <a:pt x="6587169" y="2131994"/>
                </a:lnTo>
                <a:lnTo>
                  <a:pt x="6547036" y="2152392"/>
                </a:lnTo>
                <a:lnTo>
                  <a:pt x="6506003" y="2171222"/>
                </a:lnTo>
                <a:lnTo>
                  <a:pt x="6464110" y="2188445"/>
                </a:lnTo>
                <a:lnTo>
                  <a:pt x="6421396" y="2204022"/>
                </a:lnTo>
                <a:lnTo>
                  <a:pt x="6377901" y="2217914"/>
                </a:lnTo>
                <a:lnTo>
                  <a:pt x="6333664" y="2230081"/>
                </a:lnTo>
                <a:lnTo>
                  <a:pt x="6288723" y="2240484"/>
                </a:lnTo>
                <a:lnTo>
                  <a:pt x="6243119" y="2249084"/>
                </a:lnTo>
                <a:lnTo>
                  <a:pt x="6196891" y="2255841"/>
                </a:lnTo>
                <a:lnTo>
                  <a:pt x="6150077" y="2260716"/>
                </a:lnTo>
                <a:lnTo>
                  <a:pt x="6102718" y="2263670"/>
                </a:lnTo>
                <a:lnTo>
                  <a:pt x="6054853" y="226466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1274" y="1802879"/>
            <a:ext cx="11341735" cy="2265045"/>
          </a:xfrm>
          <a:custGeom>
            <a:avLst/>
            <a:gdLst/>
            <a:ahLst/>
            <a:cxnLst/>
            <a:rect l="l" t="t" r="r" b="b"/>
            <a:pathLst>
              <a:path w="11341735" h="2265045">
                <a:moveTo>
                  <a:pt x="1132357" y="0"/>
                </a:moveTo>
                <a:lnTo>
                  <a:pt x="1084491" y="993"/>
                </a:lnTo>
                <a:lnTo>
                  <a:pt x="1037011" y="3959"/>
                </a:lnTo>
                <a:lnTo>
                  <a:pt x="990233" y="8835"/>
                </a:lnTo>
                <a:lnTo>
                  <a:pt x="944025" y="15592"/>
                </a:lnTo>
                <a:lnTo>
                  <a:pt x="898433" y="24191"/>
                </a:lnTo>
                <a:lnTo>
                  <a:pt x="853502" y="34594"/>
                </a:lnTo>
                <a:lnTo>
                  <a:pt x="809271" y="46762"/>
                </a:lnTo>
                <a:lnTo>
                  <a:pt x="765781" y="60653"/>
                </a:lnTo>
                <a:lnTo>
                  <a:pt x="723071" y="76231"/>
                </a:lnTo>
                <a:lnTo>
                  <a:pt x="681181" y="93454"/>
                </a:lnTo>
                <a:lnTo>
                  <a:pt x="640151" y="112284"/>
                </a:lnTo>
                <a:lnTo>
                  <a:pt x="600020" y="132682"/>
                </a:lnTo>
                <a:lnTo>
                  <a:pt x="560827" y="154608"/>
                </a:lnTo>
                <a:lnTo>
                  <a:pt x="522612" y="178023"/>
                </a:lnTo>
                <a:lnTo>
                  <a:pt x="485414" y="202887"/>
                </a:lnTo>
                <a:lnTo>
                  <a:pt x="449272" y="229162"/>
                </a:lnTo>
                <a:lnTo>
                  <a:pt x="414226" y="256808"/>
                </a:lnTo>
                <a:lnTo>
                  <a:pt x="380315" y="285786"/>
                </a:lnTo>
                <a:lnTo>
                  <a:pt x="347579" y="316056"/>
                </a:lnTo>
                <a:lnTo>
                  <a:pt x="316056" y="347579"/>
                </a:lnTo>
                <a:lnTo>
                  <a:pt x="285787" y="380316"/>
                </a:lnTo>
                <a:lnTo>
                  <a:pt x="256809" y="414227"/>
                </a:lnTo>
                <a:lnTo>
                  <a:pt x="229163" y="449274"/>
                </a:lnTo>
                <a:lnTo>
                  <a:pt x="202889" y="485417"/>
                </a:lnTo>
                <a:lnTo>
                  <a:pt x="178024" y="522616"/>
                </a:lnTo>
                <a:lnTo>
                  <a:pt x="154609" y="560833"/>
                </a:lnTo>
                <a:lnTo>
                  <a:pt x="132683" y="600028"/>
                </a:lnTo>
                <a:lnTo>
                  <a:pt x="112286" y="640161"/>
                </a:lnTo>
                <a:lnTo>
                  <a:pt x="93455" y="681194"/>
                </a:lnTo>
                <a:lnTo>
                  <a:pt x="76232" y="723087"/>
                </a:lnTo>
                <a:lnTo>
                  <a:pt x="60654" y="765800"/>
                </a:lnTo>
                <a:lnTo>
                  <a:pt x="46762" y="809296"/>
                </a:lnTo>
                <a:lnTo>
                  <a:pt x="34595" y="853533"/>
                </a:lnTo>
                <a:lnTo>
                  <a:pt x="24192" y="898474"/>
                </a:lnTo>
                <a:lnTo>
                  <a:pt x="15592" y="944078"/>
                </a:lnTo>
                <a:lnTo>
                  <a:pt x="8835" y="990306"/>
                </a:lnTo>
                <a:lnTo>
                  <a:pt x="3960" y="1037120"/>
                </a:lnTo>
                <a:lnTo>
                  <a:pt x="1006" y="1084479"/>
                </a:lnTo>
                <a:lnTo>
                  <a:pt x="0" y="1132344"/>
                </a:lnTo>
                <a:lnTo>
                  <a:pt x="993" y="1180209"/>
                </a:lnTo>
                <a:lnTo>
                  <a:pt x="3947" y="1227567"/>
                </a:lnTo>
                <a:lnTo>
                  <a:pt x="8822" y="1274380"/>
                </a:lnTo>
                <a:lnTo>
                  <a:pt x="15579" y="1320607"/>
                </a:lnTo>
                <a:lnTo>
                  <a:pt x="24179" y="1366211"/>
                </a:lnTo>
                <a:lnTo>
                  <a:pt x="34583" y="1411151"/>
                </a:lnTo>
                <a:lnTo>
                  <a:pt x="46750" y="1455388"/>
                </a:lnTo>
                <a:lnTo>
                  <a:pt x="60642" y="1498883"/>
                </a:lnTo>
                <a:lnTo>
                  <a:pt x="76220" y="1541596"/>
                </a:lnTo>
                <a:lnTo>
                  <a:pt x="93443" y="1583489"/>
                </a:lnTo>
                <a:lnTo>
                  <a:pt x="112274" y="1624522"/>
                </a:lnTo>
                <a:lnTo>
                  <a:pt x="132672" y="1664655"/>
                </a:lnTo>
                <a:lnTo>
                  <a:pt x="154598" y="1703850"/>
                </a:lnTo>
                <a:lnTo>
                  <a:pt x="178014" y="1742067"/>
                </a:lnTo>
                <a:lnTo>
                  <a:pt x="202879" y="1779266"/>
                </a:lnTo>
                <a:lnTo>
                  <a:pt x="229154" y="1815409"/>
                </a:lnTo>
                <a:lnTo>
                  <a:pt x="256801" y="1850456"/>
                </a:lnTo>
                <a:lnTo>
                  <a:pt x="285779" y="1884367"/>
                </a:lnTo>
                <a:lnTo>
                  <a:pt x="316049" y="1917105"/>
                </a:lnTo>
                <a:lnTo>
                  <a:pt x="347573" y="1948628"/>
                </a:lnTo>
                <a:lnTo>
                  <a:pt x="380310" y="1978898"/>
                </a:lnTo>
                <a:lnTo>
                  <a:pt x="414222" y="2007876"/>
                </a:lnTo>
                <a:lnTo>
                  <a:pt x="449270" y="2035522"/>
                </a:lnTo>
                <a:lnTo>
                  <a:pt x="485413" y="2061798"/>
                </a:lnTo>
                <a:lnTo>
                  <a:pt x="522613" y="2086662"/>
                </a:lnTo>
                <a:lnTo>
                  <a:pt x="560830" y="2110078"/>
                </a:lnTo>
                <a:lnTo>
                  <a:pt x="600025" y="2132004"/>
                </a:lnTo>
                <a:lnTo>
                  <a:pt x="640159" y="2152402"/>
                </a:lnTo>
                <a:lnTo>
                  <a:pt x="681192" y="2171233"/>
                </a:lnTo>
                <a:lnTo>
                  <a:pt x="723085" y="2188456"/>
                </a:lnTo>
                <a:lnTo>
                  <a:pt x="765799" y="2204034"/>
                </a:lnTo>
                <a:lnTo>
                  <a:pt x="809295" y="2217926"/>
                </a:lnTo>
                <a:lnTo>
                  <a:pt x="853532" y="2230093"/>
                </a:lnTo>
                <a:lnTo>
                  <a:pt x="898473" y="2240496"/>
                </a:lnTo>
                <a:lnTo>
                  <a:pt x="944077" y="2249096"/>
                </a:lnTo>
                <a:lnTo>
                  <a:pt x="990306" y="2255854"/>
                </a:lnTo>
                <a:lnTo>
                  <a:pt x="1037119" y="2260729"/>
                </a:lnTo>
                <a:lnTo>
                  <a:pt x="1084479" y="2263683"/>
                </a:lnTo>
                <a:lnTo>
                  <a:pt x="1132344" y="2264676"/>
                </a:lnTo>
                <a:lnTo>
                  <a:pt x="10209288" y="2264676"/>
                </a:lnTo>
                <a:lnTo>
                  <a:pt x="10257154" y="2263683"/>
                </a:lnTo>
                <a:lnTo>
                  <a:pt x="10304513" y="2260729"/>
                </a:lnTo>
                <a:lnTo>
                  <a:pt x="10351326" y="2255854"/>
                </a:lnTo>
                <a:lnTo>
                  <a:pt x="10397555" y="2249096"/>
                </a:lnTo>
                <a:lnTo>
                  <a:pt x="10443159" y="2240496"/>
                </a:lnTo>
                <a:lnTo>
                  <a:pt x="10488099" y="2230093"/>
                </a:lnTo>
                <a:lnTo>
                  <a:pt x="10532337" y="2217926"/>
                </a:lnTo>
                <a:lnTo>
                  <a:pt x="10575832" y="2204034"/>
                </a:lnTo>
                <a:lnTo>
                  <a:pt x="10618546" y="2188456"/>
                </a:lnTo>
                <a:lnTo>
                  <a:pt x="10660439" y="2171233"/>
                </a:lnTo>
                <a:lnTo>
                  <a:pt x="10701471" y="2152402"/>
                </a:lnTo>
                <a:lnTo>
                  <a:pt x="10741605" y="2132004"/>
                </a:lnTo>
                <a:lnTo>
                  <a:pt x="10780799" y="2110078"/>
                </a:lnTo>
                <a:lnTo>
                  <a:pt x="10819016" y="2086662"/>
                </a:lnTo>
                <a:lnTo>
                  <a:pt x="10856215" y="2061798"/>
                </a:lnTo>
                <a:lnTo>
                  <a:pt x="10892358" y="2035522"/>
                </a:lnTo>
                <a:lnTo>
                  <a:pt x="10927405" y="2007876"/>
                </a:lnTo>
                <a:lnTo>
                  <a:pt x="10961316" y="1978898"/>
                </a:lnTo>
                <a:lnTo>
                  <a:pt x="10994053" y="1948628"/>
                </a:lnTo>
                <a:lnTo>
                  <a:pt x="11025577" y="1917105"/>
                </a:lnTo>
                <a:lnTo>
                  <a:pt x="11055847" y="1884367"/>
                </a:lnTo>
                <a:lnTo>
                  <a:pt x="11084824" y="1850456"/>
                </a:lnTo>
                <a:lnTo>
                  <a:pt x="11112470" y="1815409"/>
                </a:lnTo>
                <a:lnTo>
                  <a:pt x="11138745" y="1779266"/>
                </a:lnTo>
                <a:lnTo>
                  <a:pt x="11163610" y="1742067"/>
                </a:lnTo>
                <a:lnTo>
                  <a:pt x="11187025" y="1703850"/>
                </a:lnTo>
                <a:lnTo>
                  <a:pt x="11208950" y="1664655"/>
                </a:lnTo>
                <a:lnTo>
                  <a:pt x="11229348" y="1624522"/>
                </a:lnTo>
                <a:lnTo>
                  <a:pt x="11248178" y="1583489"/>
                </a:lnTo>
                <a:lnTo>
                  <a:pt x="11265402" y="1541596"/>
                </a:lnTo>
                <a:lnTo>
                  <a:pt x="11280979" y="1498883"/>
                </a:lnTo>
                <a:lnTo>
                  <a:pt x="11294871" y="1455388"/>
                </a:lnTo>
                <a:lnTo>
                  <a:pt x="11307038" y="1411151"/>
                </a:lnTo>
                <a:lnTo>
                  <a:pt x="11317441" y="1366211"/>
                </a:lnTo>
                <a:lnTo>
                  <a:pt x="11326041" y="1320607"/>
                </a:lnTo>
                <a:lnTo>
                  <a:pt x="11332798" y="1274380"/>
                </a:lnTo>
                <a:lnTo>
                  <a:pt x="11337673" y="1227567"/>
                </a:lnTo>
                <a:lnTo>
                  <a:pt x="11340627" y="1180209"/>
                </a:lnTo>
                <a:lnTo>
                  <a:pt x="11341620" y="1132344"/>
                </a:lnTo>
                <a:lnTo>
                  <a:pt x="11340627" y="1084479"/>
                </a:lnTo>
                <a:lnTo>
                  <a:pt x="11337673" y="1037119"/>
                </a:lnTo>
                <a:lnTo>
                  <a:pt x="11332798" y="990306"/>
                </a:lnTo>
                <a:lnTo>
                  <a:pt x="11326041" y="944077"/>
                </a:lnTo>
                <a:lnTo>
                  <a:pt x="11317441" y="898473"/>
                </a:lnTo>
                <a:lnTo>
                  <a:pt x="11307038" y="853532"/>
                </a:lnTo>
                <a:lnTo>
                  <a:pt x="11294871" y="809295"/>
                </a:lnTo>
                <a:lnTo>
                  <a:pt x="11280979" y="765799"/>
                </a:lnTo>
                <a:lnTo>
                  <a:pt x="11265401" y="723085"/>
                </a:lnTo>
                <a:lnTo>
                  <a:pt x="11248177" y="681192"/>
                </a:lnTo>
                <a:lnTo>
                  <a:pt x="11229347" y="640159"/>
                </a:lnTo>
                <a:lnTo>
                  <a:pt x="11208949" y="600025"/>
                </a:lnTo>
                <a:lnTo>
                  <a:pt x="11187022" y="560830"/>
                </a:lnTo>
                <a:lnTo>
                  <a:pt x="11163607" y="522613"/>
                </a:lnTo>
                <a:lnTo>
                  <a:pt x="11138742" y="485413"/>
                </a:lnTo>
                <a:lnTo>
                  <a:pt x="11112467" y="449270"/>
                </a:lnTo>
                <a:lnTo>
                  <a:pt x="11084820" y="414222"/>
                </a:lnTo>
                <a:lnTo>
                  <a:pt x="11055841" y="380310"/>
                </a:lnTo>
                <a:lnTo>
                  <a:pt x="11025571" y="347573"/>
                </a:lnTo>
                <a:lnTo>
                  <a:pt x="10994046" y="316049"/>
                </a:lnTo>
                <a:lnTo>
                  <a:pt x="10961308" y="285779"/>
                </a:lnTo>
                <a:lnTo>
                  <a:pt x="10927395" y="256801"/>
                </a:lnTo>
                <a:lnTo>
                  <a:pt x="10892347" y="229154"/>
                </a:lnTo>
                <a:lnTo>
                  <a:pt x="10856203" y="202879"/>
                </a:lnTo>
                <a:lnTo>
                  <a:pt x="10819001" y="178014"/>
                </a:lnTo>
                <a:lnTo>
                  <a:pt x="10780783" y="154598"/>
                </a:lnTo>
                <a:lnTo>
                  <a:pt x="10741585" y="132672"/>
                </a:lnTo>
                <a:lnTo>
                  <a:pt x="10701449" y="112274"/>
                </a:lnTo>
                <a:lnTo>
                  <a:pt x="10660413" y="93443"/>
                </a:lnTo>
                <a:lnTo>
                  <a:pt x="10618516" y="76220"/>
                </a:lnTo>
                <a:lnTo>
                  <a:pt x="10575796" y="60642"/>
                </a:lnTo>
                <a:lnTo>
                  <a:pt x="10532294" y="46750"/>
                </a:lnTo>
                <a:lnTo>
                  <a:pt x="10488048" y="34583"/>
                </a:lnTo>
                <a:lnTo>
                  <a:pt x="10443094" y="24179"/>
                </a:lnTo>
                <a:lnTo>
                  <a:pt x="10397470" y="15579"/>
                </a:lnTo>
                <a:lnTo>
                  <a:pt x="10351206" y="8822"/>
                </a:lnTo>
                <a:lnTo>
                  <a:pt x="10304513" y="3959"/>
                </a:lnTo>
                <a:lnTo>
                  <a:pt x="10257154" y="1006"/>
                </a:lnTo>
                <a:lnTo>
                  <a:pt x="10209288" y="12"/>
                </a:lnTo>
                <a:lnTo>
                  <a:pt x="1132357" y="0"/>
                </a:lnTo>
                <a:close/>
              </a:path>
            </a:pathLst>
          </a:custGeom>
          <a:solidFill>
            <a:srgbClr val="0062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" y="2225040"/>
            <a:ext cx="2318003" cy="3291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75019"/>
            <a:ext cx="11590020" cy="982980"/>
          </a:xfrm>
          <a:custGeom>
            <a:avLst/>
            <a:gdLst/>
            <a:ahLst/>
            <a:cxnLst/>
            <a:rect l="l" t="t" r="r" b="b"/>
            <a:pathLst>
              <a:path w="11590020" h="982979">
                <a:moveTo>
                  <a:pt x="11098530" y="0"/>
                </a:moveTo>
                <a:lnTo>
                  <a:pt x="0" y="0"/>
                </a:lnTo>
                <a:lnTo>
                  <a:pt x="0" y="982979"/>
                </a:lnTo>
                <a:lnTo>
                  <a:pt x="11098530" y="982979"/>
                </a:lnTo>
                <a:lnTo>
                  <a:pt x="11145864" y="980730"/>
                </a:lnTo>
                <a:lnTo>
                  <a:pt x="11191926" y="974117"/>
                </a:lnTo>
                <a:lnTo>
                  <a:pt x="11236509" y="963348"/>
                </a:lnTo>
                <a:lnTo>
                  <a:pt x="11279406" y="948628"/>
                </a:lnTo>
                <a:lnTo>
                  <a:pt x="11320412" y="930164"/>
                </a:lnTo>
                <a:lnTo>
                  <a:pt x="11359321" y="908161"/>
                </a:lnTo>
                <a:lnTo>
                  <a:pt x="11395927" y="882825"/>
                </a:lnTo>
                <a:lnTo>
                  <a:pt x="11430025" y="854363"/>
                </a:lnTo>
                <a:lnTo>
                  <a:pt x="11461407" y="822980"/>
                </a:lnTo>
                <a:lnTo>
                  <a:pt x="11489869" y="788882"/>
                </a:lnTo>
                <a:lnTo>
                  <a:pt x="11515204" y="752276"/>
                </a:lnTo>
                <a:lnTo>
                  <a:pt x="11537206" y="713366"/>
                </a:lnTo>
                <a:lnTo>
                  <a:pt x="11555670" y="672361"/>
                </a:lnTo>
                <a:lnTo>
                  <a:pt x="11570389" y="629464"/>
                </a:lnTo>
                <a:lnTo>
                  <a:pt x="11581157" y="584883"/>
                </a:lnTo>
                <a:lnTo>
                  <a:pt x="11587770" y="538822"/>
                </a:lnTo>
                <a:lnTo>
                  <a:pt x="11590020" y="491489"/>
                </a:lnTo>
                <a:lnTo>
                  <a:pt x="11587770" y="444157"/>
                </a:lnTo>
                <a:lnTo>
                  <a:pt x="11581157" y="398096"/>
                </a:lnTo>
                <a:lnTo>
                  <a:pt x="11570389" y="353515"/>
                </a:lnTo>
                <a:lnTo>
                  <a:pt x="11555670" y="310618"/>
                </a:lnTo>
                <a:lnTo>
                  <a:pt x="11537206" y="269613"/>
                </a:lnTo>
                <a:lnTo>
                  <a:pt x="11515204" y="230703"/>
                </a:lnTo>
                <a:lnTo>
                  <a:pt x="11489869" y="194097"/>
                </a:lnTo>
                <a:lnTo>
                  <a:pt x="11461407" y="159999"/>
                </a:lnTo>
                <a:lnTo>
                  <a:pt x="11430025" y="128616"/>
                </a:lnTo>
                <a:lnTo>
                  <a:pt x="11395927" y="100154"/>
                </a:lnTo>
                <a:lnTo>
                  <a:pt x="11359321" y="74818"/>
                </a:lnTo>
                <a:lnTo>
                  <a:pt x="11320412" y="52815"/>
                </a:lnTo>
                <a:lnTo>
                  <a:pt x="11279406" y="34351"/>
                </a:lnTo>
                <a:lnTo>
                  <a:pt x="11236509" y="19631"/>
                </a:lnTo>
                <a:lnTo>
                  <a:pt x="11191926" y="8862"/>
                </a:lnTo>
                <a:lnTo>
                  <a:pt x="11145864" y="2249"/>
                </a:lnTo>
                <a:lnTo>
                  <a:pt x="110985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61092" y="5661659"/>
            <a:ext cx="1931035" cy="1196340"/>
          </a:xfrm>
          <a:custGeom>
            <a:avLst/>
            <a:gdLst/>
            <a:ahLst/>
            <a:cxnLst/>
            <a:rect l="l" t="t" r="r" b="b"/>
            <a:pathLst>
              <a:path w="1931034" h="1196340">
                <a:moveTo>
                  <a:pt x="1930908" y="0"/>
                </a:moveTo>
                <a:lnTo>
                  <a:pt x="598170" y="0"/>
                </a:lnTo>
                <a:lnTo>
                  <a:pt x="549110" y="1982"/>
                </a:lnTo>
                <a:lnTo>
                  <a:pt x="501142" y="7828"/>
                </a:lnTo>
                <a:lnTo>
                  <a:pt x="454421" y="17384"/>
                </a:lnTo>
                <a:lnTo>
                  <a:pt x="409100" y="30494"/>
                </a:lnTo>
                <a:lnTo>
                  <a:pt x="365333" y="47006"/>
                </a:lnTo>
                <a:lnTo>
                  <a:pt x="323274" y="66765"/>
                </a:lnTo>
                <a:lnTo>
                  <a:pt x="283077" y="89618"/>
                </a:lnTo>
                <a:lnTo>
                  <a:pt x="244896" y="115410"/>
                </a:lnTo>
                <a:lnTo>
                  <a:pt x="208885" y="143988"/>
                </a:lnTo>
                <a:lnTo>
                  <a:pt x="175198" y="175198"/>
                </a:lnTo>
                <a:lnTo>
                  <a:pt x="143988" y="208885"/>
                </a:lnTo>
                <a:lnTo>
                  <a:pt x="115410" y="244896"/>
                </a:lnTo>
                <a:lnTo>
                  <a:pt x="89618" y="283077"/>
                </a:lnTo>
                <a:lnTo>
                  <a:pt x="66765" y="323274"/>
                </a:lnTo>
                <a:lnTo>
                  <a:pt x="47006" y="365333"/>
                </a:lnTo>
                <a:lnTo>
                  <a:pt x="30494" y="409100"/>
                </a:lnTo>
                <a:lnTo>
                  <a:pt x="17384" y="454421"/>
                </a:lnTo>
                <a:lnTo>
                  <a:pt x="7828" y="501142"/>
                </a:lnTo>
                <a:lnTo>
                  <a:pt x="1982" y="549110"/>
                </a:lnTo>
                <a:lnTo>
                  <a:pt x="0" y="598169"/>
                </a:lnTo>
                <a:lnTo>
                  <a:pt x="1982" y="647229"/>
                </a:lnTo>
                <a:lnTo>
                  <a:pt x="7828" y="695197"/>
                </a:lnTo>
                <a:lnTo>
                  <a:pt x="17384" y="741918"/>
                </a:lnTo>
                <a:lnTo>
                  <a:pt x="30494" y="787239"/>
                </a:lnTo>
                <a:lnTo>
                  <a:pt x="47006" y="831006"/>
                </a:lnTo>
                <a:lnTo>
                  <a:pt x="66765" y="873065"/>
                </a:lnTo>
                <a:lnTo>
                  <a:pt x="89618" y="913262"/>
                </a:lnTo>
                <a:lnTo>
                  <a:pt x="115410" y="951443"/>
                </a:lnTo>
                <a:lnTo>
                  <a:pt x="143988" y="987454"/>
                </a:lnTo>
                <a:lnTo>
                  <a:pt x="175198" y="1021141"/>
                </a:lnTo>
                <a:lnTo>
                  <a:pt x="208885" y="1052351"/>
                </a:lnTo>
                <a:lnTo>
                  <a:pt x="244896" y="1080929"/>
                </a:lnTo>
                <a:lnTo>
                  <a:pt x="283077" y="1106721"/>
                </a:lnTo>
                <a:lnTo>
                  <a:pt x="323274" y="1129574"/>
                </a:lnTo>
                <a:lnTo>
                  <a:pt x="365333" y="1149333"/>
                </a:lnTo>
                <a:lnTo>
                  <a:pt x="409100" y="1165845"/>
                </a:lnTo>
                <a:lnTo>
                  <a:pt x="454421" y="1178955"/>
                </a:lnTo>
                <a:lnTo>
                  <a:pt x="501142" y="1188511"/>
                </a:lnTo>
                <a:lnTo>
                  <a:pt x="549110" y="1194357"/>
                </a:lnTo>
                <a:lnTo>
                  <a:pt x="598170" y="1196339"/>
                </a:lnTo>
                <a:lnTo>
                  <a:pt x="1930908" y="1196339"/>
                </a:lnTo>
                <a:lnTo>
                  <a:pt x="1930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2" y="5990081"/>
            <a:ext cx="2580640" cy="698500"/>
          </a:xfrm>
          <a:custGeom>
            <a:avLst/>
            <a:gdLst/>
            <a:ahLst/>
            <a:cxnLst/>
            <a:rect l="l" t="t" r="r" b="b"/>
            <a:pathLst>
              <a:path w="2580640" h="698500">
                <a:moveTo>
                  <a:pt x="2580132" y="348996"/>
                </a:moveTo>
                <a:lnTo>
                  <a:pt x="2576946" y="396353"/>
                </a:lnTo>
                <a:lnTo>
                  <a:pt x="2567665" y="441773"/>
                </a:lnTo>
                <a:lnTo>
                  <a:pt x="2552706" y="484842"/>
                </a:lnTo>
                <a:lnTo>
                  <a:pt x="2532484" y="525142"/>
                </a:lnTo>
                <a:lnTo>
                  <a:pt x="2507415" y="562258"/>
                </a:lnTo>
                <a:lnTo>
                  <a:pt x="2477914" y="595774"/>
                </a:lnTo>
                <a:lnTo>
                  <a:pt x="2444398" y="625275"/>
                </a:lnTo>
                <a:lnTo>
                  <a:pt x="2407282" y="650344"/>
                </a:lnTo>
                <a:lnTo>
                  <a:pt x="2366982" y="670566"/>
                </a:lnTo>
                <a:lnTo>
                  <a:pt x="2323913" y="685525"/>
                </a:lnTo>
                <a:lnTo>
                  <a:pt x="2278493" y="694806"/>
                </a:lnTo>
                <a:lnTo>
                  <a:pt x="2231136" y="697992"/>
                </a:lnTo>
                <a:lnTo>
                  <a:pt x="0" y="697992"/>
                </a:lnTo>
                <a:lnTo>
                  <a:pt x="0" y="0"/>
                </a:lnTo>
                <a:lnTo>
                  <a:pt x="2231136" y="0"/>
                </a:lnTo>
                <a:lnTo>
                  <a:pt x="2278493" y="3185"/>
                </a:lnTo>
                <a:lnTo>
                  <a:pt x="2323913" y="12466"/>
                </a:lnTo>
                <a:lnTo>
                  <a:pt x="2366982" y="27425"/>
                </a:lnTo>
                <a:lnTo>
                  <a:pt x="2407282" y="47647"/>
                </a:lnTo>
                <a:lnTo>
                  <a:pt x="2444398" y="72716"/>
                </a:lnTo>
                <a:lnTo>
                  <a:pt x="2477914" y="102217"/>
                </a:lnTo>
                <a:lnTo>
                  <a:pt x="2507415" y="135733"/>
                </a:lnTo>
                <a:lnTo>
                  <a:pt x="2532484" y="172849"/>
                </a:lnTo>
                <a:lnTo>
                  <a:pt x="2552706" y="213149"/>
                </a:lnTo>
                <a:lnTo>
                  <a:pt x="2567665" y="256218"/>
                </a:lnTo>
                <a:lnTo>
                  <a:pt x="2576946" y="301638"/>
                </a:lnTo>
                <a:lnTo>
                  <a:pt x="2580132" y="348996"/>
                </a:lnTo>
                <a:close/>
              </a:path>
            </a:pathLst>
          </a:custGeom>
          <a:ln w="13970">
            <a:solidFill>
              <a:srgbClr val="E9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2" y="5692903"/>
            <a:ext cx="2334895" cy="885825"/>
          </a:xfrm>
          <a:custGeom>
            <a:avLst/>
            <a:gdLst/>
            <a:ahLst/>
            <a:cxnLst/>
            <a:rect l="l" t="t" r="r" b="b"/>
            <a:pathLst>
              <a:path w="2334895" h="885825">
                <a:moveTo>
                  <a:pt x="2334768" y="442722"/>
                </a:moveTo>
                <a:lnTo>
                  <a:pt x="2332170" y="490962"/>
                </a:lnTo>
                <a:lnTo>
                  <a:pt x="2324556" y="537697"/>
                </a:lnTo>
                <a:lnTo>
                  <a:pt x="2312198" y="582658"/>
                </a:lnTo>
                <a:lnTo>
                  <a:pt x="2295363" y="625573"/>
                </a:lnTo>
                <a:lnTo>
                  <a:pt x="2274324" y="666174"/>
                </a:lnTo>
                <a:lnTo>
                  <a:pt x="2249349" y="704189"/>
                </a:lnTo>
                <a:lnTo>
                  <a:pt x="2220709" y="739350"/>
                </a:lnTo>
                <a:lnTo>
                  <a:pt x="2188674" y="771385"/>
                </a:lnTo>
                <a:lnTo>
                  <a:pt x="2153513" y="800025"/>
                </a:lnTo>
                <a:lnTo>
                  <a:pt x="2115498" y="825000"/>
                </a:lnTo>
                <a:lnTo>
                  <a:pt x="2074897" y="846039"/>
                </a:lnTo>
                <a:lnTo>
                  <a:pt x="2031982" y="862874"/>
                </a:lnTo>
                <a:lnTo>
                  <a:pt x="1987021" y="875232"/>
                </a:lnTo>
                <a:lnTo>
                  <a:pt x="1940286" y="882846"/>
                </a:lnTo>
                <a:lnTo>
                  <a:pt x="1892046" y="885444"/>
                </a:lnTo>
                <a:lnTo>
                  <a:pt x="0" y="885444"/>
                </a:lnTo>
                <a:lnTo>
                  <a:pt x="0" y="0"/>
                </a:lnTo>
                <a:lnTo>
                  <a:pt x="1892046" y="0"/>
                </a:lnTo>
                <a:lnTo>
                  <a:pt x="1940286" y="2597"/>
                </a:lnTo>
                <a:lnTo>
                  <a:pt x="1987021" y="10211"/>
                </a:lnTo>
                <a:lnTo>
                  <a:pt x="2031982" y="22569"/>
                </a:lnTo>
                <a:lnTo>
                  <a:pt x="2074897" y="39404"/>
                </a:lnTo>
                <a:lnTo>
                  <a:pt x="2115498" y="60443"/>
                </a:lnTo>
                <a:lnTo>
                  <a:pt x="2153513" y="85418"/>
                </a:lnTo>
                <a:lnTo>
                  <a:pt x="2188674" y="114058"/>
                </a:lnTo>
                <a:lnTo>
                  <a:pt x="2220709" y="146093"/>
                </a:lnTo>
                <a:lnTo>
                  <a:pt x="2249349" y="181254"/>
                </a:lnTo>
                <a:lnTo>
                  <a:pt x="2274324" y="219269"/>
                </a:lnTo>
                <a:lnTo>
                  <a:pt x="2295363" y="259870"/>
                </a:lnTo>
                <a:lnTo>
                  <a:pt x="2312198" y="302785"/>
                </a:lnTo>
                <a:lnTo>
                  <a:pt x="2324556" y="347746"/>
                </a:lnTo>
                <a:lnTo>
                  <a:pt x="2332170" y="394481"/>
                </a:lnTo>
                <a:lnTo>
                  <a:pt x="2334768" y="442722"/>
                </a:lnTo>
                <a:close/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661661"/>
            <a:ext cx="1828800" cy="1196340"/>
          </a:xfrm>
          <a:custGeom>
            <a:avLst/>
            <a:gdLst/>
            <a:ahLst/>
            <a:cxnLst/>
            <a:rect l="l" t="t" r="r" b="b"/>
            <a:pathLst>
              <a:path w="1828800" h="1196340">
                <a:moveTo>
                  <a:pt x="1230630" y="0"/>
                </a:moveTo>
                <a:lnTo>
                  <a:pt x="0" y="0"/>
                </a:lnTo>
                <a:lnTo>
                  <a:pt x="0" y="1196338"/>
                </a:lnTo>
                <a:lnTo>
                  <a:pt x="1230661" y="1196338"/>
                </a:lnTo>
                <a:lnTo>
                  <a:pt x="1279689" y="1194357"/>
                </a:lnTo>
                <a:lnTo>
                  <a:pt x="1327657" y="1188511"/>
                </a:lnTo>
                <a:lnTo>
                  <a:pt x="1374378" y="1178955"/>
                </a:lnTo>
                <a:lnTo>
                  <a:pt x="1419699" y="1165845"/>
                </a:lnTo>
                <a:lnTo>
                  <a:pt x="1463466" y="1149333"/>
                </a:lnTo>
                <a:lnTo>
                  <a:pt x="1505525" y="1129574"/>
                </a:lnTo>
                <a:lnTo>
                  <a:pt x="1545722" y="1106721"/>
                </a:lnTo>
                <a:lnTo>
                  <a:pt x="1583903" y="1080929"/>
                </a:lnTo>
                <a:lnTo>
                  <a:pt x="1619914" y="1052351"/>
                </a:lnTo>
                <a:lnTo>
                  <a:pt x="1653601" y="1021141"/>
                </a:lnTo>
                <a:lnTo>
                  <a:pt x="1684811" y="987454"/>
                </a:lnTo>
                <a:lnTo>
                  <a:pt x="1713389" y="951443"/>
                </a:lnTo>
                <a:lnTo>
                  <a:pt x="1739181" y="913262"/>
                </a:lnTo>
                <a:lnTo>
                  <a:pt x="1762034" y="873065"/>
                </a:lnTo>
                <a:lnTo>
                  <a:pt x="1781793" y="831006"/>
                </a:lnTo>
                <a:lnTo>
                  <a:pt x="1798305" y="787239"/>
                </a:lnTo>
                <a:lnTo>
                  <a:pt x="1811415" y="741918"/>
                </a:lnTo>
                <a:lnTo>
                  <a:pt x="1820971" y="695197"/>
                </a:lnTo>
                <a:lnTo>
                  <a:pt x="1826817" y="647229"/>
                </a:lnTo>
                <a:lnTo>
                  <a:pt x="1828800" y="598170"/>
                </a:lnTo>
                <a:lnTo>
                  <a:pt x="1826817" y="549110"/>
                </a:lnTo>
                <a:lnTo>
                  <a:pt x="1820971" y="501142"/>
                </a:lnTo>
                <a:lnTo>
                  <a:pt x="1811415" y="454421"/>
                </a:lnTo>
                <a:lnTo>
                  <a:pt x="1798305" y="409100"/>
                </a:lnTo>
                <a:lnTo>
                  <a:pt x="1781793" y="365333"/>
                </a:lnTo>
                <a:lnTo>
                  <a:pt x="1762034" y="323274"/>
                </a:lnTo>
                <a:lnTo>
                  <a:pt x="1739181" y="283077"/>
                </a:lnTo>
                <a:lnTo>
                  <a:pt x="1713389" y="244896"/>
                </a:lnTo>
                <a:lnTo>
                  <a:pt x="1684811" y="208885"/>
                </a:lnTo>
                <a:lnTo>
                  <a:pt x="1653601" y="175198"/>
                </a:lnTo>
                <a:lnTo>
                  <a:pt x="1619914" y="143988"/>
                </a:lnTo>
                <a:lnTo>
                  <a:pt x="1583903" y="115410"/>
                </a:lnTo>
                <a:lnTo>
                  <a:pt x="1545722" y="89618"/>
                </a:lnTo>
                <a:lnTo>
                  <a:pt x="1505525" y="66765"/>
                </a:lnTo>
                <a:lnTo>
                  <a:pt x="1463466" y="47006"/>
                </a:lnTo>
                <a:lnTo>
                  <a:pt x="1419699" y="30494"/>
                </a:lnTo>
                <a:lnTo>
                  <a:pt x="1374378" y="17384"/>
                </a:lnTo>
                <a:lnTo>
                  <a:pt x="1327657" y="7828"/>
                </a:lnTo>
                <a:lnTo>
                  <a:pt x="1279689" y="1982"/>
                </a:lnTo>
                <a:lnTo>
                  <a:pt x="1230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5308" y="6173723"/>
            <a:ext cx="615683" cy="37490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6763" y="6272783"/>
            <a:ext cx="1354835" cy="18897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5440" y="6265163"/>
            <a:ext cx="739139" cy="22707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2315" y="5921309"/>
            <a:ext cx="1090935" cy="72319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755584" y="592194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189" y="35006"/>
                </a:moveTo>
                <a:lnTo>
                  <a:pt x="7791" y="35006"/>
                </a:lnTo>
                <a:lnTo>
                  <a:pt x="0" y="27209"/>
                </a:lnTo>
                <a:lnTo>
                  <a:pt x="0" y="7637"/>
                </a:lnTo>
                <a:lnTo>
                  <a:pt x="7791" y="0"/>
                </a:lnTo>
                <a:lnTo>
                  <a:pt x="27189" y="0"/>
                </a:lnTo>
                <a:lnTo>
                  <a:pt x="34981" y="7637"/>
                </a:lnTo>
                <a:lnTo>
                  <a:pt x="34981" y="17503"/>
                </a:lnTo>
                <a:lnTo>
                  <a:pt x="34981" y="27209"/>
                </a:lnTo>
                <a:lnTo>
                  <a:pt x="27189" y="35006"/>
                </a:lnTo>
                <a:close/>
              </a:path>
            </a:pathLst>
          </a:custGeom>
          <a:solidFill>
            <a:srgbClr val="006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262" y="372413"/>
            <a:ext cx="7893050" cy="334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049" y="1164130"/>
            <a:ext cx="5059045" cy="427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railhof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985" y="0"/>
            <a:ext cx="12198985" cy="6858000"/>
            <a:chOff x="-6985" y="0"/>
            <a:chExt cx="121989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9407" y="0"/>
              <a:ext cx="7022591" cy="4194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4471" y="3718559"/>
              <a:ext cx="1557527" cy="3139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875020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E9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0083"/>
              <a:ext cx="2581275" cy="698500"/>
            </a:xfrm>
            <a:custGeom>
              <a:avLst/>
              <a:gdLst/>
              <a:ahLst/>
              <a:cxnLst/>
              <a:rect l="l" t="t" r="r" b="b"/>
              <a:pathLst>
                <a:path w="2581275" h="698500">
                  <a:moveTo>
                    <a:pt x="2580894" y="348995"/>
                  </a:moveTo>
                  <a:lnTo>
                    <a:pt x="2577708" y="396353"/>
                  </a:lnTo>
                  <a:lnTo>
                    <a:pt x="2568427" y="441773"/>
                  </a:lnTo>
                  <a:lnTo>
                    <a:pt x="2553468" y="484842"/>
                  </a:lnTo>
                  <a:lnTo>
                    <a:pt x="2533246" y="525142"/>
                  </a:lnTo>
                  <a:lnTo>
                    <a:pt x="2508177" y="562258"/>
                  </a:lnTo>
                  <a:lnTo>
                    <a:pt x="2478676" y="595774"/>
                  </a:lnTo>
                  <a:lnTo>
                    <a:pt x="2445160" y="625275"/>
                  </a:lnTo>
                  <a:lnTo>
                    <a:pt x="2408044" y="650344"/>
                  </a:lnTo>
                  <a:lnTo>
                    <a:pt x="2367744" y="670566"/>
                  </a:lnTo>
                  <a:lnTo>
                    <a:pt x="2324675" y="685525"/>
                  </a:lnTo>
                  <a:lnTo>
                    <a:pt x="2279255" y="694806"/>
                  </a:lnTo>
                  <a:lnTo>
                    <a:pt x="2231898" y="697991"/>
                  </a:lnTo>
                  <a:lnTo>
                    <a:pt x="0" y="697991"/>
                  </a:lnTo>
                </a:path>
                <a:path w="2581275" h="698500">
                  <a:moveTo>
                    <a:pt x="0" y="0"/>
                  </a:moveTo>
                  <a:lnTo>
                    <a:pt x="2231898" y="0"/>
                  </a:lnTo>
                  <a:lnTo>
                    <a:pt x="2279255" y="3185"/>
                  </a:lnTo>
                  <a:lnTo>
                    <a:pt x="2324675" y="12466"/>
                  </a:lnTo>
                  <a:lnTo>
                    <a:pt x="2367744" y="27425"/>
                  </a:lnTo>
                  <a:lnTo>
                    <a:pt x="2408044" y="47647"/>
                  </a:lnTo>
                  <a:lnTo>
                    <a:pt x="2445160" y="72716"/>
                  </a:lnTo>
                  <a:lnTo>
                    <a:pt x="2478676" y="102217"/>
                  </a:lnTo>
                  <a:lnTo>
                    <a:pt x="2508177" y="135733"/>
                  </a:lnTo>
                  <a:lnTo>
                    <a:pt x="2533246" y="172849"/>
                  </a:lnTo>
                  <a:lnTo>
                    <a:pt x="2553468" y="213149"/>
                  </a:lnTo>
                  <a:lnTo>
                    <a:pt x="2568427" y="256218"/>
                  </a:lnTo>
                  <a:lnTo>
                    <a:pt x="2577708" y="301638"/>
                  </a:lnTo>
                  <a:lnTo>
                    <a:pt x="2580894" y="348995"/>
                  </a:lnTo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692902"/>
              <a:ext cx="2335530" cy="885825"/>
            </a:xfrm>
            <a:custGeom>
              <a:avLst/>
              <a:gdLst/>
              <a:ahLst/>
              <a:cxnLst/>
              <a:rect l="l" t="t" r="r" b="b"/>
              <a:pathLst>
                <a:path w="2335530" h="885825">
                  <a:moveTo>
                    <a:pt x="2335529" y="442722"/>
                  </a:moveTo>
                  <a:lnTo>
                    <a:pt x="2332932" y="490962"/>
                  </a:lnTo>
                  <a:lnTo>
                    <a:pt x="2325318" y="537697"/>
                  </a:lnTo>
                  <a:lnTo>
                    <a:pt x="2312960" y="582658"/>
                  </a:lnTo>
                  <a:lnTo>
                    <a:pt x="2296125" y="625573"/>
                  </a:lnTo>
                  <a:lnTo>
                    <a:pt x="2275086" y="666174"/>
                  </a:lnTo>
                  <a:lnTo>
                    <a:pt x="2250111" y="704189"/>
                  </a:lnTo>
                  <a:lnTo>
                    <a:pt x="2221471" y="739350"/>
                  </a:lnTo>
                  <a:lnTo>
                    <a:pt x="2189436" y="771385"/>
                  </a:lnTo>
                  <a:lnTo>
                    <a:pt x="2154275" y="800025"/>
                  </a:lnTo>
                  <a:lnTo>
                    <a:pt x="2116260" y="825000"/>
                  </a:lnTo>
                  <a:lnTo>
                    <a:pt x="2075659" y="846039"/>
                  </a:lnTo>
                  <a:lnTo>
                    <a:pt x="2032744" y="862874"/>
                  </a:lnTo>
                  <a:lnTo>
                    <a:pt x="1987783" y="875232"/>
                  </a:lnTo>
                  <a:lnTo>
                    <a:pt x="1941048" y="882846"/>
                  </a:lnTo>
                  <a:lnTo>
                    <a:pt x="1892807" y="885444"/>
                  </a:lnTo>
                  <a:lnTo>
                    <a:pt x="0" y="885444"/>
                  </a:lnTo>
                </a:path>
                <a:path w="2335530" h="885825">
                  <a:moveTo>
                    <a:pt x="0" y="0"/>
                  </a:moveTo>
                  <a:lnTo>
                    <a:pt x="1892807" y="0"/>
                  </a:lnTo>
                  <a:lnTo>
                    <a:pt x="1941048" y="2597"/>
                  </a:lnTo>
                  <a:lnTo>
                    <a:pt x="1987783" y="10211"/>
                  </a:lnTo>
                  <a:lnTo>
                    <a:pt x="2032744" y="22569"/>
                  </a:lnTo>
                  <a:lnTo>
                    <a:pt x="2075659" y="39404"/>
                  </a:lnTo>
                  <a:lnTo>
                    <a:pt x="2116260" y="60443"/>
                  </a:lnTo>
                  <a:lnTo>
                    <a:pt x="2154275" y="85418"/>
                  </a:lnTo>
                  <a:lnTo>
                    <a:pt x="2189436" y="114058"/>
                  </a:lnTo>
                  <a:lnTo>
                    <a:pt x="2221471" y="146093"/>
                  </a:lnTo>
                  <a:lnTo>
                    <a:pt x="2250111" y="181254"/>
                  </a:lnTo>
                  <a:lnTo>
                    <a:pt x="2275086" y="219269"/>
                  </a:lnTo>
                  <a:lnTo>
                    <a:pt x="2296125" y="259870"/>
                  </a:lnTo>
                  <a:lnTo>
                    <a:pt x="2312960" y="302785"/>
                  </a:lnTo>
                  <a:lnTo>
                    <a:pt x="2325318" y="347746"/>
                  </a:lnTo>
                  <a:lnTo>
                    <a:pt x="2332932" y="394481"/>
                  </a:lnTo>
                  <a:lnTo>
                    <a:pt x="2335529" y="442722"/>
                  </a:lnTo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5731" y="6062471"/>
              <a:ext cx="976871" cy="5928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3468" y="6217920"/>
              <a:ext cx="2148838" cy="3002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0947" y="6205728"/>
              <a:ext cx="1171955" cy="3611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707" y="553211"/>
              <a:ext cx="2542031" cy="173735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3310" y="2913175"/>
            <a:ext cx="2764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0180" algn="l"/>
              </a:tabLst>
            </a:pPr>
            <a:r>
              <a:rPr sz="4000" spc="180"/>
              <a:t>IRSC</a:t>
            </a:r>
            <a:r>
              <a:rPr sz="4000"/>
              <a:t>	</a:t>
            </a:r>
            <a:r>
              <a:rPr sz="4000" spc="254"/>
              <a:t>2022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905206" y="3670063"/>
            <a:ext cx="3361993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E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I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1400" spc="19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 A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I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W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-50">
                <a:solidFill>
                  <a:srgbClr val="E98300"/>
                </a:solidFill>
                <a:latin typeface="Open Sans"/>
                <a:cs typeface="Open Sans"/>
              </a:rPr>
              <a:t>Y</a:t>
            </a:r>
            <a:endParaRPr lang="es-ES" sz="1400" spc="-50">
              <a:solidFill>
                <a:srgbClr val="E98300"/>
              </a:solidFill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 A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F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 Y</a:t>
            </a:r>
            <a:r>
              <a:rPr sz="1400" spc="19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U</a:t>
            </a:r>
            <a:r>
              <a:rPr sz="1400" spc="7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1400" spc="6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400" spc="6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-5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5207" y="4776001"/>
            <a:ext cx="391845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10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10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10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10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10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10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0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10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0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10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10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10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10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10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10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10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9347" y="4256874"/>
            <a:ext cx="2263140" cy="284480"/>
          </a:xfrm>
          <a:custGeom>
            <a:avLst/>
            <a:gdLst/>
            <a:ahLst/>
            <a:cxnLst/>
            <a:rect l="l" t="t" r="r" b="b"/>
            <a:pathLst>
              <a:path w="2263140" h="284479">
                <a:moveTo>
                  <a:pt x="1804919" y="203648"/>
                </a:moveTo>
                <a:lnTo>
                  <a:pt x="1573839" y="203648"/>
                </a:lnTo>
                <a:lnTo>
                  <a:pt x="1623431" y="203379"/>
                </a:lnTo>
                <a:lnTo>
                  <a:pt x="1673088" y="201619"/>
                </a:lnTo>
                <a:lnTo>
                  <a:pt x="1722669" y="198215"/>
                </a:lnTo>
                <a:lnTo>
                  <a:pt x="1772037" y="193016"/>
                </a:lnTo>
                <a:lnTo>
                  <a:pt x="1821052" y="185872"/>
                </a:lnTo>
                <a:lnTo>
                  <a:pt x="1869575" y="176630"/>
                </a:lnTo>
                <a:lnTo>
                  <a:pt x="1917467" y="165140"/>
                </a:lnTo>
                <a:lnTo>
                  <a:pt x="1964590" y="151250"/>
                </a:lnTo>
                <a:lnTo>
                  <a:pt x="2010804" y="134808"/>
                </a:lnTo>
                <a:lnTo>
                  <a:pt x="2055970" y="115663"/>
                </a:lnTo>
                <a:lnTo>
                  <a:pt x="2099950" y="93664"/>
                </a:lnTo>
                <a:lnTo>
                  <a:pt x="2142603" y="68659"/>
                </a:lnTo>
                <a:lnTo>
                  <a:pt x="2183793" y="40497"/>
                </a:lnTo>
                <a:lnTo>
                  <a:pt x="2223378" y="9027"/>
                </a:lnTo>
                <a:lnTo>
                  <a:pt x="2230705" y="4063"/>
                </a:lnTo>
                <a:lnTo>
                  <a:pt x="2239015" y="100"/>
                </a:lnTo>
                <a:lnTo>
                  <a:pt x="2239290" y="0"/>
                </a:lnTo>
                <a:lnTo>
                  <a:pt x="2262648" y="0"/>
                </a:lnTo>
                <a:lnTo>
                  <a:pt x="2230534" y="25772"/>
                </a:lnTo>
                <a:lnTo>
                  <a:pt x="2191588" y="53377"/>
                </a:lnTo>
                <a:lnTo>
                  <a:pt x="2151102" y="78745"/>
                </a:lnTo>
                <a:lnTo>
                  <a:pt x="2109251" y="101916"/>
                </a:lnTo>
                <a:lnTo>
                  <a:pt x="2066209" y="122930"/>
                </a:lnTo>
                <a:lnTo>
                  <a:pt x="2022149" y="141826"/>
                </a:lnTo>
                <a:lnTo>
                  <a:pt x="1977248" y="158643"/>
                </a:lnTo>
                <a:lnTo>
                  <a:pt x="1931678" y="173421"/>
                </a:lnTo>
                <a:lnTo>
                  <a:pt x="1885614" y="186200"/>
                </a:lnTo>
                <a:lnTo>
                  <a:pt x="1839230" y="197018"/>
                </a:lnTo>
                <a:lnTo>
                  <a:pt x="1804919" y="203648"/>
                </a:lnTo>
                <a:close/>
              </a:path>
              <a:path w="2263140" h="284479">
                <a:moveTo>
                  <a:pt x="0" y="283871"/>
                </a:moveTo>
                <a:lnTo>
                  <a:pt x="0" y="279657"/>
                </a:lnTo>
                <a:lnTo>
                  <a:pt x="4841" y="275826"/>
                </a:lnTo>
                <a:lnTo>
                  <a:pt x="48064" y="250671"/>
                </a:lnTo>
                <a:lnTo>
                  <a:pt x="92434" y="227871"/>
                </a:lnTo>
                <a:lnTo>
                  <a:pt x="137840" y="207366"/>
                </a:lnTo>
                <a:lnTo>
                  <a:pt x="184171" y="189097"/>
                </a:lnTo>
                <a:lnTo>
                  <a:pt x="231315" y="173006"/>
                </a:lnTo>
                <a:lnTo>
                  <a:pt x="279162" y="159032"/>
                </a:lnTo>
                <a:lnTo>
                  <a:pt x="327599" y="147117"/>
                </a:lnTo>
                <a:lnTo>
                  <a:pt x="376516" y="137202"/>
                </a:lnTo>
                <a:lnTo>
                  <a:pt x="425801" y="129228"/>
                </a:lnTo>
                <a:lnTo>
                  <a:pt x="475342" y="123135"/>
                </a:lnTo>
                <a:lnTo>
                  <a:pt x="525764" y="118997"/>
                </a:lnTo>
                <a:lnTo>
                  <a:pt x="576112" y="116592"/>
                </a:lnTo>
                <a:lnTo>
                  <a:pt x="626391" y="115774"/>
                </a:lnTo>
                <a:lnTo>
                  <a:pt x="676610" y="116392"/>
                </a:lnTo>
                <a:lnTo>
                  <a:pt x="726773" y="118299"/>
                </a:lnTo>
                <a:lnTo>
                  <a:pt x="776888" y="121345"/>
                </a:lnTo>
                <a:lnTo>
                  <a:pt x="826960" y="125382"/>
                </a:lnTo>
                <a:lnTo>
                  <a:pt x="876996" y="130261"/>
                </a:lnTo>
                <a:lnTo>
                  <a:pt x="927003" y="135835"/>
                </a:lnTo>
                <a:lnTo>
                  <a:pt x="949185" y="138550"/>
                </a:lnTo>
                <a:lnTo>
                  <a:pt x="600164" y="138550"/>
                </a:lnTo>
                <a:lnTo>
                  <a:pt x="548663" y="138851"/>
                </a:lnTo>
                <a:lnTo>
                  <a:pt x="497102" y="140773"/>
                </a:lnTo>
                <a:lnTo>
                  <a:pt x="445482" y="144479"/>
                </a:lnTo>
                <a:lnTo>
                  <a:pt x="392825" y="150443"/>
                </a:lnTo>
                <a:lnTo>
                  <a:pt x="340312" y="158643"/>
                </a:lnTo>
                <a:lnTo>
                  <a:pt x="288229" y="169299"/>
                </a:lnTo>
                <a:lnTo>
                  <a:pt x="236763" y="182652"/>
                </a:lnTo>
                <a:lnTo>
                  <a:pt x="186167" y="198929"/>
                </a:lnTo>
                <a:lnTo>
                  <a:pt x="136678" y="218362"/>
                </a:lnTo>
                <a:lnTo>
                  <a:pt x="88532" y="241181"/>
                </a:lnTo>
                <a:lnTo>
                  <a:pt x="41965" y="267617"/>
                </a:lnTo>
                <a:lnTo>
                  <a:pt x="33819" y="272350"/>
                </a:lnTo>
                <a:lnTo>
                  <a:pt x="25219" y="276544"/>
                </a:lnTo>
                <a:lnTo>
                  <a:pt x="16316" y="279969"/>
                </a:lnTo>
                <a:lnTo>
                  <a:pt x="7262" y="282393"/>
                </a:lnTo>
                <a:lnTo>
                  <a:pt x="0" y="283871"/>
                </a:lnTo>
                <a:close/>
              </a:path>
              <a:path w="2263140" h="284479">
                <a:moveTo>
                  <a:pt x="1545451" y="225901"/>
                </a:moveTo>
                <a:lnTo>
                  <a:pt x="1496360" y="225202"/>
                </a:lnTo>
                <a:lnTo>
                  <a:pt x="1447252" y="223294"/>
                </a:lnTo>
                <a:lnTo>
                  <a:pt x="1398133" y="220314"/>
                </a:lnTo>
                <a:lnTo>
                  <a:pt x="1349010" y="216398"/>
                </a:lnTo>
                <a:lnTo>
                  <a:pt x="1299891" y="211685"/>
                </a:lnTo>
                <a:lnTo>
                  <a:pt x="1250783" y="206311"/>
                </a:lnTo>
                <a:lnTo>
                  <a:pt x="1201692" y="200414"/>
                </a:lnTo>
                <a:lnTo>
                  <a:pt x="881775" y="158640"/>
                </a:lnTo>
                <a:lnTo>
                  <a:pt x="856771" y="155695"/>
                </a:lnTo>
                <a:lnTo>
                  <a:pt x="805569" y="150320"/>
                </a:lnTo>
                <a:lnTo>
                  <a:pt x="754307" y="145756"/>
                </a:lnTo>
                <a:lnTo>
                  <a:pt x="702986" y="142165"/>
                </a:lnTo>
                <a:lnTo>
                  <a:pt x="651605" y="139709"/>
                </a:lnTo>
                <a:lnTo>
                  <a:pt x="600164" y="138550"/>
                </a:lnTo>
                <a:lnTo>
                  <a:pt x="949185" y="138550"/>
                </a:lnTo>
                <a:lnTo>
                  <a:pt x="1101753" y="158643"/>
                </a:lnTo>
                <a:lnTo>
                  <a:pt x="1276752" y="181784"/>
                </a:lnTo>
                <a:lnTo>
                  <a:pt x="1326750" y="187556"/>
                </a:lnTo>
                <a:lnTo>
                  <a:pt x="1376776" y="192683"/>
                </a:lnTo>
                <a:lnTo>
                  <a:pt x="1426836" y="197018"/>
                </a:lnTo>
                <a:lnTo>
                  <a:pt x="1475402" y="200316"/>
                </a:lnTo>
                <a:lnTo>
                  <a:pt x="1524450" y="202576"/>
                </a:lnTo>
                <a:lnTo>
                  <a:pt x="1573839" y="203648"/>
                </a:lnTo>
                <a:lnTo>
                  <a:pt x="1804919" y="203648"/>
                </a:lnTo>
                <a:lnTo>
                  <a:pt x="1790393" y="206455"/>
                </a:lnTo>
                <a:lnTo>
                  <a:pt x="1741497" y="213860"/>
                </a:lnTo>
                <a:lnTo>
                  <a:pt x="1692547" y="219370"/>
                </a:lnTo>
                <a:lnTo>
                  <a:pt x="1643552" y="223122"/>
                </a:lnTo>
                <a:lnTo>
                  <a:pt x="1594517" y="225253"/>
                </a:lnTo>
                <a:lnTo>
                  <a:pt x="1545451" y="225901"/>
                </a:lnTo>
                <a:close/>
              </a:path>
            </a:pathLst>
          </a:custGeom>
          <a:solidFill>
            <a:srgbClr val="006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72600" y="3188207"/>
            <a:ext cx="2336800" cy="2336800"/>
          </a:xfrm>
          <a:custGeom>
            <a:avLst/>
            <a:gdLst/>
            <a:ahLst/>
            <a:cxnLst/>
            <a:rect l="l" t="t" r="r" b="b"/>
            <a:pathLst>
              <a:path w="2336800" h="2336800">
                <a:moveTo>
                  <a:pt x="1168146" y="0"/>
                </a:moveTo>
                <a:lnTo>
                  <a:pt x="1119995" y="974"/>
                </a:lnTo>
                <a:lnTo>
                  <a:pt x="1072340" y="3872"/>
                </a:lnTo>
                <a:lnTo>
                  <a:pt x="1025218" y="8656"/>
                </a:lnTo>
                <a:lnTo>
                  <a:pt x="978667" y="15289"/>
                </a:lnTo>
                <a:lnTo>
                  <a:pt x="932724" y="23732"/>
                </a:lnTo>
                <a:lnTo>
                  <a:pt x="887427" y="33949"/>
                </a:lnTo>
                <a:lnTo>
                  <a:pt x="842814" y="45902"/>
                </a:lnTo>
                <a:lnTo>
                  <a:pt x="798922" y="59553"/>
                </a:lnTo>
                <a:lnTo>
                  <a:pt x="755788" y="74864"/>
                </a:lnTo>
                <a:lnTo>
                  <a:pt x="713451" y="91798"/>
                </a:lnTo>
                <a:lnTo>
                  <a:pt x="671948" y="110318"/>
                </a:lnTo>
                <a:lnTo>
                  <a:pt x="631316" y="130386"/>
                </a:lnTo>
                <a:lnTo>
                  <a:pt x="591593" y="151964"/>
                </a:lnTo>
                <a:lnTo>
                  <a:pt x="552817" y="175015"/>
                </a:lnTo>
                <a:lnTo>
                  <a:pt x="515025" y="199501"/>
                </a:lnTo>
                <a:lnTo>
                  <a:pt x="478254" y="225384"/>
                </a:lnTo>
                <a:lnTo>
                  <a:pt x="442543" y="252628"/>
                </a:lnTo>
                <a:lnTo>
                  <a:pt x="407929" y="281194"/>
                </a:lnTo>
                <a:lnTo>
                  <a:pt x="374450" y="311044"/>
                </a:lnTo>
                <a:lnTo>
                  <a:pt x="342142" y="342142"/>
                </a:lnTo>
                <a:lnTo>
                  <a:pt x="311044" y="374450"/>
                </a:lnTo>
                <a:lnTo>
                  <a:pt x="281194" y="407929"/>
                </a:lnTo>
                <a:lnTo>
                  <a:pt x="252628" y="442543"/>
                </a:lnTo>
                <a:lnTo>
                  <a:pt x="225384" y="478254"/>
                </a:lnTo>
                <a:lnTo>
                  <a:pt x="199501" y="515025"/>
                </a:lnTo>
                <a:lnTo>
                  <a:pt x="175015" y="552817"/>
                </a:lnTo>
                <a:lnTo>
                  <a:pt x="151964" y="591593"/>
                </a:lnTo>
                <a:lnTo>
                  <a:pt x="130386" y="631316"/>
                </a:lnTo>
                <a:lnTo>
                  <a:pt x="110318" y="671948"/>
                </a:lnTo>
                <a:lnTo>
                  <a:pt x="91798" y="713451"/>
                </a:lnTo>
                <a:lnTo>
                  <a:pt x="74864" y="755788"/>
                </a:lnTo>
                <a:lnTo>
                  <a:pt x="59553" y="798922"/>
                </a:lnTo>
                <a:lnTo>
                  <a:pt x="45902" y="842814"/>
                </a:lnTo>
                <a:lnTo>
                  <a:pt x="33949" y="887427"/>
                </a:lnTo>
                <a:lnTo>
                  <a:pt x="23732" y="932724"/>
                </a:lnTo>
                <a:lnTo>
                  <a:pt x="15289" y="978667"/>
                </a:lnTo>
                <a:lnTo>
                  <a:pt x="8656" y="1025218"/>
                </a:lnTo>
                <a:lnTo>
                  <a:pt x="3872" y="1072340"/>
                </a:lnTo>
                <a:lnTo>
                  <a:pt x="974" y="1119995"/>
                </a:lnTo>
                <a:lnTo>
                  <a:pt x="0" y="1168145"/>
                </a:lnTo>
                <a:lnTo>
                  <a:pt x="974" y="1216296"/>
                </a:lnTo>
                <a:lnTo>
                  <a:pt x="3872" y="1263951"/>
                </a:lnTo>
                <a:lnTo>
                  <a:pt x="8656" y="1311073"/>
                </a:lnTo>
                <a:lnTo>
                  <a:pt x="15289" y="1357624"/>
                </a:lnTo>
                <a:lnTo>
                  <a:pt x="23732" y="1403567"/>
                </a:lnTo>
                <a:lnTo>
                  <a:pt x="33949" y="1448864"/>
                </a:lnTo>
                <a:lnTo>
                  <a:pt x="45902" y="1493477"/>
                </a:lnTo>
                <a:lnTo>
                  <a:pt x="59553" y="1537369"/>
                </a:lnTo>
                <a:lnTo>
                  <a:pt x="74864" y="1580503"/>
                </a:lnTo>
                <a:lnTo>
                  <a:pt x="91798" y="1622840"/>
                </a:lnTo>
                <a:lnTo>
                  <a:pt x="110318" y="1664343"/>
                </a:lnTo>
                <a:lnTo>
                  <a:pt x="130386" y="1704975"/>
                </a:lnTo>
                <a:lnTo>
                  <a:pt x="151964" y="1744698"/>
                </a:lnTo>
                <a:lnTo>
                  <a:pt x="175015" y="1783474"/>
                </a:lnTo>
                <a:lnTo>
                  <a:pt x="199501" y="1821266"/>
                </a:lnTo>
                <a:lnTo>
                  <a:pt x="225384" y="1858037"/>
                </a:lnTo>
                <a:lnTo>
                  <a:pt x="252628" y="1893748"/>
                </a:lnTo>
                <a:lnTo>
                  <a:pt x="281194" y="1928362"/>
                </a:lnTo>
                <a:lnTo>
                  <a:pt x="311044" y="1961841"/>
                </a:lnTo>
                <a:lnTo>
                  <a:pt x="342142" y="1994149"/>
                </a:lnTo>
                <a:lnTo>
                  <a:pt x="374450" y="2025247"/>
                </a:lnTo>
                <a:lnTo>
                  <a:pt x="407929" y="2055097"/>
                </a:lnTo>
                <a:lnTo>
                  <a:pt x="442543" y="2083663"/>
                </a:lnTo>
                <a:lnTo>
                  <a:pt x="478254" y="2110907"/>
                </a:lnTo>
                <a:lnTo>
                  <a:pt x="515025" y="2136790"/>
                </a:lnTo>
                <a:lnTo>
                  <a:pt x="552817" y="2161276"/>
                </a:lnTo>
                <a:lnTo>
                  <a:pt x="591593" y="2184327"/>
                </a:lnTo>
                <a:lnTo>
                  <a:pt x="631316" y="2205905"/>
                </a:lnTo>
                <a:lnTo>
                  <a:pt x="671948" y="2225973"/>
                </a:lnTo>
                <a:lnTo>
                  <a:pt x="713451" y="2244493"/>
                </a:lnTo>
                <a:lnTo>
                  <a:pt x="755788" y="2261427"/>
                </a:lnTo>
                <a:lnTo>
                  <a:pt x="798922" y="2276738"/>
                </a:lnTo>
                <a:lnTo>
                  <a:pt x="842814" y="2290389"/>
                </a:lnTo>
                <a:lnTo>
                  <a:pt x="887427" y="2302342"/>
                </a:lnTo>
                <a:lnTo>
                  <a:pt x="932724" y="2312559"/>
                </a:lnTo>
                <a:lnTo>
                  <a:pt x="978667" y="2321002"/>
                </a:lnTo>
                <a:lnTo>
                  <a:pt x="1025218" y="2327635"/>
                </a:lnTo>
                <a:lnTo>
                  <a:pt x="1072340" y="2332419"/>
                </a:lnTo>
                <a:lnTo>
                  <a:pt x="1119995" y="2335317"/>
                </a:lnTo>
                <a:lnTo>
                  <a:pt x="1168146" y="2336291"/>
                </a:lnTo>
                <a:lnTo>
                  <a:pt x="1216296" y="2335317"/>
                </a:lnTo>
                <a:lnTo>
                  <a:pt x="1263951" y="2332419"/>
                </a:lnTo>
                <a:lnTo>
                  <a:pt x="1311073" y="2327635"/>
                </a:lnTo>
                <a:lnTo>
                  <a:pt x="1357624" y="2321002"/>
                </a:lnTo>
                <a:lnTo>
                  <a:pt x="1403567" y="2312559"/>
                </a:lnTo>
                <a:lnTo>
                  <a:pt x="1448864" y="2302342"/>
                </a:lnTo>
                <a:lnTo>
                  <a:pt x="1493477" y="2290389"/>
                </a:lnTo>
                <a:lnTo>
                  <a:pt x="1537369" y="2276738"/>
                </a:lnTo>
                <a:lnTo>
                  <a:pt x="1580503" y="2261427"/>
                </a:lnTo>
                <a:lnTo>
                  <a:pt x="1622840" y="2244493"/>
                </a:lnTo>
                <a:lnTo>
                  <a:pt x="1664343" y="2225973"/>
                </a:lnTo>
                <a:lnTo>
                  <a:pt x="1704975" y="2205905"/>
                </a:lnTo>
                <a:lnTo>
                  <a:pt x="1744698" y="2184327"/>
                </a:lnTo>
                <a:lnTo>
                  <a:pt x="1783474" y="2161276"/>
                </a:lnTo>
                <a:lnTo>
                  <a:pt x="1821266" y="2136790"/>
                </a:lnTo>
                <a:lnTo>
                  <a:pt x="1858037" y="2110907"/>
                </a:lnTo>
                <a:lnTo>
                  <a:pt x="1893748" y="2083663"/>
                </a:lnTo>
                <a:lnTo>
                  <a:pt x="1928362" y="2055097"/>
                </a:lnTo>
                <a:lnTo>
                  <a:pt x="1961841" y="2025247"/>
                </a:lnTo>
                <a:lnTo>
                  <a:pt x="1994149" y="1994149"/>
                </a:lnTo>
                <a:lnTo>
                  <a:pt x="2025247" y="1961841"/>
                </a:lnTo>
                <a:lnTo>
                  <a:pt x="2055097" y="1928362"/>
                </a:lnTo>
                <a:lnTo>
                  <a:pt x="2083663" y="1893748"/>
                </a:lnTo>
                <a:lnTo>
                  <a:pt x="2110907" y="1858037"/>
                </a:lnTo>
                <a:lnTo>
                  <a:pt x="2136790" y="1821266"/>
                </a:lnTo>
                <a:lnTo>
                  <a:pt x="2161276" y="1783474"/>
                </a:lnTo>
                <a:lnTo>
                  <a:pt x="2184327" y="1744698"/>
                </a:lnTo>
                <a:lnTo>
                  <a:pt x="2205905" y="1704975"/>
                </a:lnTo>
                <a:lnTo>
                  <a:pt x="2225973" y="1664343"/>
                </a:lnTo>
                <a:lnTo>
                  <a:pt x="2244493" y="1622840"/>
                </a:lnTo>
                <a:lnTo>
                  <a:pt x="2261427" y="1580503"/>
                </a:lnTo>
                <a:lnTo>
                  <a:pt x="2276738" y="1537369"/>
                </a:lnTo>
                <a:lnTo>
                  <a:pt x="2290389" y="1493477"/>
                </a:lnTo>
                <a:lnTo>
                  <a:pt x="2302342" y="1448864"/>
                </a:lnTo>
                <a:lnTo>
                  <a:pt x="2312559" y="1403567"/>
                </a:lnTo>
                <a:lnTo>
                  <a:pt x="2321002" y="1357624"/>
                </a:lnTo>
                <a:lnTo>
                  <a:pt x="2327635" y="1311073"/>
                </a:lnTo>
                <a:lnTo>
                  <a:pt x="2332419" y="1263951"/>
                </a:lnTo>
                <a:lnTo>
                  <a:pt x="2335317" y="1216296"/>
                </a:lnTo>
                <a:lnTo>
                  <a:pt x="2336292" y="1168145"/>
                </a:lnTo>
                <a:lnTo>
                  <a:pt x="2335317" y="1119995"/>
                </a:lnTo>
                <a:lnTo>
                  <a:pt x="2332419" y="1072340"/>
                </a:lnTo>
                <a:lnTo>
                  <a:pt x="2327635" y="1025218"/>
                </a:lnTo>
                <a:lnTo>
                  <a:pt x="2321002" y="978667"/>
                </a:lnTo>
                <a:lnTo>
                  <a:pt x="2312559" y="932724"/>
                </a:lnTo>
                <a:lnTo>
                  <a:pt x="2302342" y="887427"/>
                </a:lnTo>
                <a:lnTo>
                  <a:pt x="2290389" y="842814"/>
                </a:lnTo>
                <a:lnTo>
                  <a:pt x="2276738" y="798922"/>
                </a:lnTo>
                <a:lnTo>
                  <a:pt x="2261427" y="755788"/>
                </a:lnTo>
                <a:lnTo>
                  <a:pt x="2244493" y="713451"/>
                </a:lnTo>
                <a:lnTo>
                  <a:pt x="2225973" y="671948"/>
                </a:lnTo>
                <a:lnTo>
                  <a:pt x="2205905" y="631316"/>
                </a:lnTo>
                <a:lnTo>
                  <a:pt x="2184327" y="591593"/>
                </a:lnTo>
                <a:lnTo>
                  <a:pt x="2161276" y="552817"/>
                </a:lnTo>
                <a:lnTo>
                  <a:pt x="2136790" y="515025"/>
                </a:lnTo>
                <a:lnTo>
                  <a:pt x="2110907" y="478254"/>
                </a:lnTo>
                <a:lnTo>
                  <a:pt x="2083663" y="442543"/>
                </a:lnTo>
                <a:lnTo>
                  <a:pt x="2055097" y="407929"/>
                </a:lnTo>
                <a:lnTo>
                  <a:pt x="2025247" y="374450"/>
                </a:lnTo>
                <a:lnTo>
                  <a:pt x="1994149" y="342142"/>
                </a:lnTo>
                <a:lnTo>
                  <a:pt x="1961841" y="311044"/>
                </a:lnTo>
                <a:lnTo>
                  <a:pt x="1928362" y="281194"/>
                </a:lnTo>
                <a:lnTo>
                  <a:pt x="1893748" y="252628"/>
                </a:lnTo>
                <a:lnTo>
                  <a:pt x="1858037" y="225384"/>
                </a:lnTo>
                <a:lnTo>
                  <a:pt x="1821266" y="199501"/>
                </a:lnTo>
                <a:lnTo>
                  <a:pt x="1783474" y="175015"/>
                </a:lnTo>
                <a:lnTo>
                  <a:pt x="1744698" y="151964"/>
                </a:lnTo>
                <a:lnTo>
                  <a:pt x="1704975" y="130386"/>
                </a:lnTo>
                <a:lnTo>
                  <a:pt x="1664343" y="110318"/>
                </a:lnTo>
                <a:lnTo>
                  <a:pt x="1622840" y="91798"/>
                </a:lnTo>
                <a:lnTo>
                  <a:pt x="1580503" y="74864"/>
                </a:lnTo>
                <a:lnTo>
                  <a:pt x="1537369" y="59553"/>
                </a:lnTo>
                <a:lnTo>
                  <a:pt x="1493477" y="45902"/>
                </a:lnTo>
                <a:lnTo>
                  <a:pt x="1448864" y="33949"/>
                </a:lnTo>
                <a:lnTo>
                  <a:pt x="1403567" y="23732"/>
                </a:lnTo>
                <a:lnTo>
                  <a:pt x="1357624" y="15289"/>
                </a:lnTo>
                <a:lnTo>
                  <a:pt x="1311073" y="8656"/>
                </a:lnTo>
                <a:lnTo>
                  <a:pt x="1263951" y="3872"/>
                </a:lnTo>
                <a:lnTo>
                  <a:pt x="1216296" y="974"/>
                </a:lnTo>
                <a:lnTo>
                  <a:pt x="1168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72600" y="3188207"/>
            <a:ext cx="2336800" cy="2336800"/>
          </a:xfrm>
          <a:custGeom>
            <a:avLst/>
            <a:gdLst/>
            <a:ahLst/>
            <a:cxnLst/>
            <a:rect l="l" t="t" r="r" b="b"/>
            <a:pathLst>
              <a:path w="2336800" h="2336800">
                <a:moveTo>
                  <a:pt x="0" y="1168145"/>
                </a:moveTo>
                <a:lnTo>
                  <a:pt x="974" y="1119995"/>
                </a:lnTo>
                <a:lnTo>
                  <a:pt x="3872" y="1072340"/>
                </a:lnTo>
                <a:lnTo>
                  <a:pt x="8656" y="1025218"/>
                </a:lnTo>
                <a:lnTo>
                  <a:pt x="15289" y="978667"/>
                </a:lnTo>
                <a:lnTo>
                  <a:pt x="23732" y="932724"/>
                </a:lnTo>
                <a:lnTo>
                  <a:pt x="33949" y="887427"/>
                </a:lnTo>
                <a:lnTo>
                  <a:pt x="45902" y="842814"/>
                </a:lnTo>
                <a:lnTo>
                  <a:pt x="59553" y="798922"/>
                </a:lnTo>
                <a:lnTo>
                  <a:pt x="74864" y="755788"/>
                </a:lnTo>
                <a:lnTo>
                  <a:pt x="91798" y="713451"/>
                </a:lnTo>
                <a:lnTo>
                  <a:pt x="110318" y="671948"/>
                </a:lnTo>
                <a:lnTo>
                  <a:pt x="130386" y="631316"/>
                </a:lnTo>
                <a:lnTo>
                  <a:pt x="151964" y="591593"/>
                </a:lnTo>
                <a:lnTo>
                  <a:pt x="175015" y="552817"/>
                </a:lnTo>
                <a:lnTo>
                  <a:pt x="199501" y="515025"/>
                </a:lnTo>
                <a:lnTo>
                  <a:pt x="225384" y="478254"/>
                </a:lnTo>
                <a:lnTo>
                  <a:pt x="252628" y="442543"/>
                </a:lnTo>
                <a:lnTo>
                  <a:pt x="281194" y="407929"/>
                </a:lnTo>
                <a:lnTo>
                  <a:pt x="311044" y="374450"/>
                </a:lnTo>
                <a:lnTo>
                  <a:pt x="342142" y="342142"/>
                </a:lnTo>
                <a:lnTo>
                  <a:pt x="374450" y="311044"/>
                </a:lnTo>
                <a:lnTo>
                  <a:pt x="407929" y="281194"/>
                </a:lnTo>
                <a:lnTo>
                  <a:pt x="442543" y="252628"/>
                </a:lnTo>
                <a:lnTo>
                  <a:pt x="478254" y="225384"/>
                </a:lnTo>
                <a:lnTo>
                  <a:pt x="515025" y="199501"/>
                </a:lnTo>
                <a:lnTo>
                  <a:pt x="552817" y="175015"/>
                </a:lnTo>
                <a:lnTo>
                  <a:pt x="591593" y="151964"/>
                </a:lnTo>
                <a:lnTo>
                  <a:pt x="631316" y="130386"/>
                </a:lnTo>
                <a:lnTo>
                  <a:pt x="671948" y="110318"/>
                </a:lnTo>
                <a:lnTo>
                  <a:pt x="713451" y="91798"/>
                </a:lnTo>
                <a:lnTo>
                  <a:pt x="755788" y="74864"/>
                </a:lnTo>
                <a:lnTo>
                  <a:pt x="798922" y="59553"/>
                </a:lnTo>
                <a:lnTo>
                  <a:pt x="842814" y="45902"/>
                </a:lnTo>
                <a:lnTo>
                  <a:pt x="887427" y="33949"/>
                </a:lnTo>
                <a:lnTo>
                  <a:pt x="932724" y="23732"/>
                </a:lnTo>
                <a:lnTo>
                  <a:pt x="978667" y="15289"/>
                </a:lnTo>
                <a:lnTo>
                  <a:pt x="1025218" y="8656"/>
                </a:lnTo>
                <a:lnTo>
                  <a:pt x="1072340" y="3872"/>
                </a:lnTo>
                <a:lnTo>
                  <a:pt x="1119995" y="974"/>
                </a:lnTo>
                <a:lnTo>
                  <a:pt x="1168146" y="0"/>
                </a:lnTo>
                <a:lnTo>
                  <a:pt x="1216296" y="974"/>
                </a:lnTo>
                <a:lnTo>
                  <a:pt x="1263951" y="3872"/>
                </a:lnTo>
                <a:lnTo>
                  <a:pt x="1311073" y="8656"/>
                </a:lnTo>
                <a:lnTo>
                  <a:pt x="1357624" y="15289"/>
                </a:lnTo>
                <a:lnTo>
                  <a:pt x="1403567" y="23732"/>
                </a:lnTo>
                <a:lnTo>
                  <a:pt x="1448864" y="33949"/>
                </a:lnTo>
                <a:lnTo>
                  <a:pt x="1493477" y="45902"/>
                </a:lnTo>
                <a:lnTo>
                  <a:pt x="1537369" y="59553"/>
                </a:lnTo>
                <a:lnTo>
                  <a:pt x="1580503" y="74864"/>
                </a:lnTo>
                <a:lnTo>
                  <a:pt x="1622840" y="91798"/>
                </a:lnTo>
                <a:lnTo>
                  <a:pt x="1664343" y="110318"/>
                </a:lnTo>
                <a:lnTo>
                  <a:pt x="1704975" y="130386"/>
                </a:lnTo>
                <a:lnTo>
                  <a:pt x="1744698" y="151964"/>
                </a:lnTo>
                <a:lnTo>
                  <a:pt x="1783474" y="175015"/>
                </a:lnTo>
                <a:lnTo>
                  <a:pt x="1821266" y="199501"/>
                </a:lnTo>
                <a:lnTo>
                  <a:pt x="1858037" y="225384"/>
                </a:lnTo>
                <a:lnTo>
                  <a:pt x="1893748" y="252628"/>
                </a:lnTo>
                <a:lnTo>
                  <a:pt x="1928362" y="281194"/>
                </a:lnTo>
                <a:lnTo>
                  <a:pt x="1961841" y="311044"/>
                </a:lnTo>
                <a:lnTo>
                  <a:pt x="1994149" y="342142"/>
                </a:lnTo>
                <a:lnTo>
                  <a:pt x="2025247" y="374450"/>
                </a:lnTo>
                <a:lnTo>
                  <a:pt x="2055097" y="407929"/>
                </a:lnTo>
                <a:lnTo>
                  <a:pt x="2083663" y="442543"/>
                </a:lnTo>
                <a:lnTo>
                  <a:pt x="2110907" y="478254"/>
                </a:lnTo>
                <a:lnTo>
                  <a:pt x="2136790" y="515025"/>
                </a:lnTo>
                <a:lnTo>
                  <a:pt x="2161276" y="552817"/>
                </a:lnTo>
                <a:lnTo>
                  <a:pt x="2184327" y="591593"/>
                </a:lnTo>
                <a:lnTo>
                  <a:pt x="2205905" y="631316"/>
                </a:lnTo>
                <a:lnTo>
                  <a:pt x="2225973" y="671948"/>
                </a:lnTo>
                <a:lnTo>
                  <a:pt x="2244493" y="713451"/>
                </a:lnTo>
                <a:lnTo>
                  <a:pt x="2261427" y="755788"/>
                </a:lnTo>
                <a:lnTo>
                  <a:pt x="2276738" y="798922"/>
                </a:lnTo>
                <a:lnTo>
                  <a:pt x="2290389" y="842814"/>
                </a:lnTo>
                <a:lnTo>
                  <a:pt x="2302342" y="887427"/>
                </a:lnTo>
                <a:lnTo>
                  <a:pt x="2312559" y="932724"/>
                </a:lnTo>
                <a:lnTo>
                  <a:pt x="2321002" y="978667"/>
                </a:lnTo>
                <a:lnTo>
                  <a:pt x="2327635" y="1025218"/>
                </a:lnTo>
                <a:lnTo>
                  <a:pt x="2332419" y="1072340"/>
                </a:lnTo>
                <a:lnTo>
                  <a:pt x="2335317" y="1119995"/>
                </a:lnTo>
                <a:lnTo>
                  <a:pt x="2336292" y="1168145"/>
                </a:lnTo>
                <a:lnTo>
                  <a:pt x="2335317" y="1216296"/>
                </a:lnTo>
                <a:lnTo>
                  <a:pt x="2332419" y="1263951"/>
                </a:lnTo>
                <a:lnTo>
                  <a:pt x="2327635" y="1311073"/>
                </a:lnTo>
                <a:lnTo>
                  <a:pt x="2321002" y="1357624"/>
                </a:lnTo>
                <a:lnTo>
                  <a:pt x="2312559" y="1403567"/>
                </a:lnTo>
                <a:lnTo>
                  <a:pt x="2302342" y="1448864"/>
                </a:lnTo>
                <a:lnTo>
                  <a:pt x="2290389" y="1493477"/>
                </a:lnTo>
                <a:lnTo>
                  <a:pt x="2276738" y="1537369"/>
                </a:lnTo>
                <a:lnTo>
                  <a:pt x="2261427" y="1580503"/>
                </a:lnTo>
                <a:lnTo>
                  <a:pt x="2244493" y="1622840"/>
                </a:lnTo>
                <a:lnTo>
                  <a:pt x="2225973" y="1664343"/>
                </a:lnTo>
                <a:lnTo>
                  <a:pt x="2205905" y="1704975"/>
                </a:lnTo>
                <a:lnTo>
                  <a:pt x="2184327" y="1744698"/>
                </a:lnTo>
                <a:lnTo>
                  <a:pt x="2161276" y="1783474"/>
                </a:lnTo>
                <a:lnTo>
                  <a:pt x="2136790" y="1821266"/>
                </a:lnTo>
                <a:lnTo>
                  <a:pt x="2110907" y="1858037"/>
                </a:lnTo>
                <a:lnTo>
                  <a:pt x="2083663" y="1893748"/>
                </a:lnTo>
                <a:lnTo>
                  <a:pt x="2055097" y="1928362"/>
                </a:lnTo>
                <a:lnTo>
                  <a:pt x="2025247" y="1961841"/>
                </a:lnTo>
                <a:lnTo>
                  <a:pt x="1994149" y="1994149"/>
                </a:lnTo>
                <a:lnTo>
                  <a:pt x="1961841" y="2025247"/>
                </a:lnTo>
                <a:lnTo>
                  <a:pt x="1928362" y="2055097"/>
                </a:lnTo>
                <a:lnTo>
                  <a:pt x="1893748" y="2083663"/>
                </a:lnTo>
                <a:lnTo>
                  <a:pt x="1858037" y="2110907"/>
                </a:lnTo>
                <a:lnTo>
                  <a:pt x="1821266" y="2136790"/>
                </a:lnTo>
                <a:lnTo>
                  <a:pt x="1783474" y="2161276"/>
                </a:lnTo>
                <a:lnTo>
                  <a:pt x="1744698" y="2184327"/>
                </a:lnTo>
                <a:lnTo>
                  <a:pt x="1704975" y="2205905"/>
                </a:lnTo>
                <a:lnTo>
                  <a:pt x="1664343" y="2225973"/>
                </a:lnTo>
                <a:lnTo>
                  <a:pt x="1622840" y="2244493"/>
                </a:lnTo>
                <a:lnTo>
                  <a:pt x="1580503" y="2261427"/>
                </a:lnTo>
                <a:lnTo>
                  <a:pt x="1537369" y="2276738"/>
                </a:lnTo>
                <a:lnTo>
                  <a:pt x="1493477" y="2290389"/>
                </a:lnTo>
                <a:lnTo>
                  <a:pt x="1448864" y="2302342"/>
                </a:lnTo>
                <a:lnTo>
                  <a:pt x="1403567" y="2312559"/>
                </a:lnTo>
                <a:lnTo>
                  <a:pt x="1357624" y="2321002"/>
                </a:lnTo>
                <a:lnTo>
                  <a:pt x="1311073" y="2327635"/>
                </a:lnTo>
                <a:lnTo>
                  <a:pt x="1263951" y="2332419"/>
                </a:lnTo>
                <a:lnTo>
                  <a:pt x="1216296" y="2335317"/>
                </a:lnTo>
                <a:lnTo>
                  <a:pt x="1168146" y="2336291"/>
                </a:lnTo>
                <a:lnTo>
                  <a:pt x="1119995" y="2335317"/>
                </a:lnTo>
                <a:lnTo>
                  <a:pt x="1072340" y="2332419"/>
                </a:lnTo>
                <a:lnTo>
                  <a:pt x="1025218" y="2327635"/>
                </a:lnTo>
                <a:lnTo>
                  <a:pt x="978667" y="2321002"/>
                </a:lnTo>
                <a:lnTo>
                  <a:pt x="932724" y="2312559"/>
                </a:lnTo>
                <a:lnTo>
                  <a:pt x="887427" y="2302342"/>
                </a:lnTo>
                <a:lnTo>
                  <a:pt x="842814" y="2290389"/>
                </a:lnTo>
                <a:lnTo>
                  <a:pt x="798922" y="2276738"/>
                </a:lnTo>
                <a:lnTo>
                  <a:pt x="755788" y="2261427"/>
                </a:lnTo>
                <a:lnTo>
                  <a:pt x="713451" y="2244493"/>
                </a:lnTo>
                <a:lnTo>
                  <a:pt x="671948" y="2225973"/>
                </a:lnTo>
                <a:lnTo>
                  <a:pt x="631316" y="2205905"/>
                </a:lnTo>
                <a:lnTo>
                  <a:pt x="591593" y="2184327"/>
                </a:lnTo>
                <a:lnTo>
                  <a:pt x="552817" y="2161276"/>
                </a:lnTo>
                <a:lnTo>
                  <a:pt x="515025" y="2136790"/>
                </a:lnTo>
                <a:lnTo>
                  <a:pt x="478254" y="2110907"/>
                </a:lnTo>
                <a:lnTo>
                  <a:pt x="442543" y="2083663"/>
                </a:lnTo>
                <a:lnTo>
                  <a:pt x="407929" y="2055097"/>
                </a:lnTo>
                <a:lnTo>
                  <a:pt x="374450" y="2025247"/>
                </a:lnTo>
                <a:lnTo>
                  <a:pt x="342142" y="1994149"/>
                </a:lnTo>
                <a:lnTo>
                  <a:pt x="311044" y="1961841"/>
                </a:lnTo>
                <a:lnTo>
                  <a:pt x="281194" y="1928362"/>
                </a:lnTo>
                <a:lnTo>
                  <a:pt x="252628" y="1893748"/>
                </a:lnTo>
                <a:lnTo>
                  <a:pt x="225384" y="1858037"/>
                </a:lnTo>
                <a:lnTo>
                  <a:pt x="199501" y="1821266"/>
                </a:lnTo>
                <a:lnTo>
                  <a:pt x="175015" y="1783474"/>
                </a:lnTo>
                <a:lnTo>
                  <a:pt x="151964" y="1744698"/>
                </a:lnTo>
                <a:lnTo>
                  <a:pt x="130386" y="1704975"/>
                </a:lnTo>
                <a:lnTo>
                  <a:pt x="110318" y="1664343"/>
                </a:lnTo>
                <a:lnTo>
                  <a:pt x="91798" y="1622840"/>
                </a:lnTo>
                <a:lnTo>
                  <a:pt x="74864" y="1580503"/>
                </a:lnTo>
                <a:lnTo>
                  <a:pt x="59553" y="1537369"/>
                </a:lnTo>
                <a:lnTo>
                  <a:pt x="45902" y="1493477"/>
                </a:lnTo>
                <a:lnTo>
                  <a:pt x="33949" y="1448864"/>
                </a:lnTo>
                <a:lnTo>
                  <a:pt x="23732" y="1403567"/>
                </a:lnTo>
                <a:lnTo>
                  <a:pt x="15289" y="1357624"/>
                </a:lnTo>
                <a:lnTo>
                  <a:pt x="8656" y="1311073"/>
                </a:lnTo>
                <a:lnTo>
                  <a:pt x="3872" y="1263951"/>
                </a:lnTo>
                <a:lnTo>
                  <a:pt x="974" y="1216296"/>
                </a:lnTo>
                <a:lnTo>
                  <a:pt x="0" y="1168145"/>
                </a:lnTo>
                <a:close/>
              </a:path>
            </a:pathLst>
          </a:custGeom>
          <a:ln w="12699">
            <a:solidFill>
              <a:srgbClr val="E9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63912" y="4177283"/>
            <a:ext cx="1476755" cy="9006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07880" y="3569208"/>
            <a:ext cx="1255775" cy="5989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4" name="object 4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15606" y="1521773"/>
            <a:ext cx="2367280" cy="136461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Platform</a:t>
            </a:r>
            <a:r>
              <a:rPr sz="1600" spc="-9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Functionality</a:t>
            </a:r>
            <a:endParaRPr sz="16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87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Free</a:t>
            </a:r>
            <a:r>
              <a:rPr sz="14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access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86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Easy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4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navigate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86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Good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search</a:t>
            </a:r>
            <a:r>
              <a:rPr sz="14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engine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606" y="3112829"/>
            <a:ext cx="2702560" cy="136461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Editorial</a:t>
            </a:r>
            <a:r>
              <a:rPr sz="1600" spc="-9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policy</a:t>
            </a:r>
            <a:endParaRPr sz="16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87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Trustworthy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86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Independent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(unbiased)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86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No</a:t>
            </a:r>
            <a:r>
              <a:rPr sz="1400" spc="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commercial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interest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8008" y="1179576"/>
            <a:ext cx="5757671" cy="361340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82992" y="465484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06030" y="4282838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6030" y="3910830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06030" y="3538821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06030" y="3166813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06030" y="2794804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6030" y="2422796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06030" y="2050788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06030" y="1678780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06030" y="1306771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5421" y="4845042"/>
            <a:ext cx="669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Interviews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72169" y="4845042"/>
            <a:ext cx="1423670" cy="39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2870" marR="5080" indent="-90805">
              <a:lnSpc>
                <a:spcPct val="101400"/>
              </a:lnSpc>
              <a:spcBef>
                <a:spcPts val="80"/>
              </a:spcBef>
              <a:tabLst>
                <a:tab pos="765175" algn="l"/>
                <a:tab pos="867410" algn="l"/>
              </a:tabLst>
            </a:pP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Academic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Discussion papers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		</a:t>
            </a: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forums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92308" y="4844889"/>
            <a:ext cx="286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585858"/>
                </a:solidFill>
                <a:latin typeface="Calibri"/>
                <a:cs typeface="Calibri"/>
              </a:rPr>
              <a:t>FAQ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89081" y="4844889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Videos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08714" y="4844889"/>
            <a:ext cx="55308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3195" marR="5080" indent="-151130">
              <a:lnSpc>
                <a:spcPct val="101499"/>
              </a:lnSpc>
              <a:spcBef>
                <a:spcPts val="75"/>
              </a:spcBef>
            </a:pP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Practical </a:t>
            </a:r>
            <a:r>
              <a:rPr sz="1200" spc="-20">
                <a:solidFill>
                  <a:srgbClr val="585858"/>
                </a:solidFill>
                <a:latin typeface="Calibri"/>
                <a:cs typeface="Calibri"/>
              </a:rPr>
              <a:t>tips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54711" y="4844889"/>
            <a:ext cx="609600" cy="5797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75"/>
              </a:spcBef>
            </a:pP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Examples 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20">
                <a:solidFill>
                  <a:srgbClr val="585858"/>
                </a:solidFill>
                <a:latin typeface="Calibri"/>
                <a:cs typeface="Calibri"/>
              </a:rPr>
              <a:t>best </a:t>
            </a: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practice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54317" y="1239774"/>
            <a:ext cx="3552825" cy="327660"/>
          </a:xfrm>
          <a:prstGeom prst="rect">
            <a:avLst/>
          </a:prstGeom>
          <a:ln w="19050">
            <a:solidFill>
              <a:srgbClr val="385622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75"/>
              </a:spcBef>
            </a:pPr>
            <a:r>
              <a:rPr sz="185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85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50">
                <a:solidFill>
                  <a:srgbClr val="585858"/>
                </a:solidFill>
                <a:latin typeface="Calibri"/>
                <a:cs typeface="Calibri"/>
              </a:rPr>
              <a:t>platform</a:t>
            </a:r>
            <a:r>
              <a:rPr sz="185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50">
                <a:solidFill>
                  <a:srgbClr val="585858"/>
                </a:solidFill>
                <a:latin typeface="Calibri"/>
                <a:cs typeface="Calibri"/>
              </a:rPr>
              <a:t>content</a:t>
            </a:r>
            <a:r>
              <a:rPr sz="185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50" spc="-10">
                <a:solidFill>
                  <a:srgbClr val="585858"/>
                </a:solidFill>
                <a:latin typeface="Calibri"/>
                <a:cs typeface="Calibri"/>
              </a:rPr>
              <a:t>preferences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RESULTS</a:t>
            </a:r>
            <a:r>
              <a:rPr spc="-35"/>
              <a:t> </a:t>
            </a:r>
            <a:r>
              <a:t>SUMMARY</a:t>
            </a:r>
            <a:r>
              <a:rPr spc="-10"/>
              <a:t> </a:t>
            </a:r>
            <a:r>
              <a:t>OF</a:t>
            </a:r>
            <a:r>
              <a:rPr spc="-15"/>
              <a:t> </a:t>
            </a:r>
            <a:r>
              <a:t>THE</a:t>
            </a:r>
            <a:r>
              <a:rPr spc="-25"/>
              <a:t> </a:t>
            </a:r>
            <a:r>
              <a:t>NEEDS</a:t>
            </a:r>
            <a:r>
              <a:rPr spc="-40"/>
              <a:t> </a:t>
            </a:r>
            <a:r>
              <a:rPr spc="-10"/>
              <a:t>ANALYSIS</a:t>
            </a:r>
          </a:p>
        </p:txBody>
      </p:sp>
      <p:pic>
        <p:nvPicPr>
          <p:cNvPr id="38" name="object 21">
            <a:extLst>
              <a:ext uri="{FF2B5EF4-FFF2-40B4-BE49-F238E27FC236}">
                <a16:creationId xmlns:a16="http://schemas.microsoft.com/office/drawing/2014/main" id="{4DB7E941-E7A4-EAE9-2605-A915B3F1FE9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39" name="object 22">
            <a:extLst>
              <a:ext uri="{FF2B5EF4-FFF2-40B4-BE49-F238E27FC236}">
                <a16:creationId xmlns:a16="http://schemas.microsoft.com/office/drawing/2014/main" id="{B55A3CF8-9A99-3805-BF6F-8F932D6A90F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248400"/>
            <a:chOff x="-6350" y="0"/>
            <a:chExt cx="12198350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2483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3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3" y="0"/>
                  </a:lnTo>
                  <a:lnTo>
                    <a:pt x="6102718" y="993"/>
                  </a:lnTo>
                  <a:lnTo>
                    <a:pt x="6150077" y="3947"/>
                  </a:lnTo>
                  <a:lnTo>
                    <a:pt x="6196891" y="8822"/>
                  </a:lnTo>
                  <a:lnTo>
                    <a:pt x="6243119" y="15579"/>
                  </a:lnTo>
                  <a:lnTo>
                    <a:pt x="6288723" y="24179"/>
                  </a:lnTo>
                  <a:lnTo>
                    <a:pt x="6333664" y="34582"/>
                  </a:lnTo>
                  <a:lnTo>
                    <a:pt x="6377901" y="46749"/>
                  </a:lnTo>
                  <a:lnTo>
                    <a:pt x="6421396" y="60641"/>
                  </a:lnTo>
                  <a:lnTo>
                    <a:pt x="6464110" y="76218"/>
                  </a:lnTo>
                  <a:lnTo>
                    <a:pt x="6506003" y="93441"/>
                  </a:lnTo>
                  <a:lnTo>
                    <a:pt x="6547036" y="112271"/>
                  </a:lnTo>
                  <a:lnTo>
                    <a:pt x="6587169" y="132669"/>
                  </a:lnTo>
                  <a:lnTo>
                    <a:pt x="6626364" y="154595"/>
                  </a:lnTo>
                  <a:lnTo>
                    <a:pt x="6664581" y="178010"/>
                  </a:lnTo>
                  <a:lnTo>
                    <a:pt x="6701780" y="202875"/>
                  </a:lnTo>
                  <a:lnTo>
                    <a:pt x="6737923" y="229149"/>
                  </a:lnTo>
                  <a:lnTo>
                    <a:pt x="6772969" y="256795"/>
                  </a:lnTo>
                  <a:lnTo>
                    <a:pt x="6806881" y="285773"/>
                  </a:lnTo>
                  <a:lnTo>
                    <a:pt x="6839618" y="316043"/>
                  </a:lnTo>
                  <a:lnTo>
                    <a:pt x="6871141" y="347566"/>
                  </a:lnTo>
                  <a:lnTo>
                    <a:pt x="6901411" y="380303"/>
                  </a:lnTo>
                  <a:lnTo>
                    <a:pt x="6930389" y="414215"/>
                  </a:lnTo>
                  <a:lnTo>
                    <a:pt x="6958035" y="449262"/>
                  </a:lnTo>
                  <a:lnTo>
                    <a:pt x="6984310" y="485404"/>
                  </a:lnTo>
                  <a:lnTo>
                    <a:pt x="7009174" y="522604"/>
                  </a:lnTo>
                  <a:lnTo>
                    <a:pt x="7032589" y="560820"/>
                  </a:lnTo>
                  <a:lnTo>
                    <a:pt x="7054515" y="600015"/>
                  </a:lnTo>
                  <a:lnTo>
                    <a:pt x="7074913" y="640148"/>
                  </a:lnTo>
                  <a:lnTo>
                    <a:pt x="7093743" y="681181"/>
                  </a:lnTo>
                  <a:lnTo>
                    <a:pt x="7110966" y="723074"/>
                  </a:lnTo>
                  <a:lnTo>
                    <a:pt x="7126544" y="765788"/>
                  </a:lnTo>
                  <a:lnTo>
                    <a:pt x="7140435" y="809283"/>
                  </a:lnTo>
                  <a:lnTo>
                    <a:pt x="7152603" y="853521"/>
                  </a:lnTo>
                  <a:lnTo>
                    <a:pt x="7163006" y="898461"/>
                  </a:lnTo>
                  <a:lnTo>
                    <a:pt x="7171605" y="944065"/>
                  </a:lnTo>
                  <a:lnTo>
                    <a:pt x="7178362" y="990293"/>
                  </a:lnTo>
                  <a:lnTo>
                    <a:pt x="7183238" y="1037107"/>
                  </a:lnTo>
                  <a:lnTo>
                    <a:pt x="7186191" y="1084466"/>
                  </a:lnTo>
                  <a:lnTo>
                    <a:pt x="7187185" y="1132332"/>
                  </a:lnTo>
                  <a:lnTo>
                    <a:pt x="7186191" y="1180197"/>
                  </a:lnTo>
                  <a:lnTo>
                    <a:pt x="7183238" y="1227556"/>
                  </a:lnTo>
                  <a:lnTo>
                    <a:pt x="7178362" y="1274370"/>
                  </a:lnTo>
                  <a:lnTo>
                    <a:pt x="7171605" y="1320598"/>
                  </a:lnTo>
                  <a:lnTo>
                    <a:pt x="7163006" y="1366202"/>
                  </a:lnTo>
                  <a:lnTo>
                    <a:pt x="7152603" y="1411142"/>
                  </a:lnTo>
                  <a:lnTo>
                    <a:pt x="7140435" y="1455380"/>
                  </a:lnTo>
                  <a:lnTo>
                    <a:pt x="7126544" y="1498875"/>
                  </a:lnTo>
                  <a:lnTo>
                    <a:pt x="7110966" y="1541589"/>
                  </a:lnTo>
                  <a:lnTo>
                    <a:pt x="7093743" y="1583482"/>
                  </a:lnTo>
                  <a:lnTo>
                    <a:pt x="7074913" y="1624515"/>
                  </a:lnTo>
                  <a:lnTo>
                    <a:pt x="7054515" y="1664648"/>
                  </a:lnTo>
                  <a:lnTo>
                    <a:pt x="7032589" y="1703843"/>
                  </a:lnTo>
                  <a:lnTo>
                    <a:pt x="7009174" y="1742059"/>
                  </a:lnTo>
                  <a:lnTo>
                    <a:pt x="6984310" y="1779259"/>
                  </a:lnTo>
                  <a:lnTo>
                    <a:pt x="6958035" y="1815401"/>
                  </a:lnTo>
                  <a:lnTo>
                    <a:pt x="6930389" y="1850448"/>
                  </a:lnTo>
                  <a:lnTo>
                    <a:pt x="6901411" y="1884360"/>
                  </a:lnTo>
                  <a:lnTo>
                    <a:pt x="6871141" y="1917097"/>
                  </a:lnTo>
                  <a:lnTo>
                    <a:pt x="6839618" y="1948620"/>
                  </a:lnTo>
                  <a:lnTo>
                    <a:pt x="6806881" y="1978890"/>
                  </a:lnTo>
                  <a:lnTo>
                    <a:pt x="6772969" y="2007868"/>
                  </a:lnTo>
                  <a:lnTo>
                    <a:pt x="6737923" y="2035514"/>
                  </a:lnTo>
                  <a:lnTo>
                    <a:pt x="6701780" y="2061788"/>
                  </a:lnTo>
                  <a:lnTo>
                    <a:pt x="6664581" y="2086653"/>
                  </a:lnTo>
                  <a:lnTo>
                    <a:pt x="6626364" y="2110068"/>
                  </a:lnTo>
                  <a:lnTo>
                    <a:pt x="6587169" y="2131994"/>
                  </a:lnTo>
                  <a:lnTo>
                    <a:pt x="6547036" y="2152392"/>
                  </a:lnTo>
                  <a:lnTo>
                    <a:pt x="6506003" y="2171222"/>
                  </a:lnTo>
                  <a:lnTo>
                    <a:pt x="6464110" y="2188445"/>
                  </a:lnTo>
                  <a:lnTo>
                    <a:pt x="6421396" y="2204022"/>
                  </a:lnTo>
                  <a:lnTo>
                    <a:pt x="6377901" y="2217914"/>
                  </a:lnTo>
                  <a:lnTo>
                    <a:pt x="6333664" y="2230081"/>
                  </a:lnTo>
                  <a:lnTo>
                    <a:pt x="6288723" y="2240484"/>
                  </a:lnTo>
                  <a:lnTo>
                    <a:pt x="6243119" y="2249084"/>
                  </a:lnTo>
                  <a:lnTo>
                    <a:pt x="6196891" y="2255841"/>
                  </a:lnTo>
                  <a:lnTo>
                    <a:pt x="6150077" y="2260716"/>
                  </a:lnTo>
                  <a:lnTo>
                    <a:pt x="6102718" y="2263670"/>
                  </a:lnTo>
                  <a:lnTo>
                    <a:pt x="6054853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274" y="1802879"/>
              <a:ext cx="11341735" cy="2265045"/>
            </a:xfrm>
            <a:custGeom>
              <a:avLst/>
              <a:gdLst/>
              <a:ahLst/>
              <a:cxnLst/>
              <a:rect l="l" t="t" r="r" b="b"/>
              <a:pathLst>
                <a:path w="11341735" h="2265045">
                  <a:moveTo>
                    <a:pt x="1132357" y="0"/>
                  </a:moveTo>
                  <a:lnTo>
                    <a:pt x="1084491" y="993"/>
                  </a:lnTo>
                  <a:lnTo>
                    <a:pt x="1037011" y="3959"/>
                  </a:lnTo>
                  <a:lnTo>
                    <a:pt x="990233" y="8835"/>
                  </a:lnTo>
                  <a:lnTo>
                    <a:pt x="944025" y="15592"/>
                  </a:lnTo>
                  <a:lnTo>
                    <a:pt x="898433" y="24191"/>
                  </a:lnTo>
                  <a:lnTo>
                    <a:pt x="853502" y="34594"/>
                  </a:lnTo>
                  <a:lnTo>
                    <a:pt x="809271" y="46762"/>
                  </a:lnTo>
                  <a:lnTo>
                    <a:pt x="765781" y="60653"/>
                  </a:lnTo>
                  <a:lnTo>
                    <a:pt x="723071" y="76231"/>
                  </a:lnTo>
                  <a:lnTo>
                    <a:pt x="681181" y="93454"/>
                  </a:lnTo>
                  <a:lnTo>
                    <a:pt x="640151" y="112284"/>
                  </a:lnTo>
                  <a:lnTo>
                    <a:pt x="600020" y="132682"/>
                  </a:lnTo>
                  <a:lnTo>
                    <a:pt x="560827" y="154608"/>
                  </a:lnTo>
                  <a:lnTo>
                    <a:pt x="522612" y="178023"/>
                  </a:lnTo>
                  <a:lnTo>
                    <a:pt x="485414" y="202887"/>
                  </a:lnTo>
                  <a:lnTo>
                    <a:pt x="449272" y="229162"/>
                  </a:lnTo>
                  <a:lnTo>
                    <a:pt x="414226" y="256808"/>
                  </a:lnTo>
                  <a:lnTo>
                    <a:pt x="380315" y="285786"/>
                  </a:lnTo>
                  <a:lnTo>
                    <a:pt x="347579" y="316056"/>
                  </a:lnTo>
                  <a:lnTo>
                    <a:pt x="316056" y="347579"/>
                  </a:lnTo>
                  <a:lnTo>
                    <a:pt x="285787" y="380316"/>
                  </a:lnTo>
                  <a:lnTo>
                    <a:pt x="256809" y="414227"/>
                  </a:lnTo>
                  <a:lnTo>
                    <a:pt x="229163" y="449274"/>
                  </a:lnTo>
                  <a:lnTo>
                    <a:pt x="202889" y="485417"/>
                  </a:lnTo>
                  <a:lnTo>
                    <a:pt x="178024" y="522616"/>
                  </a:lnTo>
                  <a:lnTo>
                    <a:pt x="154609" y="560833"/>
                  </a:lnTo>
                  <a:lnTo>
                    <a:pt x="132683" y="600028"/>
                  </a:lnTo>
                  <a:lnTo>
                    <a:pt x="112286" y="640161"/>
                  </a:lnTo>
                  <a:lnTo>
                    <a:pt x="93455" y="681194"/>
                  </a:lnTo>
                  <a:lnTo>
                    <a:pt x="76232" y="723087"/>
                  </a:lnTo>
                  <a:lnTo>
                    <a:pt x="60654" y="765800"/>
                  </a:lnTo>
                  <a:lnTo>
                    <a:pt x="46762" y="809296"/>
                  </a:lnTo>
                  <a:lnTo>
                    <a:pt x="34595" y="853533"/>
                  </a:lnTo>
                  <a:lnTo>
                    <a:pt x="24192" y="898474"/>
                  </a:lnTo>
                  <a:lnTo>
                    <a:pt x="15592" y="944078"/>
                  </a:lnTo>
                  <a:lnTo>
                    <a:pt x="8835" y="990306"/>
                  </a:lnTo>
                  <a:lnTo>
                    <a:pt x="3960" y="1037120"/>
                  </a:lnTo>
                  <a:lnTo>
                    <a:pt x="1006" y="1084479"/>
                  </a:lnTo>
                  <a:lnTo>
                    <a:pt x="0" y="1132344"/>
                  </a:lnTo>
                  <a:lnTo>
                    <a:pt x="993" y="1180209"/>
                  </a:lnTo>
                  <a:lnTo>
                    <a:pt x="3947" y="1227567"/>
                  </a:lnTo>
                  <a:lnTo>
                    <a:pt x="8822" y="1274380"/>
                  </a:lnTo>
                  <a:lnTo>
                    <a:pt x="15579" y="1320607"/>
                  </a:lnTo>
                  <a:lnTo>
                    <a:pt x="24179" y="1366211"/>
                  </a:lnTo>
                  <a:lnTo>
                    <a:pt x="34583" y="1411151"/>
                  </a:lnTo>
                  <a:lnTo>
                    <a:pt x="46750" y="1455388"/>
                  </a:lnTo>
                  <a:lnTo>
                    <a:pt x="60642" y="1498883"/>
                  </a:lnTo>
                  <a:lnTo>
                    <a:pt x="76220" y="1541596"/>
                  </a:lnTo>
                  <a:lnTo>
                    <a:pt x="93443" y="1583489"/>
                  </a:lnTo>
                  <a:lnTo>
                    <a:pt x="112274" y="1624522"/>
                  </a:lnTo>
                  <a:lnTo>
                    <a:pt x="132672" y="1664655"/>
                  </a:lnTo>
                  <a:lnTo>
                    <a:pt x="154598" y="1703850"/>
                  </a:lnTo>
                  <a:lnTo>
                    <a:pt x="178014" y="1742067"/>
                  </a:lnTo>
                  <a:lnTo>
                    <a:pt x="202879" y="1779266"/>
                  </a:lnTo>
                  <a:lnTo>
                    <a:pt x="229154" y="1815409"/>
                  </a:lnTo>
                  <a:lnTo>
                    <a:pt x="256801" y="1850456"/>
                  </a:lnTo>
                  <a:lnTo>
                    <a:pt x="285779" y="1884367"/>
                  </a:lnTo>
                  <a:lnTo>
                    <a:pt x="316049" y="1917105"/>
                  </a:lnTo>
                  <a:lnTo>
                    <a:pt x="347573" y="1948628"/>
                  </a:lnTo>
                  <a:lnTo>
                    <a:pt x="380310" y="1978898"/>
                  </a:lnTo>
                  <a:lnTo>
                    <a:pt x="414222" y="2007876"/>
                  </a:lnTo>
                  <a:lnTo>
                    <a:pt x="449270" y="2035522"/>
                  </a:lnTo>
                  <a:lnTo>
                    <a:pt x="485413" y="2061798"/>
                  </a:lnTo>
                  <a:lnTo>
                    <a:pt x="522613" y="2086662"/>
                  </a:lnTo>
                  <a:lnTo>
                    <a:pt x="560830" y="2110078"/>
                  </a:lnTo>
                  <a:lnTo>
                    <a:pt x="600025" y="2132004"/>
                  </a:lnTo>
                  <a:lnTo>
                    <a:pt x="640159" y="2152402"/>
                  </a:lnTo>
                  <a:lnTo>
                    <a:pt x="681192" y="2171233"/>
                  </a:lnTo>
                  <a:lnTo>
                    <a:pt x="723085" y="2188456"/>
                  </a:lnTo>
                  <a:lnTo>
                    <a:pt x="765799" y="2204034"/>
                  </a:lnTo>
                  <a:lnTo>
                    <a:pt x="809295" y="2217926"/>
                  </a:lnTo>
                  <a:lnTo>
                    <a:pt x="853532" y="2230093"/>
                  </a:lnTo>
                  <a:lnTo>
                    <a:pt x="898473" y="2240496"/>
                  </a:lnTo>
                  <a:lnTo>
                    <a:pt x="944077" y="2249096"/>
                  </a:lnTo>
                  <a:lnTo>
                    <a:pt x="990306" y="2255854"/>
                  </a:lnTo>
                  <a:lnTo>
                    <a:pt x="1037119" y="2260729"/>
                  </a:lnTo>
                  <a:lnTo>
                    <a:pt x="1084479" y="2263683"/>
                  </a:lnTo>
                  <a:lnTo>
                    <a:pt x="1132344" y="2264676"/>
                  </a:lnTo>
                  <a:lnTo>
                    <a:pt x="10209288" y="2264676"/>
                  </a:lnTo>
                  <a:lnTo>
                    <a:pt x="10257154" y="2263683"/>
                  </a:lnTo>
                  <a:lnTo>
                    <a:pt x="10304513" y="2260729"/>
                  </a:lnTo>
                  <a:lnTo>
                    <a:pt x="10351326" y="2255854"/>
                  </a:lnTo>
                  <a:lnTo>
                    <a:pt x="10397555" y="2249096"/>
                  </a:lnTo>
                  <a:lnTo>
                    <a:pt x="10443159" y="2240496"/>
                  </a:lnTo>
                  <a:lnTo>
                    <a:pt x="10488099" y="2230093"/>
                  </a:lnTo>
                  <a:lnTo>
                    <a:pt x="10532337" y="2217926"/>
                  </a:lnTo>
                  <a:lnTo>
                    <a:pt x="10575832" y="2204034"/>
                  </a:lnTo>
                  <a:lnTo>
                    <a:pt x="10618546" y="2188456"/>
                  </a:lnTo>
                  <a:lnTo>
                    <a:pt x="10660439" y="2171233"/>
                  </a:lnTo>
                  <a:lnTo>
                    <a:pt x="10701471" y="2152402"/>
                  </a:lnTo>
                  <a:lnTo>
                    <a:pt x="10741605" y="2132004"/>
                  </a:lnTo>
                  <a:lnTo>
                    <a:pt x="10780799" y="2110078"/>
                  </a:lnTo>
                  <a:lnTo>
                    <a:pt x="10819016" y="2086662"/>
                  </a:lnTo>
                  <a:lnTo>
                    <a:pt x="10856215" y="2061798"/>
                  </a:lnTo>
                  <a:lnTo>
                    <a:pt x="10892358" y="2035522"/>
                  </a:lnTo>
                  <a:lnTo>
                    <a:pt x="10927405" y="2007876"/>
                  </a:lnTo>
                  <a:lnTo>
                    <a:pt x="10961316" y="1978898"/>
                  </a:lnTo>
                  <a:lnTo>
                    <a:pt x="10994053" y="1948628"/>
                  </a:lnTo>
                  <a:lnTo>
                    <a:pt x="11025577" y="1917105"/>
                  </a:lnTo>
                  <a:lnTo>
                    <a:pt x="11055847" y="1884367"/>
                  </a:lnTo>
                  <a:lnTo>
                    <a:pt x="11084824" y="1850456"/>
                  </a:lnTo>
                  <a:lnTo>
                    <a:pt x="11112470" y="1815409"/>
                  </a:lnTo>
                  <a:lnTo>
                    <a:pt x="11138745" y="1779266"/>
                  </a:lnTo>
                  <a:lnTo>
                    <a:pt x="11163610" y="1742067"/>
                  </a:lnTo>
                  <a:lnTo>
                    <a:pt x="11187025" y="1703850"/>
                  </a:lnTo>
                  <a:lnTo>
                    <a:pt x="11208950" y="1664655"/>
                  </a:lnTo>
                  <a:lnTo>
                    <a:pt x="11229348" y="1624522"/>
                  </a:lnTo>
                  <a:lnTo>
                    <a:pt x="11248178" y="1583489"/>
                  </a:lnTo>
                  <a:lnTo>
                    <a:pt x="11265402" y="1541596"/>
                  </a:lnTo>
                  <a:lnTo>
                    <a:pt x="11280979" y="1498883"/>
                  </a:lnTo>
                  <a:lnTo>
                    <a:pt x="11294871" y="1455388"/>
                  </a:lnTo>
                  <a:lnTo>
                    <a:pt x="11307038" y="1411151"/>
                  </a:lnTo>
                  <a:lnTo>
                    <a:pt x="11317441" y="1366211"/>
                  </a:lnTo>
                  <a:lnTo>
                    <a:pt x="11326041" y="1320607"/>
                  </a:lnTo>
                  <a:lnTo>
                    <a:pt x="11332798" y="1274380"/>
                  </a:lnTo>
                  <a:lnTo>
                    <a:pt x="11337673" y="1227567"/>
                  </a:lnTo>
                  <a:lnTo>
                    <a:pt x="11340627" y="1180209"/>
                  </a:lnTo>
                  <a:lnTo>
                    <a:pt x="11341620" y="1132344"/>
                  </a:lnTo>
                  <a:lnTo>
                    <a:pt x="11340627" y="1084479"/>
                  </a:lnTo>
                  <a:lnTo>
                    <a:pt x="11337673" y="1037119"/>
                  </a:lnTo>
                  <a:lnTo>
                    <a:pt x="11332798" y="990306"/>
                  </a:lnTo>
                  <a:lnTo>
                    <a:pt x="11326041" y="944077"/>
                  </a:lnTo>
                  <a:lnTo>
                    <a:pt x="11317441" y="898473"/>
                  </a:lnTo>
                  <a:lnTo>
                    <a:pt x="11307038" y="853532"/>
                  </a:lnTo>
                  <a:lnTo>
                    <a:pt x="11294871" y="809295"/>
                  </a:lnTo>
                  <a:lnTo>
                    <a:pt x="11280979" y="765799"/>
                  </a:lnTo>
                  <a:lnTo>
                    <a:pt x="11265401" y="723085"/>
                  </a:lnTo>
                  <a:lnTo>
                    <a:pt x="11248177" y="681192"/>
                  </a:lnTo>
                  <a:lnTo>
                    <a:pt x="11229347" y="640159"/>
                  </a:lnTo>
                  <a:lnTo>
                    <a:pt x="11208949" y="600025"/>
                  </a:lnTo>
                  <a:lnTo>
                    <a:pt x="11187022" y="560830"/>
                  </a:lnTo>
                  <a:lnTo>
                    <a:pt x="11163607" y="522613"/>
                  </a:lnTo>
                  <a:lnTo>
                    <a:pt x="11138742" y="485413"/>
                  </a:lnTo>
                  <a:lnTo>
                    <a:pt x="11112467" y="449270"/>
                  </a:lnTo>
                  <a:lnTo>
                    <a:pt x="11084820" y="414222"/>
                  </a:lnTo>
                  <a:lnTo>
                    <a:pt x="11055841" y="380310"/>
                  </a:lnTo>
                  <a:lnTo>
                    <a:pt x="11025571" y="347573"/>
                  </a:lnTo>
                  <a:lnTo>
                    <a:pt x="10994046" y="316049"/>
                  </a:lnTo>
                  <a:lnTo>
                    <a:pt x="10961308" y="285779"/>
                  </a:lnTo>
                  <a:lnTo>
                    <a:pt x="10927395" y="256801"/>
                  </a:lnTo>
                  <a:lnTo>
                    <a:pt x="10892347" y="229154"/>
                  </a:lnTo>
                  <a:lnTo>
                    <a:pt x="10856203" y="202879"/>
                  </a:lnTo>
                  <a:lnTo>
                    <a:pt x="10819001" y="178014"/>
                  </a:lnTo>
                  <a:lnTo>
                    <a:pt x="10780783" y="154598"/>
                  </a:lnTo>
                  <a:lnTo>
                    <a:pt x="10741585" y="132672"/>
                  </a:lnTo>
                  <a:lnTo>
                    <a:pt x="10701449" y="112274"/>
                  </a:lnTo>
                  <a:lnTo>
                    <a:pt x="10660413" y="93443"/>
                  </a:lnTo>
                  <a:lnTo>
                    <a:pt x="10618516" y="76220"/>
                  </a:lnTo>
                  <a:lnTo>
                    <a:pt x="10575796" y="60642"/>
                  </a:lnTo>
                  <a:lnTo>
                    <a:pt x="10532294" y="46750"/>
                  </a:lnTo>
                  <a:lnTo>
                    <a:pt x="10488048" y="34583"/>
                  </a:lnTo>
                  <a:lnTo>
                    <a:pt x="10443094" y="24179"/>
                  </a:lnTo>
                  <a:lnTo>
                    <a:pt x="10397470" y="15579"/>
                  </a:lnTo>
                  <a:lnTo>
                    <a:pt x="10351206" y="8822"/>
                  </a:lnTo>
                  <a:lnTo>
                    <a:pt x="10304513" y="3959"/>
                  </a:lnTo>
                  <a:lnTo>
                    <a:pt x="10257154" y="1006"/>
                  </a:lnTo>
                  <a:lnTo>
                    <a:pt x="10209288" y="12"/>
                  </a:lnTo>
                  <a:lnTo>
                    <a:pt x="1132357" y="0"/>
                  </a:lnTo>
                  <a:close/>
                </a:path>
              </a:pathLst>
            </a:custGeom>
            <a:solidFill>
              <a:srgbClr val="E98300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225040"/>
              <a:ext cx="2318003" cy="3291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7193" y="2664849"/>
            <a:ext cx="19615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4189" algn="l"/>
              </a:tabLst>
            </a:pPr>
            <a:r>
              <a:rPr sz="2400" spc="220">
                <a:solidFill>
                  <a:srgbClr val="FFFFFF"/>
                </a:solidFill>
              </a:rPr>
              <a:t>CHAP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T</a:t>
            </a:r>
            <a:r>
              <a:rPr sz="2400" spc="-325">
                <a:solidFill>
                  <a:srgbClr val="FFFFFF"/>
                </a:solidFill>
              </a:rPr>
              <a:t> </a:t>
            </a:r>
            <a:r>
              <a:rPr sz="2400" spc="120">
                <a:solidFill>
                  <a:srgbClr val="FFFFFF"/>
                </a:solidFill>
              </a:rPr>
              <a:t>ER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-50">
                <a:solidFill>
                  <a:srgbClr val="FFFFFF"/>
                </a:solidFill>
              </a:rPr>
              <a:t>3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07193" y="3109858"/>
            <a:ext cx="6718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9940" algn="l"/>
                <a:tab pos="1527175" algn="l"/>
                <a:tab pos="2827655" algn="l"/>
                <a:tab pos="4520565" algn="l"/>
              </a:tabLst>
            </a:pP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FFFFFF"/>
                </a:solidFill>
                <a:latin typeface="Open Sans"/>
                <a:cs typeface="Open Sans"/>
              </a:rPr>
              <a:t>IL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D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200">
                <a:solidFill>
                  <a:srgbClr val="FFFFFF"/>
                </a:solidFill>
                <a:latin typeface="Open Sans"/>
                <a:cs typeface="Open Sans"/>
              </a:rPr>
              <a:t>IGI</a:t>
            </a:r>
            <a:r>
              <a:rPr sz="2000" spc="-2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75">
                <a:solidFill>
                  <a:srgbClr val="FFFFFF"/>
                </a:solidFill>
                <a:latin typeface="Open Sans"/>
                <a:cs typeface="Open Sans"/>
              </a:rPr>
              <a:t>TA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PL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75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D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000" spc="-254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PM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endParaRPr sz="200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10" name="object 10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3" name="object 21">
            <a:extLst>
              <a:ext uri="{FF2B5EF4-FFF2-40B4-BE49-F238E27FC236}">
                <a16:creationId xmlns:a16="http://schemas.microsoft.com/office/drawing/2014/main" id="{10C15077-A0AA-AE3B-BDC6-55F30CD4814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4" name="object 22">
            <a:extLst>
              <a:ext uri="{FF2B5EF4-FFF2-40B4-BE49-F238E27FC236}">
                <a16:creationId xmlns:a16="http://schemas.microsoft.com/office/drawing/2014/main" id="{819569A1-ECBF-65B1-2143-656144184DA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4" name="object 4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INVOLVEMENT</a:t>
            </a:r>
            <a:r>
              <a:rPr spc="-50"/>
              <a:t> </a:t>
            </a:r>
            <a:r>
              <a:t>OF</a:t>
            </a:r>
            <a:r>
              <a:rPr spc="-55"/>
              <a:t> </a:t>
            </a:r>
            <a:r>
              <a:t>THE</a:t>
            </a:r>
            <a:r>
              <a:rPr spc="-45"/>
              <a:t> </a:t>
            </a:r>
            <a:r>
              <a:rPr spc="-30"/>
              <a:t>RAILWAY</a:t>
            </a:r>
            <a:r>
              <a:rPr spc="-25"/>
              <a:t> </a:t>
            </a:r>
            <a:r>
              <a:rPr spc="-10"/>
              <a:t>SECTOR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5187" y="1034640"/>
            <a:ext cx="4653915" cy="451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256540" indent="-228600">
              <a:lnSpc>
                <a:spcPct val="109400"/>
              </a:lnSpc>
              <a:spcBef>
                <a:spcPts val="10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UIC’s</a:t>
            </a:r>
            <a:r>
              <a:rPr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Human</a:t>
            </a:r>
            <a:r>
              <a:rPr sz="16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6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Organisational</a:t>
            </a:r>
            <a:r>
              <a:rPr sz="16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Factors Working</a:t>
            </a:r>
            <a:r>
              <a:rPr sz="16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Group</a:t>
            </a:r>
            <a:r>
              <a:rPr sz="16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(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HOFWG</a:t>
            </a:r>
            <a:r>
              <a:rPr sz="1600" b="1">
                <a:solidFill>
                  <a:srgbClr val="385622"/>
                </a:solidFill>
                <a:latin typeface="Open Sans"/>
                <a:cs typeface="Open Sans"/>
              </a:rPr>
              <a:t>)</a:t>
            </a:r>
            <a:r>
              <a:rPr sz="1600" b="1" spc="-45">
                <a:solidFill>
                  <a:srgbClr val="385622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sz="16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6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global</a:t>
            </a:r>
            <a:r>
              <a:rPr sz="1600" spc="-8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group</a:t>
            </a:r>
            <a:r>
              <a:rPr sz="16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25">
                <a:solidFill>
                  <a:srgbClr val="404040"/>
                </a:solidFill>
                <a:latin typeface="Open Sans"/>
                <a:cs typeface="Open Sans"/>
              </a:rPr>
              <a:t>of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r>
              <a:rPr sz="1600" spc="-7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experts</a:t>
            </a:r>
            <a:r>
              <a:rPr sz="16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decided</a:t>
            </a:r>
            <a:r>
              <a:rPr sz="1600" spc="-8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25">
                <a:solidFill>
                  <a:srgbClr val="404040"/>
                </a:solidFill>
                <a:latin typeface="Open Sans"/>
                <a:cs typeface="Open Sans"/>
              </a:rPr>
              <a:t>on:</a:t>
            </a:r>
            <a:endParaRPr sz="16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158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visual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digital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identity;</a:t>
            </a:r>
            <a:endParaRPr sz="1400">
              <a:latin typeface="Open Sans"/>
              <a:cs typeface="Open Sans"/>
            </a:endParaRPr>
          </a:p>
          <a:p>
            <a:pPr marL="241300" indent="-228600">
              <a:lnSpc>
                <a:spcPct val="100000"/>
              </a:lnSpc>
              <a:spcBef>
                <a:spcPts val="142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6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structure</a:t>
            </a:r>
            <a:r>
              <a:rPr sz="1600" b="1" spc="-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composed</a:t>
            </a:r>
            <a:r>
              <a:rPr sz="16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6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3</a:t>
            </a:r>
            <a:r>
              <a:rPr sz="16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sections:</a:t>
            </a:r>
            <a:endParaRPr sz="1600">
              <a:latin typeface="Open Sans"/>
              <a:cs typeface="Open Sans"/>
            </a:endParaRPr>
          </a:p>
          <a:p>
            <a:pPr marL="697865" marR="273050" lvl="1" indent="-228600">
              <a:lnSpc>
                <a:spcPct val="125000"/>
              </a:lnSpc>
              <a:spcBef>
                <a:spcPts val="116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LinkedIn</a:t>
            </a:r>
            <a:r>
              <a:rPr sz="1400" b="1" spc="-6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group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develop</a:t>
            </a:r>
            <a:r>
              <a:rPr sz="14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HOF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community</a:t>
            </a:r>
            <a:r>
              <a:rPr sz="14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experts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increase</a:t>
            </a:r>
            <a:r>
              <a:rPr sz="14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visibility;</a:t>
            </a:r>
            <a:endParaRPr sz="1400">
              <a:latin typeface="Open Sans"/>
              <a:cs typeface="Open Sans"/>
            </a:endParaRPr>
          </a:p>
          <a:p>
            <a:pPr marL="698500" marR="17780" lvl="1" indent="-228600">
              <a:lnSpc>
                <a:spcPct val="125000"/>
              </a:lnSpc>
              <a:spcBef>
                <a:spcPts val="120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Website</a:t>
            </a:r>
            <a:r>
              <a:rPr sz="1400" b="1" spc="-4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 act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as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entry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point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access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the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appropriate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information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depending</a:t>
            </a:r>
            <a:r>
              <a:rPr sz="14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on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needs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level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expertise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experience 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and;</a:t>
            </a:r>
            <a:endParaRPr sz="1400">
              <a:latin typeface="Open Sans"/>
              <a:cs typeface="Open Sans"/>
            </a:endParaRPr>
          </a:p>
          <a:p>
            <a:pPr marL="698500" marR="5080" lvl="1" indent="-228600">
              <a:lnSpc>
                <a:spcPct val="125000"/>
              </a:lnSpc>
              <a:spcBef>
                <a:spcPts val="119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Private</a:t>
            </a:r>
            <a:r>
              <a:rPr sz="14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area</a:t>
            </a:r>
            <a:r>
              <a:rPr sz="1400"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for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members</a:t>
            </a:r>
            <a:r>
              <a:rPr sz="14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manage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events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create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forum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for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sharing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working documents.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5997" y="4331208"/>
            <a:ext cx="5401310" cy="1066800"/>
          </a:xfrm>
          <a:custGeom>
            <a:avLst/>
            <a:gdLst/>
            <a:ahLst/>
            <a:cxnLst/>
            <a:rect l="l" t="t" r="r" b="b"/>
            <a:pathLst>
              <a:path w="5401309" h="1066800">
                <a:moveTo>
                  <a:pt x="4867656" y="0"/>
                </a:moveTo>
                <a:lnTo>
                  <a:pt x="533400" y="0"/>
                </a:lnTo>
                <a:lnTo>
                  <a:pt x="484849" y="2179"/>
                </a:lnTo>
                <a:lnTo>
                  <a:pt x="437520" y="8593"/>
                </a:lnTo>
                <a:lnTo>
                  <a:pt x="391600" y="19053"/>
                </a:lnTo>
                <a:lnTo>
                  <a:pt x="347279" y="33370"/>
                </a:lnTo>
                <a:lnTo>
                  <a:pt x="304743" y="51357"/>
                </a:lnTo>
                <a:lnTo>
                  <a:pt x="264182" y="72824"/>
                </a:lnTo>
                <a:lnTo>
                  <a:pt x="225784" y="97584"/>
                </a:lnTo>
                <a:lnTo>
                  <a:pt x="189736" y="125448"/>
                </a:lnTo>
                <a:lnTo>
                  <a:pt x="156229" y="156229"/>
                </a:lnTo>
                <a:lnTo>
                  <a:pt x="125448" y="189736"/>
                </a:lnTo>
                <a:lnTo>
                  <a:pt x="97584" y="225784"/>
                </a:lnTo>
                <a:lnTo>
                  <a:pt x="72824" y="264182"/>
                </a:lnTo>
                <a:lnTo>
                  <a:pt x="51357" y="304743"/>
                </a:lnTo>
                <a:lnTo>
                  <a:pt x="33370" y="347279"/>
                </a:lnTo>
                <a:lnTo>
                  <a:pt x="19053" y="391600"/>
                </a:lnTo>
                <a:lnTo>
                  <a:pt x="8593" y="437520"/>
                </a:lnTo>
                <a:lnTo>
                  <a:pt x="2179" y="484849"/>
                </a:lnTo>
                <a:lnTo>
                  <a:pt x="0" y="533399"/>
                </a:lnTo>
                <a:lnTo>
                  <a:pt x="2179" y="581950"/>
                </a:lnTo>
                <a:lnTo>
                  <a:pt x="8593" y="629279"/>
                </a:lnTo>
                <a:lnTo>
                  <a:pt x="19053" y="675199"/>
                </a:lnTo>
                <a:lnTo>
                  <a:pt x="33370" y="719520"/>
                </a:lnTo>
                <a:lnTo>
                  <a:pt x="51357" y="762056"/>
                </a:lnTo>
                <a:lnTo>
                  <a:pt x="72824" y="802617"/>
                </a:lnTo>
                <a:lnTo>
                  <a:pt x="97584" y="841015"/>
                </a:lnTo>
                <a:lnTo>
                  <a:pt x="125448" y="877063"/>
                </a:lnTo>
                <a:lnTo>
                  <a:pt x="156229" y="910570"/>
                </a:lnTo>
                <a:lnTo>
                  <a:pt x="189736" y="941351"/>
                </a:lnTo>
                <a:lnTo>
                  <a:pt x="225784" y="969215"/>
                </a:lnTo>
                <a:lnTo>
                  <a:pt x="264182" y="993975"/>
                </a:lnTo>
                <a:lnTo>
                  <a:pt x="304743" y="1015442"/>
                </a:lnTo>
                <a:lnTo>
                  <a:pt x="347279" y="1033429"/>
                </a:lnTo>
                <a:lnTo>
                  <a:pt x="391600" y="1047746"/>
                </a:lnTo>
                <a:lnTo>
                  <a:pt x="437520" y="1058206"/>
                </a:lnTo>
                <a:lnTo>
                  <a:pt x="484849" y="1064620"/>
                </a:lnTo>
                <a:lnTo>
                  <a:pt x="533400" y="1066799"/>
                </a:lnTo>
                <a:lnTo>
                  <a:pt x="4867656" y="1066799"/>
                </a:lnTo>
                <a:lnTo>
                  <a:pt x="4916206" y="1064620"/>
                </a:lnTo>
                <a:lnTo>
                  <a:pt x="4963535" y="1058206"/>
                </a:lnTo>
                <a:lnTo>
                  <a:pt x="5009455" y="1047746"/>
                </a:lnTo>
                <a:lnTo>
                  <a:pt x="5053776" y="1033429"/>
                </a:lnTo>
                <a:lnTo>
                  <a:pt x="5096312" y="1015442"/>
                </a:lnTo>
                <a:lnTo>
                  <a:pt x="5136873" y="993975"/>
                </a:lnTo>
                <a:lnTo>
                  <a:pt x="5175271" y="969215"/>
                </a:lnTo>
                <a:lnTo>
                  <a:pt x="5211319" y="941351"/>
                </a:lnTo>
                <a:lnTo>
                  <a:pt x="5244826" y="910570"/>
                </a:lnTo>
                <a:lnTo>
                  <a:pt x="5275607" y="877063"/>
                </a:lnTo>
                <a:lnTo>
                  <a:pt x="5303471" y="841015"/>
                </a:lnTo>
                <a:lnTo>
                  <a:pt x="5328231" y="802617"/>
                </a:lnTo>
                <a:lnTo>
                  <a:pt x="5349698" y="762056"/>
                </a:lnTo>
                <a:lnTo>
                  <a:pt x="5367685" y="719520"/>
                </a:lnTo>
                <a:lnTo>
                  <a:pt x="5382002" y="675199"/>
                </a:lnTo>
                <a:lnTo>
                  <a:pt x="5392462" y="629279"/>
                </a:lnTo>
                <a:lnTo>
                  <a:pt x="5398876" y="581950"/>
                </a:lnTo>
                <a:lnTo>
                  <a:pt x="5401056" y="533399"/>
                </a:lnTo>
                <a:lnTo>
                  <a:pt x="5398876" y="484849"/>
                </a:lnTo>
                <a:lnTo>
                  <a:pt x="5392462" y="437520"/>
                </a:lnTo>
                <a:lnTo>
                  <a:pt x="5382002" y="391600"/>
                </a:lnTo>
                <a:lnTo>
                  <a:pt x="5367685" y="347279"/>
                </a:lnTo>
                <a:lnTo>
                  <a:pt x="5349698" y="304743"/>
                </a:lnTo>
                <a:lnTo>
                  <a:pt x="5328231" y="264182"/>
                </a:lnTo>
                <a:lnTo>
                  <a:pt x="5303471" y="225784"/>
                </a:lnTo>
                <a:lnTo>
                  <a:pt x="5275607" y="189736"/>
                </a:lnTo>
                <a:lnTo>
                  <a:pt x="5244826" y="156229"/>
                </a:lnTo>
                <a:lnTo>
                  <a:pt x="5211319" y="125448"/>
                </a:lnTo>
                <a:lnTo>
                  <a:pt x="5175271" y="97584"/>
                </a:lnTo>
                <a:lnTo>
                  <a:pt x="5136873" y="72824"/>
                </a:lnTo>
                <a:lnTo>
                  <a:pt x="5096312" y="51357"/>
                </a:lnTo>
                <a:lnTo>
                  <a:pt x="5053776" y="33370"/>
                </a:lnTo>
                <a:lnTo>
                  <a:pt x="5009455" y="19053"/>
                </a:lnTo>
                <a:lnTo>
                  <a:pt x="4963535" y="8593"/>
                </a:lnTo>
                <a:lnTo>
                  <a:pt x="4916206" y="2179"/>
                </a:lnTo>
                <a:lnTo>
                  <a:pt x="4867656" y="0"/>
                </a:lnTo>
                <a:close/>
              </a:path>
            </a:pathLst>
          </a:custGeom>
          <a:solidFill>
            <a:srgbClr val="E98300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94287" y="4366891"/>
            <a:ext cx="46621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“RAIL</a:t>
            </a:r>
            <a:r>
              <a:rPr sz="20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HOF</a:t>
            </a:r>
            <a:r>
              <a:rPr sz="20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Digital</a:t>
            </a:r>
            <a:r>
              <a:rPr sz="20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Platform</a:t>
            </a:r>
            <a:r>
              <a:rPr sz="20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sz="20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10">
                <a:solidFill>
                  <a:srgbClr val="FFFFFF"/>
                </a:solidFill>
                <a:latin typeface="Open Sans"/>
                <a:cs typeface="Open Sans"/>
              </a:rPr>
              <a:t> Website,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LinkedIn</a:t>
            </a:r>
            <a:r>
              <a:rPr sz="20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group</a:t>
            </a:r>
            <a:r>
              <a:rPr sz="20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&amp;</a:t>
            </a:r>
            <a:r>
              <a:rPr sz="20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Private</a:t>
            </a:r>
            <a:r>
              <a:rPr sz="20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area</a:t>
            </a:r>
            <a:r>
              <a:rPr sz="20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25">
                <a:solidFill>
                  <a:srgbClr val="FFFFFF"/>
                </a:solidFill>
                <a:latin typeface="Open Sans"/>
                <a:cs typeface="Open Sans"/>
              </a:rPr>
              <a:t>for </a:t>
            </a:r>
            <a:r>
              <a:rPr sz="2000" spc="-10">
                <a:solidFill>
                  <a:srgbClr val="FFFFFF"/>
                </a:solidFill>
                <a:latin typeface="Open Sans"/>
                <a:cs typeface="Open Sans"/>
              </a:rPr>
              <a:t>members”</a:t>
            </a:r>
            <a:endParaRPr sz="2000">
              <a:latin typeface="Open Sans"/>
              <a:cs typeface="Open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63652" y="1267967"/>
            <a:ext cx="5750560" cy="2097405"/>
            <a:chOff x="6263652" y="1267967"/>
            <a:chExt cx="5750560" cy="209740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3652" y="1267967"/>
              <a:ext cx="5750038" cy="20970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5663" y="1459991"/>
              <a:ext cx="5366002" cy="170934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4" name="object 21">
            <a:extLst>
              <a:ext uri="{FF2B5EF4-FFF2-40B4-BE49-F238E27FC236}">
                <a16:creationId xmlns:a16="http://schemas.microsoft.com/office/drawing/2014/main" id="{2B8CE433-8C56-B3F7-C8B7-1DDCB3EAB27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5" name="object 22">
            <a:extLst>
              <a:ext uri="{FF2B5EF4-FFF2-40B4-BE49-F238E27FC236}">
                <a16:creationId xmlns:a16="http://schemas.microsoft.com/office/drawing/2014/main" id="{CBC364C2-9B3F-D443-DBA6-E560A9F7368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INVOLVEMENT</a:t>
            </a:r>
            <a:r>
              <a:rPr spc="-50"/>
              <a:t> </a:t>
            </a:r>
            <a:r>
              <a:t>OF</a:t>
            </a:r>
            <a:r>
              <a:rPr spc="-55"/>
              <a:t> </a:t>
            </a:r>
            <a:r>
              <a:t>THE</a:t>
            </a:r>
            <a:r>
              <a:rPr spc="-45"/>
              <a:t> </a:t>
            </a:r>
            <a:r>
              <a:rPr spc="-30"/>
              <a:t>RAILWAY</a:t>
            </a:r>
            <a:r>
              <a:rPr spc="-25"/>
              <a:t> </a:t>
            </a:r>
            <a:r>
              <a:rPr spc="-10"/>
              <a:t>SECTOR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9400"/>
              </a:lnSpc>
              <a:spcBef>
                <a:spcPts val="10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t>The</a:t>
            </a:r>
            <a:r>
              <a:rPr spc="-45"/>
              <a:t> </a:t>
            </a:r>
            <a:r>
              <a:t>HOFWG</a:t>
            </a:r>
            <a:r>
              <a:rPr spc="-55"/>
              <a:t> </a:t>
            </a:r>
            <a:r>
              <a:t>also</a:t>
            </a:r>
            <a:r>
              <a:rPr spc="-45"/>
              <a:t> </a:t>
            </a:r>
            <a:r>
              <a:t>determined</a:t>
            </a:r>
            <a:r>
              <a:rPr spc="-75"/>
              <a:t> </a:t>
            </a:r>
            <a:r>
              <a:t>the</a:t>
            </a:r>
            <a:r>
              <a:rPr spc="-45"/>
              <a:t> </a:t>
            </a:r>
            <a:r>
              <a:rPr b="1">
                <a:solidFill>
                  <a:srgbClr val="006238"/>
                </a:solidFill>
                <a:latin typeface="Open Sans"/>
                <a:cs typeface="Open Sans"/>
              </a:rPr>
              <a:t>end</a:t>
            </a:r>
            <a:r>
              <a:rPr b="1" spc="-4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b="1">
                <a:solidFill>
                  <a:srgbClr val="006238"/>
                </a:solidFill>
                <a:latin typeface="Open Sans"/>
                <a:cs typeface="Open Sans"/>
              </a:rPr>
              <a:t>users</a:t>
            </a:r>
            <a:r>
              <a:rPr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pc="-25"/>
              <a:t>of </a:t>
            </a:r>
            <a:r>
              <a:t>this</a:t>
            </a:r>
            <a:r>
              <a:rPr spc="-60"/>
              <a:t> </a:t>
            </a:r>
            <a:r>
              <a:t>platform</a:t>
            </a:r>
            <a:r>
              <a:rPr spc="-60"/>
              <a:t> </a:t>
            </a:r>
            <a:r>
              <a:t>from</a:t>
            </a:r>
            <a:r>
              <a:rPr spc="-35"/>
              <a:t> </a:t>
            </a:r>
            <a:r>
              <a:t>HOF</a:t>
            </a:r>
            <a:r>
              <a:rPr spc="-50"/>
              <a:t> </a:t>
            </a:r>
            <a:r>
              <a:rPr spc="-10"/>
              <a:t>specialists,</a:t>
            </a:r>
            <a:r>
              <a:rPr spc="-60"/>
              <a:t> </a:t>
            </a:r>
            <a:r>
              <a:rPr spc="-10"/>
              <a:t>through frontline</a:t>
            </a:r>
            <a:r>
              <a:rPr spc="-45"/>
              <a:t> </a:t>
            </a:r>
            <a:r>
              <a:t>and</a:t>
            </a:r>
            <a:r>
              <a:rPr spc="-40"/>
              <a:t> </a:t>
            </a:r>
            <a:r>
              <a:t>safety</a:t>
            </a:r>
            <a:r>
              <a:rPr spc="-40"/>
              <a:t> </a:t>
            </a:r>
            <a:r>
              <a:t>managers,</a:t>
            </a:r>
            <a:r>
              <a:rPr spc="-35"/>
              <a:t> </a:t>
            </a:r>
            <a:r>
              <a:t>to</a:t>
            </a:r>
            <a:r>
              <a:rPr spc="-50"/>
              <a:t> </a:t>
            </a:r>
            <a:r>
              <a:t>CEOs</a:t>
            </a:r>
            <a:r>
              <a:rPr spc="-40"/>
              <a:t> </a:t>
            </a:r>
            <a:r>
              <a:t>as</a:t>
            </a:r>
            <a:r>
              <a:rPr spc="-45"/>
              <a:t> </a:t>
            </a:r>
            <a:r>
              <a:rPr spc="-20"/>
              <a:t>well </a:t>
            </a:r>
            <a:r>
              <a:t>as</a:t>
            </a:r>
            <a:r>
              <a:rPr spc="-55"/>
              <a:t> </a:t>
            </a:r>
            <a:r>
              <a:t>their</a:t>
            </a:r>
            <a:r>
              <a:rPr spc="-55"/>
              <a:t> </a:t>
            </a:r>
            <a:r>
              <a:t>more</a:t>
            </a:r>
            <a:r>
              <a:rPr spc="-45"/>
              <a:t> </a:t>
            </a:r>
            <a:r>
              <a:t>specific</a:t>
            </a:r>
            <a:r>
              <a:rPr spc="-55"/>
              <a:t> </a:t>
            </a:r>
            <a:r>
              <a:t>needs</a:t>
            </a:r>
            <a:r>
              <a:rPr spc="-60"/>
              <a:t> </a:t>
            </a:r>
            <a:r>
              <a:t>in</a:t>
            </a:r>
            <a:r>
              <a:rPr spc="-50"/>
              <a:t> </a:t>
            </a:r>
            <a:r>
              <a:t>terms</a:t>
            </a:r>
            <a:r>
              <a:rPr spc="-50"/>
              <a:t> </a:t>
            </a:r>
            <a:r>
              <a:rPr spc="-25"/>
              <a:t>of </a:t>
            </a:r>
            <a:r>
              <a:rPr b="1" spc="-10">
                <a:solidFill>
                  <a:srgbClr val="006238"/>
                </a:solidFill>
                <a:latin typeface="Open Sans"/>
                <a:cs typeface="Open Sans"/>
              </a:rPr>
              <a:t>content</a:t>
            </a:r>
            <a:r>
              <a:rPr spc="-10"/>
              <a:t>.</a:t>
            </a: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t>An</a:t>
            </a:r>
            <a:r>
              <a:rPr spc="-35"/>
              <a:t> </a:t>
            </a:r>
            <a:r>
              <a:rPr b="1">
                <a:solidFill>
                  <a:srgbClr val="006238"/>
                </a:solidFill>
                <a:latin typeface="Open Sans"/>
                <a:cs typeface="Open Sans"/>
              </a:rPr>
              <a:t>editorial</a:t>
            </a:r>
            <a:r>
              <a:rPr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b="1">
                <a:solidFill>
                  <a:srgbClr val="006238"/>
                </a:solidFill>
                <a:latin typeface="Open Sans"/>
                <a:cs typeface="Open Sans"/>
              </a:rPr>
              <a:t>team</a:t>
            </a:r>
            <a:r>
              <a:rPr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t>was</a:t>
            </a:r>
            <a:r>
              <a:rPr spc="-25"/>
              <a:t> </a:t>
            </a:r>
            <a:r>
              <a:rPr spc="-10"/>
              <a:t>established</a:t>
            </a:r>
            <a:r>
              <a:rPr spc="-50"/>
              <a:t> </a:t>
            </a:r>
            <a:r>
              <a:rPr spc="-25"/>
              <a:t>to:</a:t>
            </a:r>
          </a:p>
          <a:p>
            <a:pPr marL="697865" marR="226695" lvl="1" indent="-228600">
              <a:lnSpc>
                <a:spcPct val="100000"/>
              </a:lnSpc>
              <a:spcBef>
                <a:spcPts val="120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Structure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website's</a:t>
            </a:r>
            <a:r>
              <a:rPr sz="14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headings</a:t>
            </a:r>
            <a:r>
              <a:rPr sz="14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and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subheadings</a:t>
            </a:r>
            <a:r>
              <a:rPr sz="14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initially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populate</a:t>
            </a:r>
            <a:r>
              <a:rPr sz="14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 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site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with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content.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120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Moderate</a:t>
            </a:r>
            <a:r>
              <a:rPr sz="1400" b="1" spc="-4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LinkedIn</a:t>
            </a:r>
            <a:r>
              <a:rPr sz="14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group</a:t>
            </a:r>
            <a:endParaRPr sz="1400">
              <a:latin typeface="Open Sans"/>
              <a:cs typeface="Open Sans"/>
            </a:endParaRPr>
          </a:p>
          <a:p>
            <a:pPr marL="698500" marR="40640" lvl="1" indent="-229235">
              <a:lnSpc>
                <a:spcPct val="100000"/>
              </a:lnSpc>
              <a:spcBef>
                <a:spcPts val="120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Validate</a:t>
            </a:r>
            <a:r>
              <a:rPr sz="1400" b="1" spc="-6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information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new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content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that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will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be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proposed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662" y="1167612"/>
            <a:ext cx="4538980" cy="266382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6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Editorial</a:t>
            </a:r>
            <a:r>
              <a:rPr sz="1600" spc="-7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20">
                <a:solidFill>
                  <a:srgbClr val="404040"/>
                </a:solidFill>
                <a:latin typeface="Open Sans"/>
                <a:cs typeface="Open Sans"/>
              </a:rPr>
              <a:t>Team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is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composed</a:t>
            </a:r>
            <a:r>
              <a:rPr sz="16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6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7</a:t>
            </a:r>
            <a:r>
              <a:rPr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volunteers:</a:t>
            </a:r>
            <a:endParaRPr sz="1600">
              <a:latin typeface="Open Sans"/>
              <a:cs typeface="Open Sans"/>
            </a:endParaRPr>
          </a:p>
          <a:p>
            <a:pPr marL="698500" indent="-228600">
              <a:lnSpc>
                <a:spcPct val="100000"/>
              </a:lnSpc>
              <a:spcBef>
                <a:spcPts val="894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Nora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Balfe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IRISH</a:t>
            </a:r>
            <a:r>
              <a:rPr sz="14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RAIL</a:t>
            </a:r>
            <a:endParaRPr sz="1400">
              <a:latin typeface="Open Sans"/>
              <a:cs typeface="Open Sans"/>
            </a:endParaRPr>
          </a:p>
          <a:p>
            <a:pPr marL="698500" indent="-228600">
              <a:lnSpc>
                <a:spcPct val="100000"/>
              </a:lnSpc>
              <a:spcBef>
                <a:spcPts val="86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Fiona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Kenvyn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METRO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TRAINS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MELBOURNE</a:t>
            </a:r>
            <a:endParaRPr sz="1400">
              <a:latin typeface="Open Sans"/>
              <a:cs typeface="Open Sans"/>
            </a:endParaRPr>
          </a:p>
          <a:p>
            <a:pPr marL="698500" indent="-228600">
              <a:lnSpc>
                <a:spcPct val="100000"/>
              </a:lnSpc>
              <a:spcBef>
                <a:spcPts val="86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Paul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Leach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RSSB</a:t>
            </a:r>
            <a:endParaRPr sz="1400">
              <a:latin typeface="Open Sans"/>
              <a:cs typeface="Open Sans"/>
            </a:endParaRPr>
          </a:p>
          <a:p>
            <a:pPr marL="698500" indent="-228600">
              <a:lnSpc>
                <a:spcPct val="100000"/>
              </a:lnSpc>
              <a:spcBef>
                <a:spcPts val="86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Huw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Gibson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TRIMETIS</a:t>
            </a:r>
            <a:endParaRPr sz="1400">
              <a:latin typeface="Open Sans"/>
              <a:cs typeface="Open Sans"/>
            </a:endParaRPr>
          </a:p>
          <a:p>
            <a:pPr marL="698500" indent="-228600">
              <a:lnSpc>
                <a:spcPct val="100000"/>
              </a:lnSpc>
              <a:spcBef>
                <a:spcPts val="86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Bernard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Penners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INFRABEL</a:t>
            </a:r>
            <a:endParaRPr sz="1400">
              <a:latin typeface="Open Sans"/>
              <a:cs typeface="Open Sans"/>
            </a:endParaRPr>
          </a:p>
          <a:p>
            <a:pPr marL="698500" indent="-228600">
              <a:lnSpc>
                <a:spcPct val="100000"/>
              </a:lnSpc>
              <a:spcBef>
                <a:spcPts val="86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Jayne</a:t>
            </a:r>
            <a:r>
              <a:rPr sz="14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Yeo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–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ERA</a:t>
            </a:r>
            <a:endParaRPr sz="1400">
              <a:latin typeface="Open Sans"/>
              <a:cs typeface="Open Sans"/>
            </a:endParaRPr>
          </a:p>
          <a:p>
            <a:pPr marL="698500" indent="-228600">
              <a:lnSpc>
                <a:spcPct val="100000"/>
              </a:lnSpc>
              <a:spcBef>
                <a:spcPts val="865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Virginie</a:t>
            </a:r>
            <a:r>
              <a:rPr sz="14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Papillault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–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UIC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3765" y="4389120"/>
            <a:ext cx="5171440" cy="1066800"/>
          </a:xfrm>
          <a:custGeom>
            <a:avLst/>
            <a:gdLst/>
            <a:ahLst/>
            <a:cxnLst/>
            <a:rect l="l" t="t" r="r" b="b"/>
            <a:pathLst>
              <a:path w="5171440" h="1066800">
                <a:moveTo>
                  <a:pt x="4637532" y="0"/>
                </a:moveTo>
                <a:lnTo>
                  <a:pt x="533400" y="0"/>
                </a:lnTo>
                <a:lnTo>
                  <a:pt x="484849" y="2179"/>
                </a:lnTo>
                <a:lnTo>
                  <a:pt x="437520" y="8593"/>
                </a:lnTo>
                <a:lnTo>
                  <a:pt x="391600" y="19053"/>
                </a:lnTo>
                <a:lnTo>
                  <a:pt x="347279" y="33370"/>
                </a:lnTo>
                <a:lnTo>
                  <a:pt x="304743" y="51357"/>
                </a:lnTo>
                <a:lnTo>
                  <a:pt x="264182" y="72824"/>
                </a:lnTo>
                <a:lnTo>
                  <a:pt x="225784" y="97584"/>
                </a:lnTo>
                <a:lnTo>
                  <a:pt x="189736" y="125448"/>
                </a:lnTo>
                <a:lnTo>
                  <a:pt x="156229" y="156229"/>
                </a:lnTo>
                <a:lnTo>
                  <a:pt x="125448" y="189736"/>
                </a:lnTo>
                <a:lnTo>
                  <a:pt x="97584" y="225784"/>
                </a:lnTo>
                <a:lnTo>
                  <a:pt x="72824" y="264182"/>
                </a:lnTo>
                <a:lnTo>
                  <a:pt x="51357" y="304743"/>
                </a:lnTo>
                <a:lnTo>
                  <a:pt x="33370" y="347279"/>
                </a:lnTo>
                <a:lnTo>
                  <a:pt x="19053" y="391600"/>
                </a:lnTo>
                <a:lnTo>
                  <a:pt x="8593" y="437520"/>
                </a:lnTo>
                <a:lnTo>
                  <a:pt x="2179" y="484849"/>
                </a:lnTo>
                <a:lnTo>
                  <a:pt x="0" y="533399"/>
                </a:lnTo>
                <a:lnTo>
                  <a:pt x="2179" y="581950"/>
                </a:lnTo>
                <a:lnTo>
                  <a:pt x="8593" y="629279"/>
                </a:lnTo>
                <a:lnTo>
                  <a:pt x="19053" y="675199"/>
                </a:lnTo>
                <a:lnTo>
                  <a:pt x="33370" y="719520"/>
                </a:lnTo>
                <a:lnTo>
                  <a:pt x="51357" y="762056"/>
                </a:lnTo>
                <a:lnTo>
                  <a:pt x="72824" y="802617"/>
                </a:lnTo>
                <a:lnTo>
                  <a:pt x="97584" y="841015"/>
                </a:lnTo>
                <a:lnTo>
                  <a:pt x="125448" y="877063"/>
                </a:lnTo>
                <a:lnTo>
                  <a:pt x="156229" y="910570"/>
                </a:lnTo>
                <a:lnTo>
                  <a:pt x="189736" y="941351"/>
                </a:lnTo>
                <a:lnTo>
                  <a:pt x="225784" y="969215"/>
                </a:lnTo>
                <a:lnTo>
                  <a:pt x="264182" y="993975"/>
                </a:lnTo>
                <a:lnTo>
                  <a:pt x="304743" y="1015442"/>
                </a:lnTo>
                <a:lnTo>
                  <a:pt x="347279" y="1033429"/>
                </a:lnTo>
                <a:lnTo>
                  <a:pt x="391600" y="1047746"/>
                </a:lnTo>
                <a:lnTo>
                  <a:pt x="437520" y="1058206"/>
                </a:lnTo>
                <a:lnTo>
                  <a:pt x="484849" y="1064620"/>
                </a:lnTo>
                <a:lnTo>
                  <a:pt x="533400" y="1066799"/>
                </a:lnTo>
                <a:lnTo>
                  <a:pt x="4637532" y="1066799"/>
                </a:lnTo>
                <a:lnTo>
                  <a:pt x="4686082" y="1064620"/>
                </a:lnTo>
                <a:lnTo>
                  <a:pt x="4733411" y="1058206"/>
                </a:lnTo>
                <a:lnTo>
                  <a:pt x="4779331" y="1047746"/>
                </a:lnTo>
                <a:lnTo>
                  <a:pt x="4823652" y="1033429"/>
                </a:lnTo>
                <a:lnTo>
                  <a:pt x="4866188" y="1015442"/>
                </a:lnTo>
                <a:lnTo>
                  <a:pt x="4906749" y="993975"/>
                </a:lnTo>
                <a:lnTo>
                  <a:pt x="4945147" y="969215"/>
                </a:lnTo>
                <a:lnTo>
                  <a:pt x="4981195" y="941351"/>
                </a:lnTo>
                <a:lnTo>
                  <a:pt x="5014702" y="910570"/>
                </a:lnTo>
                <a:lnTo>
                  <a:pt x="5045483" y="877063"/>
                </a:lnTo>
                <a:lnTo>
                  <a:pt x="5073347" y="841015"/>
                </a:lnTo>
                <a:lnTo>
                  <a:pt x="5098107" y="802617"/>
                </a:lnTo>
                <a:lnTo>
                  <a:pt x="5119574" y="762056"/>
                </a:lnTo>
                <a:lnTo>
                  <a:pt x="5137561" y="719520"/>
                </a:lnTo>
                <a:lnTo>
                  <a:pt x="5151878" y="675199"/>
                </a:lnTo>
                <a:lnTo>
                  <a:pt x="5162338" y="629279"/>
                </a:lnTo>
                <a:lnTo>
                  <a:pt x="5168752" y="581950"/>
                </a:lnTo>
                <a:lnTo>
                  <a:pt x="5170932" y="533399"/>
                </a:lnTo>
                <a:lnTo>
                  <a:pt x="5168752" y="484849"/>
                </a:lnTo>
                <a:lnTo>
                  <a:pt x="5162338" y="437520"/>
                </a:lnTo>
                <a:lnTo>
                  <a:pt x="5151878" y="391600"/>
                </a:lnTo>
                <a:lnTo>
                  <a:pt x="5137561" y="347279"/>
                </a:lnTo>
                <a:lnTo>
                  <a:pt x="5119574" y="304743"/>
                </a:lnTo>
                <a:lnTo>
                  <a:pt x="5098107" y="264182"/>
                </a:lnTo>
                <a:lnTo>
                  <a:pt x="5073347" y="225784"/>
                </a:lnTo>
                <a:lnTo>
                  <a:pt x="5045483" y="189736"/>
                </a:lnTo>
                <a:lnTo>
                  <a:pt x="5014702" y="156229"/>
                </a:lnTo>
                <a:lnTo>
                  <a:pt x="4981195" y="125448"/>
                </a:lnTo>
                <a:lnTo>
                  <a:pt x="4945147" y="97584"/>
                </a:lnTo>
                <a:lnTo>
                  <a:pt x="4906749" y="72824"/>
                </a:lnTo>
                <a:lnTo>
                  <a:pt x="4866188" y="51357"/>
                </a:lnTo>
                <a:lnTo>
                  <a:pt x="4823652" y="33370"/>
                </a:lnTo>
                <a:lnTo>
                  <a:pt x="4779331" y="19053"/>
                </a:lnTo>
                <a:lnTo>
                  <a:pt x="4733411" y="8593"/>
                </a:lnTo>
                <a:lnTo>
                  <a:pt x="4686082" y="2179"/>
                </a:lnTo>
                <a:lnTo>
                  <a:pt x="4637532" y="0"/>
                </a:lnTo>
                <a:close/>
              </a:path>
            </a:pathLst>
          </a:custGeom>
          <a:solidFill>
            <a:srgbClr val="E98300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16371" y="4590098"/>
            <a:ext cx="392302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2000" spc="-20">
                <a:solidFill>
                  <a:srgbClr val="FFFFFF"/>
                </a:solidFill>
                <a:latin typeface="Open Sans"/>
                <a:cs typeface="Open Sans"/>
              </a:rPr>
              <a:t>“An</a:t>
            </a:r>
            <a:r>
              <a:rPr sz="20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editorial</a:t>
            </a:r>
            <a:r>
              <a:rPr sz="20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team</a:t>
            </a:r>
            <a:r>
              <a:rPr sz="20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will</a:t>
            </a:r>
            <a:r>
              <a:rPr sz="20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ensure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25">
                <a:solidFill>
                  <a:srgbClr val="FFFFFF"/>
                </a:solidFill>
                <a:latin typeface="Open Sans"/>
                <a:cs typeface="Open Sans"/>
              </a:rPr>
              <a:t>the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evolution</a:t>
            </a:r>
            <a:r>
              <a:rPr sz="20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20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20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RAIL</a:t>
            </a:r>
            <a:r>
              <a:rPr sz="20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20">
                <a:solidFill>
                  <a:srgbClr val="FFFFFF"/>
                </a:solidFill>
                <a:latin typeface="Open Sans"/>
                <a:cs typeface="Open Sans"/>
              </a:rPr>
              <a:t>HOF”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3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3" y="0"/>
                  </a:lnTo>
                  <a:lnTo>
                    <a:pt x="6102718" y="993"/>
                  </a:lnTo>
                  <a:lnTo>
                    <a:pt x="6150077" y="3947"/>
                  </a:lnTo>
                  <a:lnTo>
                    <a:pt x="6196891" y="8822"/>
                  </a:lnTo>
                  <a:lnTo>
                    <a:pt x="6243119" y="15579"/>
                  </a:lnTo>
                  <a:lnTo>
                    <a:pt x="6288723" y="24179"/>
                  </a:lnTo>
                  <a:lnTo>
                    <a:pt x="6333664" y="34582"/>
                  </a:lnTo>
                  <a:lnTo>
                    <a:pt x="6377901" y="46749"/>
                  </a:lnTo>
                  <a:lnTo>
                    <a:pt x="6421396" y="60641"/>
                  </a:lnTo>
                  <a:lnTo>
                    <a:pt x="6464110" y="76218"/>
                  </a:lnTo>
                  <a:lnTo>
                    <a:pt x="6506003" y="93441"/>
                  </a:lnTo>
                  <a:lnTo>
                    <a:pt x="6547036" y="112271"/>
                  </a:lnTo>
                  <a:lnTo>
                    <a:pt x="6587169" y="132669"/>
                  </a:lnTo>
                  <a:lnTo>
                    <a:pt x="6626364" y="154595"/>
                  </a:lnTo>
                  <a:lnTo>
                    <a:pt x="6664581" y="178010"/>
                  </a:lnTo>
                  <a:lnTo>
                    <a:pt x="6701780" y="202875"/>
                  </a:lnTo>
                  <a:lnTo>
                    <a:pt x="6737923" y="229149"/>
                  </a:lnTo>
                  <a:lnTo>
                    <a:pt x="6772969" y="256795"/>
                  </a:lnTo>
                  <a:lnTo>
                    <a:pt x="6806881" y="285773"/>
                  </a:lnTo>
                  <a:lnTo>
                    <a:pt x="6839618" y="316043"/>
                  </a:lnTo>
                  <a:lnTo>
                    <a:pt x="6871141" y="347566"/>
                  </a:lnTo>
                  <a:lnTo>
                    <a:pt x="6901411" y="380303"/>
                  </a:lnTo>
                  <a:lnTo>
                    <a:pt x="6930389" y="414215"/>
                  </a:lnTo>
                  <a:lnTo>
                    <a:pt x="6958035" y="449262"/>
                  </a:lnTo>
                  <a:lnTo>
                    <a:pt x="6984310" y="485404"/>
                  </a:lnTo>
                  <a:lnTo>
                    <a:pt x="7009174" y="522604"/>
                  </a:lnTo>
                  <a:lnTo>
                    <a:pt x="7032589" y="560820"/>
                  </a:lnTo>
                  <a:lnTo>
                    <a:pt x="7054515" y="600015"/>
                  </a:lnTo>
                  <a:lnTo>
                    <a:pt x="7074913" y="640148"/>
                  </a:lnTo>
                  <a:lnTo>
                    <a:pt x="7093743" y="681181"/>
                  </a:lnTo>
                  <a:lnTo>
                    <a:pt x="7110966" y="723074"/>
                  </a:lnTo>
                  <a:lnTo>
                    <a:pt x="7126544" y="765788"/>
                  </a:lnTo>
                  <a:lnTo>
                    <a:pt x="7140435" y="809283"/>
                  </a:lnTo>
                  <a:lnTo>
                    <a:pt x="7152603" y="853521"/>
                  </a:lnTo>
                  <a:lnTo>
                    <a:pt x="7163006" y="898461"/>
                  </a:lnTo>
                  <a:lnTo>
                    <a:pt x="7171605" y="944065"/>
                  </a:lnTo>
                  <a:lnTo>
                    <a:pt x="7178362" y="990293"/>
                  </a:lnTo>
                  <a:lnTo>
                    <a:pt x="7183238" y="1037107"/>
                  </a:lnTo>
                  <a:lnTo>
                    <a:pt x="7186191" y="1084466"/>
                  </a:lnTo>
                  <a:lnTo>
                    <a:pt x="7187185" y="1132332"/>
                  </a:lnTo>
                  <a:lnTo>
                    <a:pt x="7186191" y="1180197"/>
                  </a:lnTo>
                  <a:lnTo>
                    <a:pt x="7183238" y="1227556"/>
                  </a:lnTo>
                  <a:lnTo>
                    <a:pt x="7178362" y="1274370"/>
                  </a:lnTo>
                  <a:lnTo>
                    <a:pt x="7171605" y="1320598"/>
                  </a:lnTo>
                  <a:lnTo>
                    <a:pt x="7163006" y="1366202"/>
                  </a:lnTo>
                  <a:lnTo>
                    <a:pt x="7152603" y="1411142"/>
                  </a:lnTo>
                  <a:lnTo>
                    <a:pt x="7140435" y="1455380"/>
                  </a:lnTo>
                  <a:lnTo>
                    <a:pt x="7126544" y="1498875"/>
                  </a:lnTo>
                  <a:lnTo>
                    <a:pt x="7110966" y="1541589"/>
                  </a:lnTo>
                  <a:lnTo>
                    <a:pt x="7093743" y="1583482"/>
                  </a:lnTo>
                  <a:lnTo>
                    <a:pt x="7074913" y="1624515"/>
                  </a:lnTo>
                  <a:lnTo>
                    <a:pt x="7054515" y="1664648"/>
                  </a:lnTo>
                  <a:lnTo>
                    <a:pt x="7032589" y="1703843"/>
                  </a:lnTo>
                  <a:lnTo>
                    <a:pt x="7009174" y="1742059"/>
                  </a:lnTo>
                  <a:lnTo>
                    <a:pt x="6984310" y="1779259"/>
                  </a:lnTo>
                  <a:lnTo>
                    <a:pt x="6958035" y="1815401"/>
                  </a:lnTo>
                  <a:lnTo>
                    <a:pt x="6930389" y="1850448"/>
                  </a:lnTo>
                  <a:lnTo>
                    <a:pt x="6901411" y="1884360"/>
                  </a:lnTo>
                  <a:lnTo>
                    <a:pt x="6871141" y="1917097"/>
                  </a:lnTo>
                  <a:lnTo>
                    <a:pt x="6839618" y="1948620"/>
                  </a:lnTo>
                  <a:lnTo>
                    <a:pt x="6806881" y="1978890"/>
                  </a:lnTo>
                  <a:lnTo>
                    <a:pt x="6772969" y="2007868"/>
                  </a:lnTo>
                  <a:lnTo>
                    <a:pt x="6737923" y="2035514"/>
                  </a:lnTo>
                  <a:lnTo>
                    <a:pt x="6701780" y="2061788"/>
                  </a:lnTo>
                  <a:lnTo>
                    <a:pt x="6664581" y="2086653"/>
                  </a:lnTo>
                  <a:lnTo>
                    <a:pt x="6626364" y="2110068"/>
                  </a:lnTo>
                  <a:lnTo>
                    <a:pt x="6587169" y="2131994"/>
                  </a:lnTo>
                  <a:lnTo>
                    <a:pt x="6547036" y="2152392"/>
                  </a:lnTo>
                  <a:lnTo>
                    <a:pt x="6506003" y="2171222"/>
                  </a:lnTo>
                  <a:lnTo>
                    <a:pt x="6464110" y="2188445"/>
                  </a:lnTo>
                  <a:lnTo>
                    <a:pt x="6421396" y="2204022"/>
                  </a:lnTo>
                  <a:lnTo>
                    <a:pt x="6377901" y="2217914"/>
                  </a:lnTo>
                  <a:lnTo>
                    <a:pt x="6333664" y="2230081"/>
                  </a:lnTo>
                  <a:lnTo>
                    <a:pt x="6288723" y="2240484"/>
                  </a:lnTo>
                  <a:lnTo>
                    <a:pt x="6243119" y="2249084"/>
                  </a:lnTo>
                  <a:lnTo>
                    <a:pt x="6196891" y="2255841"/>
                  </a:lnTo>
                  <a:lnTo>
                    <a:pt x="6150077" y="2260716"/>
                  </a:lnTo>
                  <a:lnTo>
                    <a:pt x="6102718" y="2263670"/>
                  </a:lnTo>
                  <a:lnTo>
                    <a:pt x="6054853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274" y="1802879"/>
              <a:ext cx="11341735" cy="2265045"/>
            </a:xfrm>
            <a:custGeom>
              <a:avLst/>
              <a:gdLst/>
              <a:ahLst/>
              <a:cxnLst/>
              <a:rect l="l" t="t" r="r" b="b"/>
              <a:pathLst>
                <a:path w="11341735" h="2265045">
                  <a:moveTo>
                    <a:pt x="1132357" y="0"/>
                  </a:moveTo>
                  <a:lnTo>
                    <a:pt x="1084491" y="993"/>
                  </a:lnTo>
                  <a:lnTo>
                    <a:pt x="1037011" y="3959"/>
                  </a:lnTo>
                  <a:lnTo>
                    <a:pt x="990233" y="8835"/>
                  </a:lnTo>
                  <a:lnTo>
                    <a:pt x="944025" y="15592"/>
                  </a:lnTo>
                  <a:lnTo>
                    <a:pt x="898433" y="24191"/>
                  </a:lnTo>
                  <a:lnTo>
                    <a:pt x="853502" y="34594"/>
                  </a:lnTo>
                  <a:lnTo>
                    <a:pt x="809271" y="46762"/>
                  </a:lnTo>
                  <a:lnTo>
                    <a:pt x="765781" y="60653"/>
                  </a:lnTo>
                  <a:lnTo>
                    <a:pt x="723071" y="76231"/>
                  </a:lnTo>
                  <a:lnTo>
                    <a:pt x="681181" y="93454"/>
                  </a:lnTo>
                  <a:lnTo>
                    <a:pt x="640151" y="112284"/>
                  </a:lnTo>
                  <a:lnTo>
                    <a:pt x="600020" y="132682"/>
                  </a:lnTo>
                  <a:lnTo>
                    <a:pt x="560827" y="154608"/>
                  </a:lnTo>
                  <a:lnTo>
                    <a:pt x="522612" y="178023"/>
                  </a:lnTo>
                  <a:lnTo>
                    <a:pt x="485414" y="202887"/>
                  </a:lnTo>
                  <a:lnTo>
                    <a:pt x="449272" y="229162"/>
                  </a:lnTo>
                  <a:lnTo>
                    <a:pt x="414226" y="256808"/>
                  </a:lnTo>
                  <a:lnTo>
                    <a:pt x="380315" y="285786"/>
                  </a:lnTo>
                  <a:lnTo>
                    <a:pt x="347579" y="316056"/>
                  </a:lnTo>
                  <a:lnTo>
                    <a:pt x="316056" y="347579"/>
                  </a:lnTo>
                  <a:lnTo>
                    <a:pt x="285787" y="380316"/>
                  </a:lnTo>
                  <a:lnTo>
                    <a:pt x="256809" y="414227"/>
                  </a:lnTo>
                  <a:lnTo>
                    <a:pt x="229163" y="449274"/>
                  </a:lnTo>
                  <a:lnTo>
                    <a:pt x="202889" y="485417"/>
                  </a:lnTo>
                  <a:lnTo>
                    <a:pt x="178024" y="522616"/>
                  </a:lnTo>
                  <a:lnTo>
                    <a:pt x="154609" y="560833"/>
                  </a:lnTo>
                  <a:lnTo>
                    <a:pt x="132683" y="600028"/>
                  </a:lnTo>
                  <a:lnTo>
                    <a:pt x="112286" y="640161"/>
                  </a:lnTo>
                  <a:lnTo>
                    <a:pt x="93455" y="681194"/>
                  </a:lnTo>
                  <a:lnTo>
                    <a:pt x="76232" y="723087"/>
                  </a:lnTo>
                  <a:lnTo>
                    <a:pt x="60654" y="765800"/>
                  </a:lnTo>
                  <a:lnTo>
                    <a:pt x="46762" y="809296"/>
                  </a:lnTo>
                  <a:lnTo>
                    <a:pt x="34595" y="853533"/>
                  </a:lnTo>
                  <a:lnTo>
                    <a:pt x="24192" y="898474"/>
                  </a:lnTo>
                  <a:lnTo>
                    <a:pt x="15592" y="944078"/>
                  </a:lnTo>
                  <a:lnTo>
                    <a:pt x="8835" y="990306"/>
                  </a:lnTo>
                  <a:lnTo>
                    <a:pt x="3960" y="1037120"/>
                  </a:lnTo>
                  <a:lnTo>
                    <a:pt x="1006" y="1084479"/>
                  </a:lnTo>
                  <a:lnTo>
                    <a:pt x="0" y="1132344"/>
                  </a:lnTo>
                  <a:lnTo>
                    <a:pt x="993" y="1180209"/>
                  </a:lnTo>
                  <a:lnTo>
                    <a:pt x="3947" y="1227567"/>
                  </a:lnTo>
                  <a:lnTo>
                    <a:pt x="8822" y="1274380"/>
                  </a:lnTo>
                  <a:lnTo>
                    <a:pt x="15579" y="1320607"/>
                  </a:lnTo>
                  <a:lnTo>
                    <a:pt x="24179" y="1366211"/>
                  </a:lnTo>
                  <a:lnTo>
                    <a:pt x="34583" y="1411151"/>
                  </a:lnTo>
                  <a:lnTo>
                    <a:pt x="46750" y="1455388"/>
                  </a:lnTo>
                  <a:lnTo>
                    <a:pt x="60642" y="1498883"/>
                  </a:lnTo>
                  <a:lnTo>
                    <a:pt x="76220" y="1541596"/>
                  </a:lnTo>
                  <a:lnTo>
                    <a:pt x="93443" y="1583489"/>
                  </a:lnTo>
                  <a:lnTo>
                    <a:pt x="112274" y="1624522"/>
                  </a:lnTo>
                  <a:lnTo>
                    <a:pt x="132672" y="1664655"/>
                  </a:lnTo>
                  <a:lnTo>
                    <a:pt x="154598" y="1703850"/>
                  </a:lnTo>
                  <a:lnTo>
                    <a:pt x="178014" y="1742067"/>
                  </a:lnTo>
                  <a:lnTo>
                    <a:pt x="202879" y="1779266"/>
                  </a:lnTo>
                  <a:lnTo>
                    <a:pt x="229154" y="1815409"/>
                  </a:lnTo>
                  <a:lnTo>
                    <a:pt x="256801" y="1850456"/>
                  </a:lnTo>
                  <a:lnTo>
                    <a:pt x="285779" y="1884367"/>
                  </a:lnTo>
                  <a:lnTo>
                    <a:pt x="316049" y="1917105"/>
                  </a:lnTo>
                  <a:lnTo>
                    <a:pt x="347573" y="1948628"/>
                  </a:lnTo>
                  <a:lnTo>
                    <a:pt x="380310" y="1978898"/>
                  </a:lnTo>
                  <a:lnTo>
                    <a:pt x="414222" y="2007876"/>
                  </a:lnTo>
                  <a:lnTo>
                    <a:pt x="449270" y="2035522"/>
                  </a:lnTo>
                  <a:lnTo>
                    <a:pt x="485413" y="2061798"/>
                  </a:lnTo>
                  <a:lnTo>
                    <a:pt x="522613" y="2086662"/>
                  </a:lnTo>
                  <a:lnTo>
                    <a:pt x="560830" y="2110078"/>
                  </a:lnTo>
                  <a:lnTo>
                    <a:pt x="600025" y="2132004"/>
                  </a:lnTo>
                  <a:lnTo>
                    <a:pt x="640159" y="2152402"/>
                  </a:lnTo>
                  <a:lnTo>
                    <a:pt x="681192" y="2171233"/>
                  </a:lnTo>
                  <a:lnTo>
                    <a:pt x="723085" y="2188456"/>
                  </a:lnTo>
                  <a:lnTo>
                    <a:pt x="765799" y="2204034"/>
                  </a:lnTo>
                  <a:lnTo>
                    <a:pt x="809295" y="2217926"/>
                  </a:lnTo>
                  <a:lnTo>
                    <a:pt x="853532" y="2230093"/>
                  </a:lnTo>
                  <a:lnTo>
                    <a:pt x="898473" y="2240496"/>
                  </a:lnTo>
                  <a:lnTo>
                    <a:pt x="944077" y="2249096"/>
                  </a:lnTo>
                  <a:lnTo>
                    <a:pt x="990306" y="2255854"/>
                  </a:lnTo>
                  <a:lnTo>
                    <a:pt x="1037119" y="2260729"/>
                  </a:lnTo>
                  <a:lnTo>
                    <a:pt x="1084479" y="2263683"/>
                  </a:lnTo>
                  <a:lnTo>
                    <a:pt x="1132344" y="2264676"/>
                  </a:lnTo>
                  <a:lnTo>
                    <a:pt x="10209288" y="2264676"/>
                  </a:lnTo>
                  <a:lnTo>
                    <a:pt x="10257154" y="2263683"/>
                  </a:lnTo>
                  <a:lnTo>
                    <a:pt x="10304513" y="2260729"/>
                  </a:lnTo>
                  <a:lnTo>
                    <a:pt x="10351326" y="2255854"/>
                  </a:lnTo>
                  <a:lnTo>
                    <a:pt x="10397555" y="2249096"/>
                  </a:lnTo>
                  <a:lnTo>
                    <a:pt x="10443159" y="2240496"/>
                  </a:lnTo>
                  <a:lnTo>
                    <a:pt x="10488099" y="2230093"/>
                  </a:lnTo>
                  <a:lnTo>
                    <a:pt x="10532337" y="2217926"/>
                  </a:lnTo>
                  <a:lnTo>
                    <a:pt x="10575832" y="2204034"/>
                  </a:lnTo>
                  <a:lnTo>
                    <a:pt x="10618546" y="2188456"/>
                  </a:lnTo>
                  <a:lnTo>
                    <a:pt x="10660439" y="2171233"/>
                  </a:lnTo>
                  <a:lnTo>
                    <a:pt x="10701471" y="2152402"/>
                  </a:lnTo>
                  <a:lnTo>
                    <a:pt x="10741605" y="2132004"/>
                  </a:lnTo>
                  <a:lnTo>
                    <a:pt x="10780799" y="2110078"/>
                  </a:lnTo>
                  <a:lnTo>
                    <a:pt x="10819016" y="2086662"/>
                  </a:lnTo>
                  <a:lnTo>
                    <a:pt x="10856215" y="2061798"/>
                  </a:lnTo>
                  <a:lnTo>
                    <a:pt x="10892358" y="2035522"/>
                  </a:lnTo>
                  <a:lnTo>
                    <a:pt x="10927405" y="2007876"/>
                  </a:lnTo>
                  <a:lnTo>
                    <a:pt x="10961316" y="1978898"/>
                  </a:lnTo>
                  <a:lnTo>
                    <a:pt x="10994053" y="1948628"/>
                  </a:lnTo>
                  <a:lnTo>
                    <a:pt x="11025577" y="1917105"/>
                  </a:lnTo>
                  <a:lnTo>
                    <a:pt x="11055847" y="1884367"/>
                  </a:lnTo>
                  <a:lnTo>
                    <a:pt x="11084824" y="1850456"/>
                  </a:lnTo>
                  <a:lnTo>
                    <a:pt x="11112470" y="1815409"/>
                  </a:lnTo>
                  <a:lnTo>
                    <a:pt x="11138745" y="1779266"/>
                  </a:lnTo>
                  <a:lnTo>
                    <a:pt x="11163610" y="1742067"/>
                  </a:lnTo>
                  <a:lnTo>
                    <a:pt x="11187025" y="1703850"/>
                  </a:lnTo>
                  <a:lnTo>
                    <a:pt x="11208950" y="1664655"/>
                  </a:lnTo>
                  <a:lnTo>
                    <a:pt x="11229348" y="1624522"/>
                  </a:lnTo>
                  <a:lnTo>
                    <a:pt x="11248178" y="1583489"/>
                  </a:lnTo>
                  <a:lnTo>
                    <a:pt x="11265402" y="1541596"/>
                  </a:lnTo>
                  <a:lnTo>
                    <a:pt x="11280979" y="1498883"/>
                  </a:lnTo>
                  <a:lnTo>
                    <a:pt x="11294871" y="1455388"/>
                  </a:lnTo>
                  <a:lnTo>
                    <a:pt x="11307038" y="1411151"/>
                  </a:lnTo>
                  <a:lnTo>
                    <a:pt x="11317441" y="1366211"/>
                  </a:lnTo>
                  <a:lnTo>
                    <a:pt x="11326041" y="1320607"/>
                  </a:lnTo>
                  <a:lnTo>
                    <a:pt x="11332798" y="1274380"/>
                  </a:lnTo>
                  <a:lnTo>
                    <a:pt x="11337673" y="1227567"/>
                  </a:lnTo>
                  <a:lnTo>
                    <a:pt x="11340627" y="1180209"/>
                  </a:lnTo>
                  <a:lnTo>
                    <a:pt x="11341620" y="1132344"/>
                  </a:lnTo>
                  <a:lnTo>
                    <a:pt x="11340627" y="1084479"/>
                  </a:lnTo>
                  <a:lnTo>
                    <a:pt x="11337673" y="1037119"/>
                  </a:lnTo>
                  <a:lnTo>
                    <a:pt x="11332798" y="990306"/>
                  </a:lnTo>
                  <a:lnTo>
                    <a:pt x="11326041" y="944077"/>
                  </a:lnTo>
                  <a:lnTo>
                    <a:pt x="11317441" y="898473"/>
                  </a:lnTo>
                  <a:lnTo>
                    <a:pt x="11307038" y="853532"/>
                  </a:lnTo>
                  <a:lnTo>
                    <a:pt x="11294871" y="809295"/>
                  </a:lnTo>
                  <a:lnTo>
                    <a:pt x="11280979" y="765799"/>
                  </a:lnTo>
                  <a:lnTo>
                    <a:pt x="11265401" y="723085"/>
                  </a:lnTo>
                  <a:lnTo>
                    <a:pt x="11248177" y="681192"/>
                  </a:lnTo>
                  <a:lnTo>
                    <a:pt x="11229347" y="640159"/>
                  </a:lnTo>
                  <a:lnTo>
                    <a:pt x="11208949" y="600025"/>
                  </a:lnTo>
                  <a:lnTo>
                    <a:pt x="11187022" y="560830"/>
                  </a:lnTo>
                  <a:lnTo>
                    <a:pt x="11163607" y="522613"/>
                  </a:lnTo>
                  <a:lnTo>
                    <a:pt x="11138742" y="485413"/>
                  </a:lnTo>
                  <a:lnTo>
                    <a:pt x="11112467" y="449270"/>
                  </a:lnTo>
                  <a:lnTo>
                    <a:pt x="11084820" y="414222"/>
                  </a:lnTo>
                  <a:lnTo>
                    <a:pt x="11055841" y="380310"/>
                  </a:lnTo>
                  <a:lnTo>
                    <a:pt x="11025571" y="347573"/>
                  </a:lnTo>
                  <a:lnTo>
                    <a:pt x="10994046" y="316049"/>
                  </a:lnTo>
                  <a:lnTo>
                    <a:pt x="10961308" y="285779"/>
                  </a:lnTo>
                  <a:lnTo>
                    <a:pt x="10927395" y="256801"/>
                  </a:lnTo>
                  <a:lnTo>
                    <a:pt x="10892347" y="229154"/>
                  </a:lnTo>
                  <a:lnTo>
                    <a:pt x="10856203" y="202879"/>
                  </a:lnTo>
                  <a:lnTo>
                    <a:pt x="10819001" y="178014"/>
                  </a:lnTo>
                  <a:lnTo>
                    <a:pt x="10780783" y="154598"/>
                  </a:lnTo>
                  <a:lnTo>
                    <a:pt x="10741585" y="132672"/>
                  </a:lnTo>
                  <a:lnTo>
                    <a:pt x="10701449" y="112274"/>
                  </a:lnTo>
                  <a:lnTo>
                    <a:pt x="10660413" y="93443"/>
                  </a:lnTo>
                  <a:lnTo>
                    <a:pt x="10618516" y="76220"/>
                  </a:lnTo>
                  <a:lnTo>
                    <a:pt x="10575796" y="60642"/>
                  </a:lnTo>
                  <a:lnTo>
                    <a:pt x="10532294" y="46750"/>
                  </a:lnTo>
                  <a:lnTo>
                    <a:pt x="10488048" y="34583"/>
                  </a:lnTo>
                  <a:lnTo>
                    <a:pt x="10443094" y="24179"/>
                  </a:lnTo>
                  <a:lnTo>
                    <a:pt x="10397470" y="15579"/>
                  </a:lnTo>
                  <a:lnTo>
                    <a:pt x="10351206" y="8822"/>
                  </a:lnTo>
                  <a:lnTo>
                    <a:pt x="10304513" y="3959"/>
                  </a:lnTo>
                  <a:lnTo>
                    <a:pt x="10257154" y="1006"/>
                  </a:lnTo>
                  <a:lnTo>
                    <a:pt x="10209288" y="12"/>
                  </a:lnTo>
                  <a:lnTo>
                    <a:pt x="1132357" y="0"/>
                  </a:lnTo>
                  <a:close/>
                </a:path>
              </a:pathLst>
            </a:custGeom>
            <a:solidFill>
              <a:srgbClr val="E98300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225040"/>
              <a:ext cx="2318003" cy="3291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7193" y="2666374"/>
            <a:ext cx="19615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4189" algn="l"/>
              </a:tabLst>
            </a:pPr>
            <a:r>
              <a:rPr sz="2400" spc="220">
                <a:solidFill>
                  <a:srgbClr val="FFFFFF"/>
                </a:solidFill>
              </a:rPr>
              <a:t>CHAP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T</a:t>
            </a:r>
            <a:r>
              <a:rPr sz="2400" spc="-325">
                <a:solidFill>
                  <a:srgbClr val="FFFFFF"/>
                </a:solidFill>
              </a:rPr>
              <a:t> </a:t>
            </a:r>
            <a:r>
              <a:rPr sz="2400" spc="120">
                <a:solidFill>
                  <a:srgbClr val="FFFFFF"/>
                </a:solidFill>
              </a:rPr>
              <a:t>ER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-50">
                <a:solidFill>
                  <a:srgbClr val="FFFFFF"/>
                </a:solidFill>
              </a:rPr>
              <a:t>4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07193" y="3111381"/>
            <a:ext cx="4787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9940" algn="l"/>
                <a:tab pos="1527175" algn="l"/>
                <a:tab pos="3220085" algn="l"/>
                <a:tab pos="3665220" algn="l"/>
              </a:tabLst>
            </a:pP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FFFFFF"/>
                </a:solidFill>
                <a:latin typeface="Open Sans"/>
                <a:cs typeface="Open Sans"/>
              </a:rPr>
              <a:t>IL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PL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75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14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A</a:t>
            </a:r>
            <a:r>
              <a:rPr sz="2000" spc="-254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IO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200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10" name="object 10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3" name="object 21">
            <a:extLst>
              <a:ext uri="{FF2B5EF4-FFF2-40B4-BE49-F238E27FC236}">
                <a16:creationId xmlns:a16="http://schemas.microsoft.com/office/drawing/2014/main" id="{FCF45B82-0A4B-21A3-68E7-B8E69BDADDE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4" name="object 22">
            <a:extLst>
              <a:ext uri="{FF2B5EF4-FFF2-40B4-BE49-F238E27FC236}">
                <a16:creationId xmlns:a16="http://schemas.microsoft.com/office/drawing/2014/main" id="{BD60ABE2-A6C8-45B1-58FD-00EBD840159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262" y="375920"/>
            <a:ext cx="1866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>
                <a:solidFill>
                  <a:srgbClr val="006238"/>
                </a:solidFill>
                <a:latin typeface="Open Sans"/>
                <a:cs typeface="Open Sans"/>
              </a:rPr>
              <a:t>RAIL</a:t>
            </a:r>
            <a:r>
              <a:rPr sz="20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000" b="1">
                <a:solidFill>
                  <a:srgbClr val="006238"/>
                </a:solidFill>
                <a:latin typeface="Open Sans"/>
                <a:cs typeface="Open Sans"/>
              </a:rPr>
              <a:t>HOF</a:t>
            </a:r>
            <a:r>
              <a:rPr sz="2000"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000" b="1" spc="-20">
                <a:solidFill>
                  <a:srgbClr val="006238"/>
                </a:solidFill>
                <a:latin typeface="Open Sans"/>
                <a:cs typeface="Open Sans"/>
              </a:rPr>
              <a:t>LINK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5706" y="1758068"/>
            <a:ext cx="43478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https://railhof.org/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544" y="2828544"/>
            <a:ext cx="2607563" cy="26075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6" name="object 21">
            <a:extLst>
              <a:ext uri="{FF2B5EF4-FFF2-40B4-BE49-F238E27FC236}">
                <a16:creationId xmlns:a16="http://schemas.microsoft.com/office/drawing/2014/main" id="{19386745-ECF9-284E-623F-E25F11366C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7" name="object 22">
            <a:extLst>
              <a:ext uri="{FF2B5EF4-FFF2-40B4-BE49-F238E27FC236}">
                <a16:creationId xmlns:a16="http://schemas.microsoft.com/office/drawing/2014/main" id="{264F86C5-1BC8-EDA0-134A-30F39D6EBE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223" y="4599432"/>
            <a:ext cx="12198350" cy="2258695"/>
            <a:chOff x="-6223" y="4599432"/>
            <a:chExt cx="12198350" cy="2258695"/>
          </a:xfrm>
        </p:grpSpPr>
        <p:sp>
          <p:nvSpPr>
            <p:cNvPr id="4" name="object 4"/>
            <p:cNvSpPr/>
            <p:nvPr/>
          </p:nvSpPr>
          <p:spPr>
            <a:xfrm>
              <a:off x="0" y="5875020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1092" y="5661660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5990082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4"/>
              <a:ext cx="615683" cy="374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40" y="6265164"/>
              <a:ext cx="739139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28414" y="4599432"/>
              <a:ext cx="5401310" cy="1066800"/>
            </a:xfrm>
            <a:custGeom>
              <a:avLst/>
              <a:gdLst/>
              <a:ahLst/>
              <a:cxnLst/>
              <a:rect l="l" t="t" r="r" b="b"/>
              <a:pathLst>
                <a:path w="5401309" h="1066800">
                  <a:moveTo>
                    <a:pt x="4867656" y="0"/>
                  </a:moveTo>
                  <a:lnTo>
                    <a:pt x="533400" y="0"/>
                  </a:lnTo>
                  <a:lnTo>
                    <a:pt x="484849" y="2179"/>
                  </a:lnTo>
                  <a:lnTo>
                    <a:pt x="437520" y="8593"/>
                  </a:lnTo>
                  <a:lnTo>
                    <a:pt x="391600" y="19053"/>
                  </a:lnTo>
                  <a:lnTo>
                    <a:pt x="347279" y="33370"/>
                  </a:lnTo>
                  <a:lnTo>
                    <a:pt x="304743" y="51357"/>
                  </a:lnTo>
                  <a:lnTo>
                    <a:pt x="264182" y="72824"/>
                  </a:lnTo>
                  <a:lnTo>
                    <a:pt x="225784" y="97584"/>
                  </a:lnTo>
                  <a:lnTo>
                    <a:pt x="189736" y="125448"/>
                  </a:lnTo>
                  <a:lnTo>
                    <a:pt x="156229" y="156229"/>
                  </a:lnTo>
                  <a:lnTo>
                    <a:pt x="125448" y="189736"/>
                  </a:lnTo>
                  <a:lnTo>
                    <a:pt x="97584" y="225784"/>
                  </a:lnTo>
                  <a:lnTo>
                    <a:pt x="72824" y="264182"/>
                  </a:lnTo>
                  <a:lnTo>
                    <a:pt x="51357" y="304743"/>
                  </a:lnTo>
                  <a:lnTo>
                    <a:pt x="33370" y="347279"/>
                  </a:lnTo>
                  <a:lnTo>
                    <a:pt x="19053" y="391600"/>
                  </a:lnTo>
                  <a:lnTo>
                    <a:pt x="8593" y="437520"/>
                  </a:lnTo>
                  <a:lnTo>
                    <a:pt x="2179" y="484849"/>
                  </a:lnTo>
                  <a:lnTo>
                    <a:pt x="0" y="533400"/>
                  </a:lnTo>
                  <a:lnTo>
                    <a:pt x="2179" y="581950"/>
                  </a:lnTo>
                  <a:lnTo>
                    <a:pt x="8593" y="629279"/>
                  </a:lnTo>
                  <a:lnTo>
                    <a:pt x="19053" y="675199"/>
                  </a:lnTo>
                  <a:lnTo>
                    <a:pt x="33370" y="719520"/>
                  </a:lnTo>
                  <a:lnTo>
                    <a:pt x="51357" y="762056"/>
                  </a:lnTo>
                  <a:lnTo>
                    <a:pt x="72824" y="802617"/>
                  </a:lnTo>
                  <a:lnTo>
                    <a:pt x="97584" y="841015"/>
                  </a:lnTo>
                  <a:lnTo>
                    <a:pt x="125448" y="877063"/>
                  </a:lnTo>
                  <a:lnTo>
                    <a:pt x="156229" y="910570"/>
                  </a:lnTo>
                  <a:lnTo>
                    <a:pt x="189736" y="941351"/>
                  </a:lnTo>
                  <a:lnTo>
                    <a:pt x="225784" y="969215"/>
                  </a:lnTo>
                  <a:lnTo>
                    <a:pt x="264182" y="993975"/>
                  </a:lnTo>
                  <a:lnTo>
                    <a:pt x="304743" y="1015442"/>
                  </a:lnTo>
                  <a:lnTo>
                    <a:pt x="347279" y="1033429"/>
                  </a:lnTo>
                  <a:lnTo>
                    <a:pt x="391600" y="1047746"/>
                  </a:lnTo>
                  <a:lnTo>
                    <a:pt x="437520" y="1058206"/>
                  </a:lnTo>
                  <a:lnTo>
                    <a:pt x="484849" y="1064620"/>
                  </a:lnTo>
                  <a:lnTo>
                    <a:pt x="533400" y="1066800"/>
                  </a:lnTo>
                  <a:lnTo>
                    <a:pt x="4867656" y="1066800"/>
                  </a:lnTo>
                  <a:lnTo>
                    <a:pt x="4916206" y="1064620"/>
                  </a:lnTo>
                  <a:lnTo>
                    <a:pt x="4963535" y="1058206"/>
                  </a:lnTo>
                  <a:lnTo>
                    <a:pt x="5009455" y="1047746"/>
                  </a:lnTo>
                  <a:lnTo>
                    <a:pt x="5053776" y="1033429"/>
                  </a:lnTo>
                  <a:lnTo>
                    <a:pt x="5096312" y="1015442"/>
                  </a:lnTo>
                  <a:lnTo>
                    <a:pt x="5136873" y="993975"/>
                  </a:lnTo>
                  <a:lnTo>
                    <a:pt x="5175271" y="969215"/>
                  </a:lnTo>
                  <a:lnTo>
                    <a:pt x="5211319" y="941351"/>
                  </a:lnTo>
                  <a:lnTo>
                    <a:pt x="5244826" y="910570"/>
                  </a:lnTo>
                  <a:lnTo>
                    <a:pt x="5275607" y="877063"/>
                  </a:lnTo>
                  <a:lnTo>
                    <a:pt x="5303471" y="841015"/>
                  </a:lnTo>
                  <a:lnTo>
                    <a:pt x="5328231" y="802617"/>
                  </a:lnTo>
                  <a:lnTo>
                    <a:pt x="5349698" y="762056"/>
                  </a:lnTo>
                  <a:lnTo>
                    <a:pt x="5367685" y="719520"/>
                  </a:lnTo>
                  <a:lnTo>
                    <a:pt x="5382002" y="675199"/>
                  </a:lnTo>
                  <a:lnTo>
                    <a:pt x="5392462" y="629279"/>
                  </a:lnTo>
                  <a:lnTo>
                    <a:pt x="5398876" y="581950"/>
                  </a:lnTo>
                  <a:lnTo>
                    <a:pt x="5401056" y="533400"/>
                  </a:lnTo>
                  <a:lnTo>
                    <a:pt x="5398876" y="484849"/>
                  </a:lnTo>
                  <a:lnTo>
                    <a:pt x="5392462" y="437520"/>
                  </a:lnTo>
                  <a:lnTo>
                    <a:pt x="5382002" y="391600"/>
                  </a:lnTo>
                  <a:lnTo>
                    <a:pt x="5367685" y="347279"/>
                  </a:lnTo>
                  <a:lnTo>
                    <a:pt x="5349698" y="304743"/>
                  </a:lnTo>
                  <a:lnTo>
                    <a:pt x="5328231" y="264182"/>
                  </a:lnTo>
                  <a:lnTo>
                    <a:pt x="5303471" y="225784"/>
                  </a:lnTo>
                  <a:lnTo>
                    <a:pt x="5275607" y="189736"/>
                  </a:lnTo>
                  <a:lnTo>
                    <a:pt x="5244826" y="156229"/>
                  </a:lnTo>
                  <a:lnTo>
                    <a:pt x="5211319" y="125448"/>
                  </a:lnTo>
                  <a:lnTo>
                    <a:pt x="5175271" y="97584"/>
                  </a:lnTo>
                  <a:lnTo>
                    <a:pt x="5136873" y="72824"/>
                  </a:lnTo>
                  <a:lnTo>
                    <a:pt x="5096312" y="51357"/>
                  </a:lnTo>
                  <a:lnTo>
                    <a:pt x="5053776" y="33370"/>
                  </a:lnTo>
                  <a:lnTo>
                    <a:pt x="5009455" y="19053"/>
                  </a:lnTo>
                  <a:lnTo>
                    <a:pt x="4963535" y="8593"/>
                  </a:lnTo>
                  <a:lnTo>
                    <a:pt x="4916206" y="2179"/>
                  </a:lnTo>
                  <a:lnTo>
                    <a:pt x="4867656" y="0"/>
                  </a:lnTo>
                  <a:close/>
                </a:path>
              </a:pathLst>
            </a:custGeom>
            <a:solidFill>
              <a:srgbClr val="E98300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BENEFITS</a:t>
            </a:r>
            <a:r>
              <a:rPr spc="-20"/>
              <a:t> </a:t>
            </a:r>
            <a:r>
              <a:t>OF</a:t>
            </a:r>
            <a:r>
              <a:rPr spc="-20"/>
              <a:t> </a:t>
            </a:r>
            <a:r>
              <a:t>RAIL HOF</a:t>
            </a:r>
            <a:r>
              <a:rPr spc="-20"/>
              <a:t> </a:t>
            </a:r>
            <a:r>
              <a:t>FOR</a:t>
            </a:r>
            <a:r>
              <a:rPr spc="-10"/>
              <a:t> MEMBERS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5253" y="1294795"/>
            <a:ext cx="41789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Develop</a:t>
            </a:r>
            <a:r>
              <a:rPr sz="14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share</a:t>
            </a:r>
            <a:r>
              <a:rPr sz="14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knowledge,</a:t>
            </a:r>
            <a:r>
              <a:rPr sz="1400" b="1" spc="-6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practical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experience,</a:t>
            </a:r>
            <a:r>
              <a:rPr sz="1400" b="1" spc="-5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case</a:t>
            </a:r>
            <a:r>
              <a:rPr sz="14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studies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and</a:t>
            </a:r>
            <a:r>
              <a:rPr sz="1400"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expertise</a:t>
            </a:r>
            <a:r>
              <a:rPr sz="1400" b="1" spc="-5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on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HOF,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28789" y="4628713"/>
            <a:ext cx="47358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2440" algn="l"/>
                <a:tab pos="669290" algn="l"/>
                <a:tab pos="917575" algn="l"/>
                <a:tab pos="1341120" algn="l"/>
                <a:tab pos="1653539" algn="l"/>
                <a:tab pos="1749425" algn="l"/>
                <a:tab pos="2019300" algn="l"/>
                <a:tab pos="2353310" algn="l"/>
                <a:tab pos="2778760" algn="l"/>
                <a:tab pos="2952115" algn="l"/>
                <a:tab pos="3256915" algn="l"/>
                <a:tab pos="3514725" algn="l"/>
                <a:tab pos="4029710" algn="l"/>
                <a:tab pos="4272280" algn="l"/>
              </a:tabLst>
            </a:pP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“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FFFFFF"/>
                </a:solidFill>
                <a:latin typeface="Open Sans"/>
                <a:cs typeface="Open Sans"/>
              </a:rPr>
              <a:t>IL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2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45">
                <a:solidFill>
                  <a:srgbClr val="FFFFFF"/>
                </a:solidFill>
                <a:latin typeface="Open Sans"/>
                <a:cs typeface="Open Sans"/>
              </a:rPr>
              <a:t>ma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f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45">
                <a:solidFill>
                  <a:srgbClr val="FFFFFF"/>
                </a:solidFill>
                <a:latin typeface="Open Sans"/>
                <a:cs typeface="Open Sans"/>
              </a:rPr>
              <a:t>yo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,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b</a:t>
            </a:r>
            <a:r>
              <a:rPr sz="2000" spc="-2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y </a:t>
            </a:r>
            <a:r>
              <a:rPr sz="2000" spc="145">
                <a:solidFill>
                  <a:srgbClr val="FFFFFF"/>
                </a:solidFill>
                <a:latin typeface="Open Sans"/>
                <a:cs typeface="Open Sans"/>
              </a:rPr>
              <a:t>yo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n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200">
                <a:solidFill>
                  <a:srgbClr val="FFFFFF"/>
                </a:solidFill>
                <a:latin typeface="Open Sans"/>
                <a:cs typeface="Open Sans"/>
              </a:rPr>
              <a:t>eed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25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b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30">
                <a:solidFill>
                  <a:srgbClr val="FFFFFF"/>
                </a:solidFill>
                <a:latin typeface="Open Sans"/>
                <a:cs typeface="Open Sans"/>
              </a:rPr>
              <a:t>ke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a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95">
                <a:solidFill>
                  <a:srgbClr val="FFFFFF"/>
                </a:solidFill>
                <a:latin typeface="Open Sans"/>
                <a:cs typeface="Open Sans"/>
              </a:rPr>
              <a:t>liv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e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2000" spc="-2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45">
                <a:solidFill>
                  <a:srgbClr val="FFFFFF"/>
                </a:solidFill>
                <a:latin typeface="Open Sans"/>
                <a:cs typeface="Open Sans"/>
              </a:rPr>
              <a:t>yo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-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th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	r</a:t>
            </a:r>
            <a:r>
              <a:rPr sz="2000" spc="-2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75">
                <a:solidFill>
                  <a:srgbClr val="FFFFFF"/>
                </a:solidFill>
                <a:latin typeface="Open Sans"/>
                <a:cs typeface="Open Sans"/>
              </a:rPr>
              <a:t>way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-50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200">
                <a:solidFill>
                  <a:srgbClr val="FFFFFF"/>
                </a:solidFill>
                <a:latin typeface="Open Sans"/>
                <a:cs typeface="Open Sans"/>
              </a:rPr>
              <a:t>tor</a:t>
            </a:r>
            <a:r>
              <a:rPr sz="2000" spc="-1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45">
                <a:solidFill>
                  <a:srgbClr val="FFFFFF"/>
                </a:solidFill>
                <a:latin typeface="Open Sans"/>
                <a:cs typeface="Open Sans"/>
              </a:rPr>
              <a:t>”</a:t>
            </a:r>
            <a:endParaRPr sz="2000">
              <a:latin typeface="Open Sans"/>
              <a:cs typeface="Open San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1352" y="1717548"/>
            <a:ext cx="2199133" cy="168249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516177" y="2086101"/>
            <a:ext cx="41916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Support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global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implementation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high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level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of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railway</a:t>
            </a:r>
            <a:r>
              <a:rPr sz="1400" b="1" spc="-4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safety</a:t>
            </a:r>
            <a:r>
              <a:rPr sz="1400" b="1" spc="-1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and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performance,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11062" y="2838740"/>
            <a:ext cx="4313555" cy="4546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Provide</a:t>
            </a:r>
            <a:r>
              <a:rPr sz="1400" spc="-7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an</a:t>
            </a:r>
            <a:r>
              <a:rPr sz="14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easily</a:t>
            </a:r>
            <a:r>
              <a:rPr sz="1400" b="1" spc="-4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accessible</a:t>
            </a:r>
            <a:r>
              <a:rPr sz="1400" b="1" spc="-8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reliable</a:t>
            </a:r>
            <a:r>
              <a:rPr sz="1400" b="1" spc="-7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source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of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HOF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information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2937" y="2086101"/>
            <a:ext cx="38150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Help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build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and</a:t>
            </a:r>
            <a:r>
              <a:rPr sz="1400" b="1" spc="-1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connect</a:t>
            </a:r>
            <a:r>
              <a:rPr sz="14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network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of</a:t>
            </a: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rail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professionals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active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in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the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area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of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HOF,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54016" y="1284429"/>
            <a:ext cx="3776979" cy="4514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Encourage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further</a:t>
            </a:r>
            <a:r>
              <a:rPr sz="14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development</a:t>
            </a:r>
            <a:r>
              <a:rPr sz="1400" b="1" spc="-4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of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HOF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knowledge</a:t>
            </a:r>
            <a:r>
              <a:rPr sz="1400" b="1" spc="-6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expertise</a:t>
            </a:r>
            <a:r>
              <a:rPr sz="14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in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sector,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8699" y="2795054"/>
            <a:ext cx="28117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Address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their</a:t>
            </a:r>
            <a:r>
              <a:rPr sz="14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legislative requirements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in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 area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HOF,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47305" y="3722790"/>
            <a:ext cx="5290185" cy="4514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Help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all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organisations</a:t>
            </a:r>
            <a:r>
              <a:rPr sz="14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achieve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safety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performance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benefits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from</a:t>
            </a:r>
            <a:r>
              <a:rPr sz="1400" b="1" spc="-4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the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application</a:t>
            </a:r>
            <a:r>
              <a:rPr sz="1400"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of</a:t>
            </a:r>
            <a:r>
              <a:rPr sz="14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HOF</a:t>
            </a:r>
            <a:r>
              <a:rPr sz="1400" b="1" spc="-4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best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practice</a:t>
            </a:r>
            <a:r>
              <a:rPr sz="1400"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006238"/>
                </a:solidFill>
                <a:latin typeface="Open Sans"/>
                <a:cs typeface="Open Sans"/>
              </a:rPr>
              <a:t>and</a:t>
            </a:r>
            <a:r>
              <a:rPr sz="14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400" b="1" spc="-10">
                <a:solidFill>
                  <a:srgbClr val="006238"/>
                </a:solidFill>
                <a:latin typeface="Open Sans"/>
                <a:cs typeface="Open Sans"/>
              </a:rPr>
              <a:t>knowledge.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26" name="object 21">
            <a:extLst>
              <a:ext uri="{FF2B5EF4-FFF2-40B4-BE49-F238E27FC236}">
                <a16:creationId xmlns:a16="http://schemas.microsoft.com/office/drawing/2014/main" id="{7BE0476F-6D79-F651-C3F4-184A4C3331D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7" name="object 22">
            <a:extLst>
              <a:ext uri="{FF2B5EF4-FFF2-40B4-BE49-F238E27FC236}">
                <a16:creationId xmlns:a16="http://schemas.microsoft.com/office/drawing/2014/main" id="{D045C953-3B47-1737-CF3B-B68FEC8AC6E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64293" y="1180474"/>
            <a:ext cx="556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6469" algn="l"/>
                <a:tab pos="1840864" algn="l"/>
                <a:tab pos="2383790" algn="l"/>
                <a:tab pos="4398010" algn="l"/>
              </a:tabLst>
            </a:pPr>
            <a:r>
              <a:rPr sz="2400" b="1" spc="200">
                <a:solidFill>
                  <a:srgbClr val="006238"/>
                </a:solidFill>
                <a:latin typeface="Open Sans"/>
                <a:cs typeface="Open Sans"/>
              </a:rPr>
              <a:t>RAIL</a:t>
            </a:r>
            <a:r>
              <a:rPr sz="2400" b="1">
                <a:solidFill>
                  <a:srgbClr val="006238"/>
                </a:solidFill>
                <a:latin typeface="Open Sans"/>
                <a:cs typeface="Open Sans"/>
              </a:rPr>
              <a:t>	</a:t>
            </a:r>
            <a:r>
              <a:rPr sz="2400" b="1" spc="170">
                <a:solidFill>
                  <a:srgbClr val="006238"/>
                </a:solidFill>
                <a:latin typeface="Open Sans"/>
                <a:cs typeface="Open Sans"/>
              </a:rPr>
              <a:t>HOF</a:t>
            </a:r>
            <a:r>
              <a:rPr sz="2400" b="1">
                <a:solidFill>
                  <a:srgbClr val="006238"/>
                </a:solidFill>
                <a:latin typeface="Open Sans"/>
                <a:cs typeface="Open Sans"/>
              </a:rPr>
              <a:t>	</a:t>
            </a:r>
            <a:r>
              <a:rPr sz="2400" b="1" spc="120">
                <a:solidFill>
                  <a:srgbClr val="006238"/>
                </a:solidFill>
                <a:latin typeface="Open Sans"/>
                <a:cs typeface="Open Sans"/>
              </a:rPr>
              <a:t>IN</a:t>
            </a:r>
            <a:r>
              <a:rPr sz="2400" b="1">
                <a:solidFill>
                  <a:srgbClr val="006238"/>
                </a:solidFill>
                <a:latin typeface="Open Sans"/>
                <a:cs typeface="Open Sans"/>
              </a:rPr>
              <a:t>	</a:t>
            </a:r>
            <a:r>
              <a:rPr sz="2400" b="1" spc="180">
                <a:solidFill>
                  <a:srgbClr val="006238"/>
                </a:solidFill>
                <a:latin typeface="Open Sans"/>
                <a:cs typeface="Open Sans"/>
              </a:rPr>
              <a:t>CON</a:t>
            </a:r>
            <a:r>
              <a:rPr sz="2400" b="1" spc="-3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400" b="1" spc="220">
                <a:solidFill>
                  <a:srgbClr val="006238"/>
                </a:solidFill>
                <a:latin typeface="Open Sans"/>
                <a:cs typeface="Open Sans"/>
              </a:rPr>
              <a:t>CRET</a:t>
            </a:r>
            <a:r>
              <a:rPr sz="2400" b="1" spc="-3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400" b="1" spc="-5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2400" b="1">
                <a:solidFill>
                  <a:srgbClr val="006238"/>
                </a:solidFill>
                <a:latin typeface="Open Sans"/>
                <a:cs typeface="Open Sans"/>
              </a:rPr>
              <a:t>	T</a:t>
            </a:r>
            <a:r>
              <a:rPr sz="2400" b="1" spc="-3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400" b="1" spc="195">
                <a:solidFill>
                  <a:srgbClr val="006238"/>
                </a:solidFill>
                <a:latin typeface="Open Sans"/>
                <a:cs typeface="Open Sans"/>
              </a:rPr>
              <a:t>ERM</a:t>
            </a:r>
            <a:r>
              <a:rPr sz="2400" b="1" spc="-31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400" b="1" spc="-5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293" y="1625481"/>
            <a:ext cx="4886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67610" algn="l"/>
                <a:tab pos="3225165" algn="l"/>
              </a:tabLst>
            </a:pP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I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NT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D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U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T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I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ND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M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00">
                <a:solidFill>
                  <a:srgbClr val="002F3D"/>
                </a:solidFill>
                <a:latin typeface="Open Sans"/>
                <a:cs typeface="Open Sans"/>
              </a:rPr>
              <a:t>PA</a:t>
            </a:r>
            <a:r>
              <a:rPr sz="2000" spc="-254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G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39495" y="2308859"/>
            <a:ext cx="11113135" cy="3299460"/>
            <a:chOff x="539495" y="2308859"/>
            <a:chExt cx="11113135" cy="32994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2308859"/>
              <a:ext cx="11112995" cy="32994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2500884"/>
              <a:ext cx="10728959" cy="29154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2" name="object 21">
            <a:extLst>
              <a:ext uri="{FF2B5EF4-FFF2-40B4-BE49-F238E27FC236}">
                <a16:creationId xmlns:a16="http://schemas.microsoft.com/office/drawing/2014/main" id="{EC76F3F8-97A6-4593-B2B3-835112E7089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3" name="object 22">
            <a:extLst>
              <a:ext uri="{FF2B5EF4-FFF2-40B4-BE49-F238E27FC236}">
                <a16:creationId xmlns:a16="http://schemas.microsoft.com/office/drawing/2014/main" id="{02AADD47-F2F1-9211-E328-A37D404AE43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16" y="1623443"/>
            <a:ext cx="1216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0100" algn="l"/>
              </a:tabLst>
            </a:pP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JO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IN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US 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98320" y="1883664"/>
            <a:ext cx="8429625" cy="4067810"/>
            <a:chOff x="1798320" y="1883664"/>
            <a:chExt cx="8429625" cy="4067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20" y="1883664"/>
              <a:ext cx="8429243" cy="4067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0344" y="2075688"/>
              <a:ext cx="8045196" cy="36835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6EA05432-2887-1734-4EB0-9595E3FC49D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87DDE901-F781-525A-E830-107DA2186D6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1937003"/>
            <a:ext cx="12198350" cy="4921250"/>
            <a:chOff x="-6223" y="1937003"/>
            <a:chExt cx="12198350" cy="4921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60" y="1937003"/>
              <a:ext cx="8348471" cy="4014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3684" y="2129028"/>
              <a:ext cx="7964424" cy="36301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616" y="1623443"/>
            <a:ext cx="3003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5360" algn="l"/>
                <a:tab pos="1367155" algn="l"/>
                <a:tab pos="2105025" algn="l"/>
                <a:tab pos="2432685" algn="l"/>
              </a:tabLst>
            </a:pP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WH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50">
                <a:solidFill>
                  <a:srgbClr val="002F3D"/>
                </a:solidFill>
                <a:latin typeface="Open Sans"/>
                <a:cs typeface="Open Sans"/>
              </a:rPr>
              <a:t>AT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IS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&amp;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F</a:t>
            </a:r>
            <a:r>
              <a:rPr sz="2000" spc="-26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54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Q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D3A294C5-6894-29BE-AE34-6E208A42D3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EF04F95A-6EE8-14D0-124C-2D7ADBDA372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4471" y="3718559"/>
              <a:ext cx="1557527" cy="3139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3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3" y="0"/>
                  </a:lnTo>
                  <a:lnTo>
                    <a:pt x="6102718" y="993"/>
                  </a:lnTo>
                  <a:lnTo>
                    <a:pt x="6150077" y="3947"/>
                  </a:lnTo>
                  <a:lnTo>
                    <a:pt x="6196891" y="8822"/>
                  </a:lnTo>
                  <a:lnTo>
                    <a:pt x="6243119" y="15579"/>
                  </a:lnTo>
                  <a:lnTo>
                    <a:pt x="6288723" y="24179"/>
                  </a:lnTo>
                  <a:lnTo>
                    <a:pt x="6333664" y="34582"/>
                  </a:lnTo>
                  <a:lnTo>
                    <a:pt x="6377901" y="46749"/>
                  </a:lnTo>
                  <a:lnTo>
                    <a:pt x="6421396" y="60641"/>
                  </a:lnTo>
                  <a:lnTo>
                    <a:pt x="6464110" y="76218"/>
                  </a:lnTo>
                  <a:lnTo>
                    <a:pt x="6506003" y="93441"/>
                  </a:lnTo>
                  <a:lnTo>
                    <a:pt x="6547036" y="112271"/>
                  </a:lnTo>
                  <a:lnTo>
                    <a:pt x="6587169" y="132669"/>
                  </a:lnTo>
                  <a:lnTo>
                    <a:pt x="6626364" y="154595"/>
                  </a:lnTo>
                  <a:lnTo>
                    <a:pt x="6664581" y="178010"/>
                  </a:lnTo>
                  <a:lnTo>
                    <a:pt x="6701780" y="202875"/>
                  </a:lnTo>
                  <a:lnTo>
                    <a:pt x="6737923" y="229149"/>
                  </a:lnTo>
                  <a:lnTo>
                    <a:pt x="6772969" y="256795"/>
                  </a:lnTo>
                  <a:lnTo>
                    <a:pt x="6806881" y="285773"/>
                  </a:lnTo>
                  <a:lnTo>
                    <a:pt x="6839618" y="316043"/>
                  </a:lnTo>
                  <a:lnTo>
                    <a:pt x="6871141" y="347566"/>
                  </a:lnTo>
                  <a:lnTo>
                    <a:pt x="6901411" y="380303"/>
                  </a:lnTo>
                  <a:lnTo>
                    <a:pt x="6930389" y="414215"/>
                  </a:lnTo>
                  <a:lnTo>
                    <a:pt x="6958035" y="449262"/>
                  </a:lnTo>
                  <a:lnTo>
                    <a:pt x="6984310" y="485404"/>
                  </a:lnTo>
                  <a:lnTo>
                    <a:pt x="7009174" y="522604"/>
                  </a:lnTo>
                  <a:lnTo>
                    <a:pt x="7032589" y="560820"/>
                  </a:lnTo>
                  <a:lnTo>
                    <a:pt x="7054515" y="600015"/>
                  </a:lnTo>
                  <a:lnTo>
                    <a:pt x="7074913" y="640148"/>
                  </a:lnTo>
                  <a:lnTo>
                    <a:pt x="7093743" y="681181"/>
                  </a:lnTo>
                  <a:lnTo>
                    <a:pt x="7110966" y="723074"/>
                  </a:lnTo>
                  <a:lnTo>
                    <a:pt x="7126544" y="765788"/>
                  </a:lnTo>
                  <a:lnTo>
                    <a:pt x="7140435" y="809283"/>
                  </a:lnTo>
                  <a:lnTo>
                    <a:pt x="7152603" y="853521"/>
                  </a:lnTo>
                  <a:lnTo>
                    <a:pt x="7163006" y="898461"/>
                  </a:lnTo>
                  <a:lnTo>
                    <a:pt x="7171605" y="944065"/>
                  </a:lnTo>
                  <a:lnTo>
                    <a:pt x="7178362" y="990293"/>
                  </a:lnTo>
                  <a:lnTo>
                    <a:pt x="7183238" y="1037107"/>
                  </a:lnTo>
                  <a:lnTo>
                    <a:pt x="7186191" y="1084466"/>
                  </a:lnTo>
                  <a:lnTo>
                    <a:pt x="7187185" y="1132332"/>
                  </a:lnTo>
                  <a:lnTo>
                    <a:pt x="7186191" y="1180197"/>
                  </a:lnTo>
                  <a:lnTo>
                    <a:pt x="7183238" y="1227556"/>
                  </a:lnTo>
                  <a:lnTo>
                    <a:pt x="7178362" y="1274370"/>
                  </a:lnTo>
                  <a:lnTo>
                    <a:pt x="7171605" y="1320598"/>
                  </a:lnTo>
                  <a:lnTo>
                    <a:pt x="7163006" y="1366202"/>
                  </a:lnTo>
                  <a:lnTo>
                    <a:pt x="7152603" y="1411142"/>
                  </a:lnTo>
                  <a:lnTo>
                    <a:pt x="7140435" y="1455380"/>
                  </a:lnTo>
                  <a:lnTo>
                    <a:pt x="7126544" y="1498875"/>
                  </a:lnTo>
                  <a:lnTo>
                    <a:pt x="7110966" y="1541589"/>
                  </a:lnTo>
                  <a:lnTo>
                    <a:pt x="7093743" y="1583482"/>
                  </a:lnTo>
                  <a:lnTo>
                    <a:pt x="7074913" y="1624515"/>
                  </a:lnTo>
                  <a:lnTo>
                    <a:pt x="7054515" y="1664648"/>
                  </a:lnTo>
                  <a:lnTo>
                    <a:pt x="7032589" y="1703843"/>
                  </a:lnTo>
                  <a:lnTo>
                    <a:pt x="7009174" y="1742059"/>
                  </a:lnTo>
                  <a:lnTo>
                    <a:pt x="6984310" y="1779259"/>
                  </a:lnTo>
                  <a:lnTo>
                    <a:pt x="6958035" y="1815401"/>
                  </a:lnTo>
                  <a:lnTo>
                    <a:pt x="6930389" y="1850448"/>
                  </a:lnTo>
                  <a:lnTo>
                    <a:pt x="6901411" y="1884360"/>
                  </a:lnTo>
                  <a:lnTo>
                    <a:pt x="6871141" y="1917097"/>
                  </a:lnTo>
                  <a:lnTo>
                    <a:pt x="6839618" y="1948620"/>
                  </a:lnTo>
                  <a:lnTo>
                    <a:pt x="6806881" y="1978890"/>
                  </a:lnTo>
                  <a:lnTo>
                    <a:pt x="6772969" y="2007868"/>
                  </a:lnTo>
                  <a:lnTo>
                    <a:pt x="6737923" y="2035514"/>
                  </a:lnTo>
                  <a:lnTo>
                    <a:pt x="6701780" y="2061788"/>
                  </a:lnTo>
                  <a:lnTo>
                    <a:pt x="6664581" y="2086653"/>
                  </a:lnTo>
                  <a:lnTo>
                    <a:pt x="6626364" y="2110068"/>
                  </a:lnTo>
                  <a:lnTo>
                    <a:pt x="6587169" y="2131994"/>
                  </a:lnTo>
                  <a:lnTo>
                    <a:pt x="6547036" y="2152392"/>
                  </a:lnTo>
                  <a:lnTo>
                    <a:pt x="6506003" y="2171222"/>
                  </a:lnTo>
                  <a:lnTo>
                    <a:pt x="6464110" y="2188445"/>
                  </a:lnTo>
                  <a:lnTo>
                    <a:pt x="6421396" y="2204022"/>
                  </a:lnTo>
                  <a:lnTo>
                    <a:pt x="6377901" y="2217914"/>
                  </a:lnTo>
                  <a:lnTo>
                    <a:pt x="6333664" y="2230081"/>
                  </a:lnTo>
                  <a:lnTo>
                    <a:pt x="6288723" y="2240484"/>
                  </a:lnTo>
                  <a:lnTo>
                    <a:pt x="6243119" y="2249084"/>
                  </a:lnTo>
                  <a:lnTo>
                    <a:pt x="6196891" y="2255841"/>
                  </a:lnTo>
                  <a:lnTo>
                    <a:pt x="6150077" y="2260716"/>
                  </a:lnTo>
                  <a:lnTo>
                    <a:pt x="6102718" y="2263670"/>
                  </a:lnTo>
                  <a:lnTo>
                    <a:pt x="6054853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292" y="1802892"/>
              <a:ext cx="8495030" cy="2386965"/>
            </a:xfrm>
            <a:custGeom>
              <a:avLst/>
              <a:gdLst/>
              <a:ahLst/>
              <a:cxnLst/>
              <a:rect l="l" t="t" r="r" b="b"/>
              <a:pathLst>
                <a:path w="8495030" h="2386965">
                  <a:moveTo>
                    <a:pt x="7301483" y="0"/>
                  </a:moveTo>
                  <a:lnTo>
                    <a:pt x="1193291" y="0"/>
                  </a:lnTo>
                  <a:lnTo>
                    <a:pt x="1145298" y="947"/>
                  </a:lnTo>
                  <a:lnTo>
                    <a:pt x="1097785" y="3766"/>
                  </a:lnTo>
                  <a:lnTo>
                    <a:pt x="1050789" y="8420"/>
                  </a:lnTo>
                  <a:lnTo>
                    <a:pt x="1004345" y="14875"/>
                  </a:lnTo>
                  <a:lnTo>
                    <a:pt x="958489" y="23093"/>
                  </a:lnTo>
                  <a:lnTo>
                    <a:pt x="913257" y="33041"/>
                  </a:lnTo>
                  <a:lnTo>
                    <a:pt x="868684" y="44681"/>
                  </a:lnTo>
                  <a:lnTo>
                    <a:pt x="824806" y="57979"/>
                  </a:lnTo>
                  <a:lnTo>
                    <a:pt x="781659" y="72898"/>
                  </a:lnTo>
                  <a:lnTo>
                    <a:pt x="739278" y="89404"/>
                  </a:lnTo>
                  <a:lnTo>
                    <a:pt x="697699" y="107460"/>
                  </a:lnTo>
                  <a:lnTo>
                    <a:pt x="656957" y="127031"/>
                  </a:lnTo>
                  <a:lnTo>
                    <a:pt x="617089" y="148080"/>
                  </a:lnTo>
                  <a:lnTo>
                    <a:pt x="578129" y="170574"/>
                  </a:lnTo>
                  <a:lnTo>
                    <a:pt x="540114" y="194475"/>
                  </a:lnTo>
                  <a:lnTo>
                    <a:pt x="503079" y="219749"/>
                  </a:lnTo>
                  <a:lnTo>
                    <a:pt x="467059" y="246359"/>
                  </a:lnTo>
                  <a:lnTo>
                    <a:pt x="432091" y="274270"/>
                  </a:lnTo>
                  <a:lnTo>
                    <a:pt x="398210" y="303446"/>
                  </a:lnTo>
                  <a:lnTo>
                    <a:pt x="365452" y="333852"/>
                  </a:lnTo>
                  <a:lnTo>
                    <a:pt x="333852" y="365452"/>
                  </a:lnTo>
                  <a:lnTo>
                    <a:pt x="303446" y="398210"/>
                  </a:lnTo>
                  <a:lnTo>
                    <a:pt x="274270" y="432091"/>
                  </a:lnTo>
                  <a:lnTo>
                    <a:pt x="246359" y="467059"/>
                  </a:lnTo>
                  <a:lnTo>
                    <a:pt x="219749" y="503079"/>
                  </a:lnTo>
                  <a:lnTo>
                    <a:pt x="194475" y="540114"/>
                  </a:lnTo>
                  <a:lnTo>
                    <a:pt x="170574" y="578129"/>
                  </a:lnTo>
                  <a:lnTo>
                    <a:pt x="148080" y="617089"/>
                  </a:lnTo>
                  <a:lnTo>
                    <a:pt x="127031" y="656957"/>
                  </a:lnTo>
                  <a:lnTo>
                    <a:pt x="107460" y="697699"/>
                  </a:lnTo>
                  <a:lnTo>
                    <a:pt x="89404" y="739278"/>
                  </a:lnTo>
                  <a:lnTo>
                    <a:pt x="72898" y="781659"/>
                  </a:lnTo>
                  <a:lnTo>
                    <a:pt x="57979" y="824806"/>
                  </a:lnTo>
                  <a:lnTo>
                    <a:pt x="44681" y="868684"/>
                  </a:lnTo>
                  <a:lnTo>
                    <a:pt x="33041" y="913257"/>
                  </a:lnTo>
                  <a:lnTo>
                    <a:pt x="23093" y="958489"/>
                  </a:lnTo>
                  <a:lnTo>
                    <a:pt x="14875" y="1004345"/>
                  </a:lnTo>
                  <a:lnTo>
                    <a:pt x="8420" y="1050789"/>
                  </a:lnTo>
                  <a:lnTo>
                    <a:pt x="3766" y="1097785"/>
                  </a:lnTo>
                  <a:lnTo>
                    <a:pt x="947" y="1145298"/>
                  </a:lnTo>
                  <a:lnTo>
                    <a:pt x="0" y="1193291"/>
                  </a:lnTo>
                  <a:lnTo>
                    <a:pt x="947" y="1241285"/>
                  </a:lnTo>
                  <a:lnTo>
                    <a:pt x="3766" y="1288798"/>
                  </a:lnTo>
                  <a:lnTo>
                    <a:pt x="8420" y="1335794"/>
                  </a:lnTo>
                  <a:lnTo>
                    <a:pt x="14875" y="1382238"/>
                  </a:lnTo>
                  <a:lnTo>
                    <a:pt x="23093" y="1428094"/>
                  </a:lnTo>
                  <a:lnTo>
                    <a:pt x="33041" y="1473326"/>
                  </a:lnTo>
                  <a:lnTo>
                    <a:pt x="44681" y="1517899"/>
                  </a:lnTo>
                  <a:lnTo>
                    <a:pt x="57979" y="1561777"/>
                  </a:lnTo>
                  <a:lnTo>
                    <a:pt x="72898" y="1604924"/>
                  </a:lnTo>
                  <a:lnTo>
                    <a:pt x="89404" y="1647305"/>
                  </a:lnTo>
                  <a:lnTo>
                    <a:pt x="107460" y="1688884"/>
                  </a:lnTo>
                  <a:lnTo>
                    <a:pt x="127031" y="1729626"/>
                  </a:lnTo>
                  <a:lnTo>
                    <a:pt x="148080" y="1769494"/>
                  </a:lnTo>
                  <a:lnTo>
                    <a:pt x="170574" y="1808454"/>
                  </a:lnTo>
                  <a:lnTo>
                    <a:pt x="194475" y="1846469"/>
                  </a:lnTo>
                  <a:lnTo>
                    <a:pt x="219749" y="1883504"/>
                  </a:lnTo>
                  <a:lnTo>
                    <a:pt x="246359" y="1919524"/>
                  </a:lnTo>
                  <a:lnTo>
                    <a:pt x="274270" y="1954492"/>
                  </a:lnTo>
                  <a:lnTo>
                    <a:pt x="303446" y="1988373"/>
                  </a:lnTo>
                  <a:lnTo>
                    <a:pt x="333852" y="2021131"/>
                  </a:lnTo>
                  <a:lnTo>
                    <a:pt x="365452" y="2052731"/>
                  </a:lnTo>
                  <a:lnTo>
                    <a:pt x="398210" y="2083137"/>
                  </a:lnTo>
                  <a:lnTo>
                    <a:pt x="432091" y="2112313"/>
                  </a:lnTo>
                  <a:lnTo>
                    <a:pt x="467059" y="2140224"/>
                  </a:lnTo>
                  <a:lnTo>
                    <a:pt x="503079" y="2166834"/>
                  </a:lnTo>
                  <a:lnTo>
                    <a:pt x="540114" y="2192108"/>
                  </a:lnTo>
                  <a:lnTo>
                    <a:pt x="578129" y="2216009"/>
                  </a:lnTo>
                  <a:lnTo>
                    <a:pt x="617089" y="2238503"/>
                  </a:lnTo>
                  <a:lnTo>
                    <a:pt x="656957" y="2259552"/>
                  </a:lnTo>
                  <a:lnTo>
                    <a:pt x="697699" y="2279123"/>
                  </a:lnTo>
                  <a:lnTo>
                    <a:pt x="739278" y="2297179"/>
                  </a:lnTo>
                  <a:lnTo>
                    <a:pt x="781659" y="2313685"/>
                  </a:lnTo>
                  <a:lnTo>
                    <a:pt x="824806" y="2328604"/>
                  </a:lnTo>
                  <a:lnTo>
                    <a:pt x="868684" y="2341902"/>
                  </a:lnTo>
                  <a:lnTo>
                    <a:pt x="913257" y="2353542"/>
                  </a:lnTo>
                  <a:lnTo>
                    <a:pt x="958489" y="2363490"/>
                  </a:lnTo>
                  <a:lnTo>
                    <a:pt x="1004345" y="2371708"/>
                  </a:lnTo>
                  <a:lnTo>
                    <a:pt x="1050789" y="2378163"/>
                  </a:lnTo>
                  <a:lnTo>
                    <a:pt x="1097785" y="2382817"/>
                  </a:lnTo>
                  <a:lnTo>
                    <a:pt x="1145298" y="2385636"/>
                  </a:lnTo>
                  <a:lnTo>
                    <a:pt x="1193291" y="2386583"/>
                  </a:lnTo>
                  <a:lnTo>
                    <a:pt x="7301483" y="2386583"/>
                  </a:lnTo>
                  <a:lnTo>
                    <a:pt x="7349477" y="2385636"/>
                  </a:lnTo>
                  <a:lnTo>
                    <a:pt x="7396990" y="2382817"/>
                  </a:lnTo>
                  <a:lnTo>
                    <a:pt x="7443986" y="2378163"/>
                  </a:lnTo>
                  <a:lnTo>
                    <a:pt x="7490430" y="2371708"/>
                  </a:lnTo>
                  <a:lnTo>
                    <a:pt x="7536286" y="2363490"/>
                  </a:lnTo>
                  <a:lnTo>
                    <a:pt x="7581518" y="2353542"/>
                  </a:lnTo>
                  <a:lnTo>
                    <a:pt x="7626091" y="2341902"/>
                  </a:lnTo>
                  <a:lnTo>
                    <a:pt x="7669969" y="2328604"/>
                  </a:lnTo>
                  <a:lnTo>
                    <a:pt x="7713116" y="2313685"/>
                  </a:lnTo>
                  <a:lnTo>
                    <a:pt x="7755497" y="2297179"/>
                  </a:lnTo>
                  <a:lnTo>
                    <a:pt x="7797076" y="2279123"/>
                  </a:lnTo>
                  <a:lnTo>
                    <a:pt x="7837818" y="2259552"/>
                  </a:lnTo>
                  <a:lnTo>
                    <a:pt x="7877686" y="2238503"/>
                  </a:lnTo>
                  <a:lnTo>
                    <a:pt x="7916646" y="2216009"/>
                  </a:lnTo>
                  <a:lnTo>
                    <a:pt x="7954661" y="2192108"/>
                  </a:lnTo>
                  <a:lnTo>
                    <a:pt x="7991696" y="2166834"/>
                  </a:lnTo>
                  <a:lnTo>
                    <a:pt x="8027716" y="2140224"/>
                  </a:lnTo>
                  <a:lnTo>
                    <a:pt x="8062684" y="2112313"/>
                  </a:lnTo>
                  <a:lnTo>
                    <a:pt x="8096565" y="2083137"/>
                  </a:lnTo>
                  <a:lnTo>
                    <a:pt x="8129323" y="2052731"/>
                  </a:lnTo>
                  <a:lnTo>
                    <a:pt x="8160923" y="2021131"/>
                  </a:lnTo>
                  <a:lnTo>
                    <a:pt x="8191329" y="1988373"/>
                  </a:lnTo>
                  <a:lnTo>
                    <a:pt x="8220505" y="1954492"/>
                  </a:lnTo>
                  <a:lnTo>
                    <a:pt x="8248416" y="1919524"/>
                  </a:lnTo>
                  <a:lnTo>
                    <a:pt x="8275026" y="1883504"/>
                  </a:lnTo>
                  <a:lnTo>
                    <a:pt x="8300300" y="1846469"/>
                  </a:lnTo>
                  <a:lnTo>
                    <a:pt x="8324201" y="1808454"/>
                  </a:lnTo>
                  <a:lnTo>
                    <a:pt x="8346695" y="1769494"/>
                  </a:lnTo>
                  <a:lnTo>
                    <a:pt x="8367744" y="1729626"/>
                  </a:lnTo>
                  <a:lnTo>
                    <a:pt x="8387315" y="1688884"/>
                  </a:lnTo>
                  <a:lnTo>
                    <a:pt x="8405371" y="1647305"/>
                  </a:lnTo>
                  <a:lnTo>
                    <a:pt x="8421877" y="1604924"/>
                  </a:lnTo>
                  <a:lnTo>
                    <a:pt x="8436796" y="1561777"/>
                  </a:lnTo>
                  <a:lnTo>
                    <a:pt x="8450094" y="1517899"/>
                  </a:lnTo>
                  <a:lnTo>
                    <a:pt x="8461734" y="1473326"/>
                  </a:lnTo>
                  <a:lnTo>
                    <a:pt x="8471682" y="1428094"/>
                  </a:lnTo>
                  <a:lnTo>
                    <a:pt x="8479900" y="1382238"/>
                  </a:lnTo>
                  <a:lnTo>
                    <a:pt x="8486355" y="1335794"/>
                  </a:lnTo>
                  <a:lnTo>
                    <a:pt x="8491009" y="1288798"/>
                  </a:lnTo>
                  <a:lnTo>
                    <a:pt x="8493828" y="1241285"/>
                  </a:lnTo>
                  <a:lnTo>
                    <a:pt x="8494776" y="1193291"/>
                  </a:lnTo>
                  <a:lnTo>
                    <a:pt x="8493828" y="1145298"/>
                  </a:lnTo>
                  <a:lnTo>
                    <a:pt x="8491009" y="1097785"/>
                  </a:lnTo>
                  <a:lnTo>
                    <a:pt x="8486355" y="1050789"/>
                  </a:lnTo>
                  <a:lnTo>
                    <a:pt x="8479900" y="1004345"/>
                  </a:lnTo>
                  <a:lnTo>
                    <a:pt x="8471682" y="958489"/>
                  </a:lnTo>
                  <a:lnTo>
                    <a:pt x="8461734" y="913257"/>
                  </a:lnTo>
                  <a:lnTo>
                    <a:pt x="8450094" y="868684"/>
                  </a:lnTo>
                  <a:lnTo>
                    <a:pt x="8436796" y="824806"/>
                  </a:lnTo>
                  <a:lnTo>
                    <a:pt x="8421877" y="781659"/>
                  </a:lnTo>
                  <a:lnTo>
                    <a:pt x="8405371" y="739278"/>
                  </a:lnTo>
                  <a:lnTo>
                    <a:pt x="8387315" y="697699"/>
                  </a:lnTo>
                  <a:lnTo>
                    <a:pt x="8367744" y="656957"/>
                  </a:lnTo>
                  <a:lnTo>
                    <a:pt x="8346695" y="617089"/>
                  </a:lnTo>
                  <a:lnTo>
                    <a:pt x="8324201" y="578129"/>
                  </a:lnTo>
                  <a:lnTo>
                    <a:pt x="8300300" y="540114"/>
                  </a:lnTo>
                  <a:lnTo>
                    <a:pt x="8275026" y="503079"/>
                  </a:lnTo>
                  <a:lnTo>
                    <a:pt x="8248416" y="467059"/>
                  </a:lnTo>
                  <a:lnTo>
                    <a:pt x="8220505" y="432091"/>
                  </a:lnTo>
                  <a:lnTo>
                    <a:pt x="8191329" y="398210"/>
                  </a:lnTo>
                  <a:lnTo>
                    <a:pt x="8160923" y="365452"/>
                  </a:lnTo>
                  <a:lnTo>
                    <a:pt x="8129323" y="333852"/>
                  </a:lnTo>
                  <a:lnTo>
                    <a:pt x="8096565" y="303446"/>
                  </a:lnTo>
                  <a:lnTo>
                    <a:pt x="8062684" y="274270"/>
                  </a:lnTo>
                  <a:lnTo>
                    <a:pt x="8027716" y="246359"/>
                  </a:lnTo>
                  <a:lnTo>
                    <a:pt x="7991696" y="219749"/>
                  </a:lnTo>
                  <a:lnTo>
                    <a:pt x="7954661" y="194475"/>
                  </a:lnTo>
                  <a:lnTo>
                    <a:pt x="7916646" y="170574"/>
                  </a:lnTo>
                  <a:lnTo>
                    <a:pt x="7877686" y="148080"/>
                  </a:lnTo>
                  <a:lnTo>
                    <a:pt x="7837818" y="127031"/>
                  </a:lnTo>
                  <a:lnTo>
                    <a:pt x="7797076" y="107460"/>
                  </a:lnTo>
                  <a:lnTo>
                    <a:pt x="7755497" y="89404"/>
                  </a:lnTo>
                  <a:lnTo>
                    <a:pt x="7713116" y="72898"/>
                  </a:lnTo>
                  <a:lnTo>
                    <a:pt x="7669969" y="57979"/>
                  </a:lnTo>
                  <a:lnTo>
                    <a:pt x="7626091" y="44681"/>
                  </a:lnTo>
                  <a:lnTo>
                    <a:pt x="7581518" y="33041"/>
                  </a:lnTo>
                  <a:lnTo>
                    <a:pt x="7536286" y="23093"/>
                  </a:lnTo>
                  <a:lnTo>
                    <a:pt x="7490430" y="14875"/>
                  </a:lnTo>
                  <a:lnTo>
                    <a:pt x="7443986" y="8420"/>
                  </a:lnTo>
                  <a:lnTo>
                    <a:pt x="7396990" y="3766"/>
                  </a:lnTo>
                  <a:lnTo>
                    <a:pt x="7349477" y="947"/>
                  </a:lnTo>
                  <a:lnTo>
                    <a:pt x="7301483" y="0"/>
                  </a:lnTo>
                  <a:close/>
                </a:path>
              </a:pathLst>
            </a:custGeom>
            <a:solidFill>
              <a:srgbClr val="006238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4" y="2225040"/>
              <a:ext cx="2318003" cy="32918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93322" y="1951212"/>
            <a:ext cx="277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780" algn="l"/>
              </a:tabLst>
            </a:pPr>
            <a:r>
              <a:rPr sz="1800">
                <a:solidFill>
                  <a:srgbClr val="FFFFFF"/>
                </a:solidFill>
              </a:rPr>
              <a:t>V</a:t>
            </a:r>
            <a:r>
              <a:rPr sz="1800" spc="-175">
                <a:solidFill>
                  <a:srgbClr val="FFFFFF"/>
                </a:solidFill>
              </a:rPr>
              <a:t> </a:t>
            </a:r>
            <a:r>
              <a:rPr sz="1800" spc="150">
                <a:solidFill>
                  <a:srgbClr val="FFFFFF"/>
                </a:solidFill>
              </a:rPr>
              <a:t>ir</a:t>
            </a:r>
            <a:r>
              <a:rPr sz="1800" spc="-185">
                <a:solidFill>
                  <a:srgbClr val="FFFFFF"/>
                </a:solidFill>
              </a:rPr>
              <a:t> </a:t>
            </a:r>
            <a:r>
              <a:rPr sz="1800" spc="200">
                <a:solidFill>
                  <a:srgbClr val="FFFFFF"/>
                </a:solidFill>
              </a:rPr>
              <a:t>gin</a:t>
            </a:r>
            <a:r>
              <a:rPr sz="1800" spc="-165">
                <a:solidFill>
                  <a:srgbClr val="FFFFFF"/>
                </a:solidFill>
              </a:rPr>
              <a:t> </a:t>
            </a:r>
            <a:r>
              <a:rPr sz="1800" spc="125">
                <a:solidFill>
                  <a:srgbClr val="FFFFFF"/>
                </a:solidFill>
              </a:rPr>
              <a:t>ie</a:t>
            </a:r>
            <a:r>
              <a:rPr sz="1800">
                <a:solidFill>
                  <a:srgbClr val="FFFFFF"/>
                </a:solidFill>
              </a:rPr>
              <a:t>	P</a:t>
            </a:r>
            <a:r>
              <a:rPr sz="1800" spc="-170">
                <a:solidFill>
                  <a:srgbClr val="FFFFFF"/>
                </a:solidFill>
              </a:rPr>
              <a:t> </a:t>
            </a:r>
            <a:r>
              <a:rPr sz="1800">
                <a:solidFill>
                  <a:srgbClr val="FFFFFF"/>
                </a:solidFill>
              </a:rPr>
              <a:t>a</a:t>
            </a:r>
            <a:r>
              <a:rPr sz="1800" spc="-165">
                <a:solidFill>
                  <a:srgbClr val="FFFFFF"/>
                </a:solidFill>
              </a:rPr>
              <a:t> </a:t>
            </a:r>
            <a:r>
              <a:rPr sz="1800">
                <a:solidFill>
                  <a:srgbClr val="FFFFFF"/>
                </a:solidFill>
              </a:rPr>
              <a:t>p</a:t>
            </a:r>
            <a:r>
              <a:rPr sz="1800" spc="-170">
                <a:solidFill>
                  <a:srgbClr val="FFFFFF"/>
                </a:solidFill>
              </a:rPr>
              <a:t> </a:t>
            </a:r>
            <a:r>
              <a:rPr sz="1800" spc="225">
                <a:solidFill>
                  <a:srgbClr val="FFFFFF"/>
                </a:solidFill>
              </a:rPr>
              <a:t>illa</a:t>
            </a:r>
            <a:r>
              <a:rPr sz="1800" spc="-165">
                <a:solidFill>
                  <a:srgbClr val="FFFFFF"/>
                </a:solidFill>
              </a:rPr>
              <a:t> </a:t>
            </a:r>
            <a:r>
              <a:rPr sz="1800">
                <a:solidFill>
                  <a:srgbClr val="FFFFFF"/>
                </a:solidFill>
              </a:rPr>
              <a:t>u</a:t>
            </a:r>
            <a:r>
              <a:rPr sz="1800" spc="-165">
                <a:solidFill>
                  <a:srgbClr val="FFFFFF"/>
                </a:solidFill>
              </a:rPr>
              <a:t> </a:t>
            </a:r>
            <a:r>
              <a:rPr sz="1800" spc="125">
                <a:solidFill>
                  <a:srgbClr val="FFFFFF"/>
                </a:solidFill>
              </a:rPr>
              <a:t>lt 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1222161" y="2479770"/>
            <a:ext cx="7296150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200">
                <a:solidFill>
                  <a:srgbClr val="FFFFFF"/>
                </a:solidFill>
                <a:latin typeface="Open Sans"/>
                <a:cs typeface="Open Sans"/>
              </a:rPr>
              <a:t>uma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105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nd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95">
                <a:solidFill>
                  <a:srgbClr val="FFFFFF"/>
                </a:solidFill>
                <a:latin typeface="Open Sans"/>
                <a:cs typeface="Open Sans"/>
              </a:rPr>
              <a:t>gan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spc="10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spc="105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&amp;</a:t>
            </a:r>
            <a:r>
              <a:rPr sz="1400" spc="11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200">
                <a:solidFill>
                  <a:srgbClr val="FFFFFF"/>
                </a:solidFill>
                <a:latin typeface="Open Sans"/>
                <a:cs typeface="Open Sans"/>
              </a:rPr>
              <a:t>fet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400" spc="105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lt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8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spc="11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Ma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er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0">
                <a:solidFill>
                  <a:srgbClr val="FFFFFF"/>
                </a:solidFill>
                <a:latin typeface="Open Sans"/>
                <a:cs typeface="Open Sans"/>
              </a:rPr>
              <a:t>, </a:t>
            </a:r>
            <a:r>
              <a:rPr sz="1400" spc="145">
                <a:solidFill>
                  <a:srgbClr val="FFFFFF"/>
                </a:solidFill>
                <a:latin typeface="Open Sans"/>
                <a:cs typeface="Open Sans"/>
              </a:rPr>
              <a:t>UI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-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er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io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spc="10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io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11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45">
                <a:solidFill>
                  <a:srgbClr val="FFFFFF"/>
                </a:solidFill>
                <a:latin typeface="Open Sans"/>
                <a:cs typeface="Open Sans"/>
              </a:rPr>
              <a:t>ai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95">
                <a:solidFill>
                  <a:srgbClr val="FFFFFF"/>
                </a:solidFill>
                <a:latin typeface="Open Sans"/>
                <a:cs typeface="Open Sans"/>
              </a:rPr>
              <a:t>way</a:t>
            </a:r>
            <a:r>
              <a:rPr sz="14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  <a:tabLst>
                <a:tab pos="929640" algn="l"/>
              </a:tabLst>
            </a:pPr>
            <a:r>
              <a:rPr sz="1800" b="1" spc="200">
                <a:solidFill>
                  <a:srgbClr val="FFFFFF"/>
                </a:solidFill>
                <a:latin typeface="Open Sans"/>
                <a:cs typeface="Open Sans"/>
              </a:rPr>
              <a:t>Jay</a:t>
            </a:r>
            <a:r>
              <a:rPr sz="1800" b="1" spc="-1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800" b="1" spc="-1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5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800" b="1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1800" b="1" spc="145">
                <a:solidFill>
                  <a:srgbClr val="FFFFFF"/>
                </a:solidFill>
                <a:latin typeface="Open Sans"/>
                <a:cs typeface="Open Sans"/>
              </a:rPr>
              <a:t>Yeo </a:t>
            </a:r>
            <a:endParaRPr sz="1800">
              <a:latin typeface="Open Sans"/>
              <a:cs typeface="Open Sans"/>
            </a:endParaRPr>
          </a:p>
          <a:p>
            <a:pPr marL="12700" marR="633095">
              <a:lnSpc>
                <a:spcPct val="135700"/>
              </a:lnSpc>
              <a:spcBef>
                <a:spcPts val="30"/>
              </a:spcBef>
            </a:pP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200">
                <a:solidFill>
                  <a:srgbClr val="FFFFFF"/>
                </a:solidFill>
                <a:latin typeface="Open Sans"/>
                <a:cs typeface="Open Sans"/>
              </a:rPr>
              <a:t>uma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105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nd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95">
                <a:solidFill>
                  <a:srgbClr val="FFFFFF"/>
                </a:solidFill>
                <a:latin typeface="Open Sans"/>
                <a:cs typeface="Open Sans"/>
              </a:rPr>
              <a:t>gan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spc="10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ct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200">
                <a:solidFill>
                  <a:srgbClr val="FFFFFF"/>
                </a:solidFill>
                <a:latin typeface="Open Sans"/>
                <a:cs typeface="Open Sans"/>
              </a:rPr>
              <a:t>ors</a:t>
            </a:r>
            <a:r>
              <a:rPr sz="1400" spc="11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35">
                <a:solidFill>
                  <a:srgbClr val="FFFFFF"/>
                </a:solidFill>
                <a:latin typeface="Open Sans"/>
                <a:cs typeface="Open Sans"/>
              </a:rPr>
              <a:t>ro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35">
                <a:solidFill>
                  <a:srgbClr val="FFFFFF"/>
                </a:solidFill>
                <a:latin typeface="Open Sans"/>
                <a:cs typeface="Open Sans"/>
              </a:rPr>
              <a:t>ra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14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spc="95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45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95">
                <a:solidFill>
                  <a:srgbClr val="FFFFFF"/>
                </a:solidFill>
                <a:latin typeface="Open Sans"/>
                <a:cs typeface="Open Sans"/>
              </a:rPr>
              <a:t>age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0">
                <a:solidFill>
                  <a:srgbClr val="FFFFFF"/>
                </a:solidFill>
                <a:latin typeface="Open Sans"/>
                <a:cs typeface="Open Sans"/>
              </a:rPr>
              <a:t>, </a:t>
            </a:r>
            <a:r>
              <a:rPr sz="1400" spc="145">
                <a:solidFill>
                  <a:srgbClr val="FFFFFF"/>
                </a:solidFill>
                <a:latin typeface="Open Sans"/>
                <a:cs typeface="Open Sans"/>
              </a:rPr>
              <a:t>ER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11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–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 spc="145">
                <a:solidFill>
                  <a:srgbClr val="FFFFFF"/>
                </a:solidFill>
                <a:latin typeface="Open Sans"/>
                <a:cs typeface="Open Sans"/>
              </a:rPr>
              <a:t>Eu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45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sz="1400" spc="105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io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 spc="195">
                <a:solidFill>
                  <a:srgbClr val="FFFFFF"/>
                </a:solidFill>
                <a:latin typeface="Open Sans"/>
                <a:cs typeface="Open Sans"/>
              </a:rPr>
              <a:t>Age</a:t>
            </a:r>
            <a:r>
              <a:rPr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400" spc="95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5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sz="1400" spc="114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45">
                <a:solidFill>
                  <a:srgbClr val="FFFFFF"/>
                </a:solidFill>
                <a:latin typeface="Open Sans"/>
                <a:cs typeface="Open Sans"/>
              </a:rPr>
              <a:t>ai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195">
                <a:solidFill>
                  <a:srgbClr val="FFFFFF"/>
                </a:solidFill>
                <a:latin typeface="Open Sans"/>
                <a:cs typeface="Open Sans"/>
              </a:rPr>
              <a:t>way</a:t>
            </a:r>
            <a:r>
              <a:rPr sz="14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11" name="object 11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67694" y="6234809"/>
              <a:ext cx="844652" cy="5148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65263" y="5916990"/>
              <a:ext cx="857692" cy="40927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1962924"/>
            <a:ext cx="12198350" cy="4895215"/>
            <a:chOff x="-6223" y="1962924"/>
            <a:chExt cx="12198350" cy="4895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6544" y="1962924"/>
              <a:ext cx="7987283" cy="40050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8" y="2154936"/>
              <a:ext cx="7603235" cy="36210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616" y="1623443"/>
            <a:ext cx="72682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5645" algn="l"/>
                <a:tab pos="3913504" algn="l"/>
                <a:tab pos="5105400" algn="l"/>
              </a:tabLst>
            </a:pP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S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U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S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: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NH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NC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I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NG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S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T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Y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M</a:t>
            </a:r>
            <a:r>
              <a:rPr sz="2000" spc="-229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NA</a:t>
            </a:r>
            <a:r>
              <a:rPr sz="2000" spc="-254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G</a:t>
            </a:r>
            <a:r>
              <a:rPr sz="2000" spc="-229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3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M</a:t>
            </a:r>
            <a:r>
              <a:rPr sz="2000" spc="-229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NT 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07366AEE-662D-9469-720B-E555D8D657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EEC8DBFE-6EDC-D510-EE74-F4FE17F5A02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2019300"/>
            <a:ext cx="12198350" cy="4838700"/>
            <a:chOff x="-6223" y="2019300"/>
            <a:chExt cx="12198350" cy="4838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19" y="2019300"/>
              <a:ext cx="9809987" cy="393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544" y="2211323"/>
              <a:ext cx="9425939" cy="35524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616" y="1623443"/>
            <a:ext cx="8254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6280" algn="l"/>
                <a:tab pos="2722245" algn="l"/>
                <a:tab pos="5031105" algn="l"/>
                <a:tab pos="6918325" algn="l"/>
                <a:tab pos="7245984" algn="l"/>
              </a:tabLst>
            </a:pP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SO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UR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S: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200">
                <a:solidFill>
                  <a:srgbClr val="002F3D"/>
                </a:solidFill>
                <a:latin typeface="Open Sans"/>
                <a:cs typeface="Open Sans"/>
              </a:rPr>
              <a:t>GUL</a:t>
            </a:r>
            <a:r>
              <a:rPr sz="2000" spc="-21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75">
                <a:solidFill>
                  <a:srgbClr val="002F3D"/>
                </a:solidFill>
                <a:latin typeface="Open Sans"/>
                <a:cs typeface="Open Sans"/>
              </a:rPr>
              <a:t>AT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IO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S,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S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75">
                <a:solidFill>
                  <a:srgbClr val="002F3D"/>
                </a:solidFill>
                <a:latin typeface="Open Sans"/>
                <a:cs typeface="Open Sans"/>
              </a:rPr>
              <a:t>TA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D</a:t>
            </a:r>
            <a:r>
              <a:rPr sz="2000" spc="-254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D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S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&amp;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T</a:t>
            </a:r>
            <a:r>
              <a:rPr sz="2000" spc="-26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LS 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B0274D6B-DA15-EDF8-B6A8-C21EEF687D0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FDE4CB49-9CE0-AD1A-7778-4805DE78E20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16" y="1623443"/>
            <a:ext cx="5452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5645" algn="l"/>
                <a:tab pos="3233420" algn="l"/>
              </a:tabLst>
            </a:pP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RE</a:t>
            </a:r>
            <a:r>
              <a:rPr sz="2000" spc="-229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S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U</a:t>
            </a:r>
            <a:r>
              <a:rPr sz="2000" spc="-21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RC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S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: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HU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M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P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RF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RM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41220" y="1918716"/>
            <a:ext cx="7801609" cy="4005579"/>
            <a:chOff x="2141220" y="1918716"/>
            <a:chExt cx="7801609" cy="400557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1220" y="1918716"/>
              <a:ext cx="7801343" cy="40050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3244" y="2110740"/>
              <a:ext cx="7417307" cy="36210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A61102FF-DC62-8717-3BAA-8D5EC5BA6C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B1A5DBBA-7519-425A-60BE-D7E5144A679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16" y="1623443"/>
            <a:ext cx="4587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5645" algn="l"/>
                <a:tab pos="2721610" algn="l"/>
                <a:tab pos="3166745" algn="l"/>
              </a:tabLst>
            </a:pP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RE</a:t>
            </a:r>
            <a:r>
              <a:rPr sz="2000" spc="-229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S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U</a:t>
            </a:r>
            <a:r>
              <a:rPr sz="2000" spc="-21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RC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S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: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HO</a:t>
            </a:r>
            <a:r>
              <a:rPr sz="2000" spc="-229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I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P</a:t>
            </a:r>
            <a:r>
              <a:rPr sz="2000" spc="-21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RA</a:t>
            </a:r>
            <a:r>
              <a:rPr sz="2000" spc="-254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002F3D"/>
                </a:solidFill>
                <a:latin typeface="Open Sans"/>
                <a:cs typeface="Open Sans"/>
              </a:rPr>
              <a:t>TI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52956" y="1892806"/>
            <a:ext cx="8940165" cy="4040504"/>
            <a:chOff x="1552956" y="1892806"/>
            <a:chExt cx="8940165" cy="40405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2956" y="1892806"/>
              <a:ext cx="8939783" cy="40401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979" y="2084832"/>
              <a:ext cx="8555736" cy="36560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F59B99C9-905F-BC50-1933-BBFDEAD543B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8A525DAF-59F3-2D22-0BFB-6F7F085978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2016252"/>
            <a:ext cx="12198350" cy="4841875"/>
            <a:chOff x="-6223" y="2016252"/>
            <a:chExt cx="12198350" cy="4841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6376" y="2016252"/>
              <a:ext cx="7831835" cy="4158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1448" y="2211323"/>
              <a:ext cx="7243571" cy="35707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616" y="1623443"/>
            <a:ext cx="6541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8994" algn="l"/>
                <a:tab pos="1365885" algn="l"/>
                <a:tab pos="2446020" algn="l"/>
                <a:tab pos="2749550" algn="l"/>
                <a:tab pos="4561840" algn="l"/>
                <a:tab pos="5005070" algn="l"/>
                <a:tab pos="5784215" algn="l"/>
              </a:tabLst>
            </a:pP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4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W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T</a:t>
            </a:r>
            <a:r>
              <a:rPr sz="2000" spc="-27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SH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IN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IL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H</a:t>
            </a:r>
            <a:r>
              <a:rPr sz="2000" spc="-23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 spc="-19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?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54A3C134-213F-C944-1ABA-4555215347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A5D5842C-ACE9-4592-5C6B-7147028873C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16" y="1623443"/>
            <a:ext cx="6541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8994" algn="l"/>
                <a:tab pos="1365885" algn="l"/>
                <a:tab pos="2446020" algn="l"/>
                <a:tab pos="2749550" algn="l"/>
                <a:tab pos="4561840" algn="l"/>
                <a:tab pos="5005070" algn="l"/>
                <a:tab pos="5784215" algn="l"/>
              </a:tabLst>
            </a:pP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4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W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T</a:t>
            </a:r>
            <a:r>
              <a:rPr sz="2000" spc="-27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SH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IN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IL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H</a:t>
            </a:r>
            <a:r>
              <a:rPr sz="2000" spc="-23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 spc="-19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?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202179" y="2063495"/>
            <a:ext cx="7985759" cy="4136390"/>
            <a:chOff x="2202179" y="2063495"/>
            <a:chExt cx="7985759" cy="41363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179" y="2063495"/>
              <a:ext cx="7985759" cy="41361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7252" y="2258567"/>
              <a:ext cx="7397496" cy="354787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76988342-948A-A2E4-AA5E-D5FD2C41AB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8CD41817-FB05-F68F-CA6D-82A3B5CE525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878330" algn="l"/>
                <a:tab pos="2421255" algn="l"/>
                <a:tab pos="4435475" algn="l"/>
              </a:tabLst>
            </a:pPr>
            <a:r>
              <a:rPr spc="200"/>
              <a:t>RAIL</a:t>
            </a:r>
            <a:r>
              <a:t>	</a:t>
            </a:r>
            <a:r>
              <a:rPr spc="170"/>
              <a:t>HOF</a:t>
            </a:r>
            <a:r>
              <a:t>	</a:t>
            </a:r>
            <a:r>
              <a:rPr spc="120"/>
              <a:t>IN</a:t>
            </a:r>
            <a:r>
              <a:t>	</a:t>
            </a:r>
            <a:r>
              <a:rPr spc="180"/>
              <a:t>CON</a:t>
            </a:r>
            <a:r>
              <a:rPr spc="-330"/>
              <a:t> </a:t>
            </a:r>
            <a:r>
              <a:rPr spc="220"/>
              <a:t>CRET</a:t>
            </a:r>
            <a:r>
              <a:rPr spc="-325"/>
              <a:t> </a:t>
            </a:r>
            <a:r>
              <a:rPr spc="-50"/>
              <a:t>E</a:t>
            </a:r>
            <a:r>
              <a:t>	T</a:t>
            </a:r>
            <a:r>
              <a:rPr spc="-325"/>
              <a:t> </a:t>
            </a:r>
            <a:r>
              <a:rPr spc="195"/>
              <a:t>ERM</a:t>
            </a:r>
            <a:r>
              <a:rPr spc="-315"/>
              <a:t> </a:t>
            </a:r>
            <a:r>
              <a:rPr spc="-5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16" y="1623443"/>
            <a:ext cx="7291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8994" algn="l"/>
                <a:tab pos="1365885" algn="l"/>
                <a:tab pos="2446020" algn="l"/>
                <a:tab pos="3380740" algn="l"/>
                <a:tab pos="5311140" algn="l"/>
                <a:tab pos="5756275" algn="l"/>
                <a:tab pos="6533515" algn="l"/>
              </a:tabLst>
            </a:pP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4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W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T</a:t>
            </a:r>
            <a:r>
              <a:rPr sz="2000" spc="-27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SH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Y</a:t>
            </a:r>
            <a:r>
              <a:rPr sz="2000" spc="-25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UR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X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PE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002F3D"/>
                </a:solidFill>
                <a:latin typeface="Open Sans"/>
                <a:cs typeface="Open Sans"/>
              </a:rPr>
              <a:t>IE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C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IN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R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002F3D"/>
                </a:solidFill>
                <a:latin typeface="Open Sans"/>
                <a:cs typeface="Open Sans"/>
              </a:rPr>
              <a:t>IL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002F3D"/>
                </a:solidFill>
                <a:latin typeface="Open Sans"/>
                <a:cs typeface="Open Sans"/>
              </a:rPr>
              <a:t>F</a:t>
            </a:r>
            <a:r>
              <a:rPr sz="2000" spc="-190">
                <a:solidFill>
                  <a:srgbClr val="002F3D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002F3D"/>
                </a:solidFill>
                <a:latin typeface="Open Sans"/>
                <a:cs typeface="Open Sans"/>
              </a:rPr>
              <a:t>?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3" y="757428"/>
            <a:ext cx="2871470" cy="407034"/>
          </a:xfrm>
          <a:custGeom>
            <a:avLst/>
            <a:gdLst/>
            <a:ahLst/>
            <a:cxnLst/>
            <a:rect l="l" t="t" r="r" b="b"/>
            <a:pathLst>
              <a:path w="2871470" h="407034">
                <a:moveTo>
                  <a:pt x="2261429" y="299899"/>
                </a:moveTo>
                <a:lnTo>
                  <a:pt x="2021562" y="299899"/>
                </a:lnTo>
                <a:lnTo>
                  <a:pt x="2071784" y="298910"/>
                </a:lnTo>
                <a:lnTo>
                  <a:pt x="2121929" y="296540"/>
                </a:lnTo>
                <a:lnTo>
                  <a:pt x="2171962" y="292683"/>
                </a:lnTo>
                <a:lnTo>
                  <a:pt x="2221849" y="287235"/>
                </a:lnTo>
                <a:lnTo>
                  <a:pt x="2271555" y="280092"/>
                </a:lnTo>
                <a:lnTo>
                  <a:pt x="2321047" y="271150"/>
                </a:lnTo>
                <a:lnTo>
                  <a:pt x="2370290" y="260305"/>
                </a:lnTo>
                <a:lnTo>
                  <a:pt x="2420694" y="246997"/>
                </a:lnTo>
                <a:lnTo>
                  <a:pt x="2470109" y="231352"/>
                </a:lnTo>
                <a:lnTo>
                  <a:pt x="2518461" y="213347"/>
                </a:lnTo>
                <a:lnTo>
                  <a:pt x="2565675" y="192958"/>
                </a:lnTo>
                <a:lnTo>
                  <a:pt x="2611678" y="170164"/>
                </a:lnTo>
                <a:lnTo>
                  <a:pt x="2656394" y="144939"/>
                </a:lnTo>
                <a:lnTo>
                  <a:pt x="2699750" y="117263"/>
                </a:lnTo>
                <a:lnTo>
                  <a:pt x="2741671" y="87110"/>
                </a:lnTo>
                <a:lnTo>
                  <a:pt x="2782083" y="54459"/>
                </a:lnTo>
                <a:lnTo>
                  <a:pt x="2820912" y="19285"/>
                </a:lnTo>
                <a:lnTo>
                  <a:pt x="2829293" y="13305"/>
                </a:lnTo>
                <a:lnTo>
                  <a:pt x="2839370" y="8319"/>
                </a:lnTo>
                <a:lnTo>
                  <a:pt x="2849984" y="4236"/>
                </a:lnTo>
                <a:lnTo>
                  <a:pt x="2859972" y="968"/>
                </a:lnTo>
                <a:lnTo>
                  <a:pt x="2863739" y="0"/>
                </a:lnTo>
                <a:lnTo>
                  <a:pt x="2871216" y="0"/>
                </a:lnTo>
                <a:lnTo>
                  <a:pt x="2871216" y="4931"/>
                </a:lnTo>
                <a:lnTo>
                  <a:pt x="2860999" y="14856"/>
                </a:lnTo>
                <a:lnTo>
                  <a:pt x="2822817" y="48208"/>
                </a:lnTo>
                <a:lnTo>
                  <a:pt x="2783842" y="79263"/>
                </a:lnTo>
                <a:lnTo>
                  <a:pt x="2743394" y="108298"/>
                </a:lnTo>
                <a:lnTo>
                  <a:pt x="2701606" y="135346"/>
                </a:lnTo>
                <a:lnTo>
                  <a:pt x="2658611" y="160444"/>
                </a:lnTo>
                <a:lnTo>
                  <a:pt x="2614543" y="183624"/>
                </a:lnTo>
                <a:lnTo>
                  <a:pt x="2569534" y="204923"/>
                </a:lnTo>
                <a:lnTo>
                  <a:pt x="2523717" y="224375"/>
                </a:lnTo>
                <a:lnTo>
                  <a:pt x="2477227" y="242014"/>
                </a:lnTo>
                <a:lnTo>
                  <a:pt x="2430195" y="257876"/>
                </a:lnTo>
                <a:lnTo>
                  <a:pt x="2382755" y="271996"/>
                </a:lnTo>
                <a:lnTo>
                  <a:pt x="2335041" y="284407"/>
                </a:lnTo>
                <a:lnTo>
                  <a:pt x="2286081" y="295321"/>
                </a:lnTo>
                <a:lnTo>
                  <a:pt x="2261429" y="299899"/>
                </a:lnTo>
                <a:close/>
              </a:path>
              <a:path w="2871470" h="407034">
                <a:moveTo>
                  <a:pt x="3502" y="406908"/>
                </a:moveTo>
                <a:lnTo>
                  <a:pt x="0" y="406908"/>
                </a:lnTo>
                <a:lnTo>
                  <a:pt x="0" y="402667"/>
                </a:lnTo>
                <a:lnTo>
                  <a:pt x="34892" y="379007"/>
                </a:lnTo>
                <a:lnTo>
                  <a:pt x="109742" y="334797"/>
                </a:lnTo>
                <a:lnTo>
                  <a:pt x="155706" y="311098"/>
                </a:lnTo>
                <a:lnTo>
                  <a:pt x="202594" y="289441"/>
                </a:lnTo>
                <a:lnTo>
                  <a:pt x="250324" y="269797"/>
                </a:lnTo>
                <a:lnTo>
                  <a:pt x="298814" y="252134"/>
                </a:lnTo>
                <a:lnTo>
                  <a:pt x="347982" y="236423"/>
                </a:lnTo>
                <a:lnTo>
                  <a:pt x="397747" y="222632"/>
                </a:lnTo>
                <a:lnTo>
                  <a:pt x="448028" y="210732"/>
                </a:lnTo>
                <a:lnTo>
                  <a:pt x="498743" y="200692"/>
                </a:lnTo>
                <a:lnTo>
                  <a:pt x="549809" y="192482"/>
                </a:lnTo>
                <a:lnTo>
                  <a:pt x="601146" y="186071"/>
                </a:lnTo>
                <a:lnTo>
                  <a:pt x="653674" y="181130"/>
                </a:lnTo>
                <a:lnTo>
                  <a:pt x="706276" y="177811"/>
                </a:lnTo>
                <a:lnTo>
                  <a:pt x="758928" y="176012"/>
                </a:lnTo>
                <a:lnTo>
                  <a:pt x="811611" y="175635"/>
                </a:lnTo>
                <a:lnTo>
                  <a:pt x="864302" y="176579"/>
                </a:lnTo>
                <a:lnTo>
                  <a:pt x="916981" y="178744"/>
                </a:lnTo>
                <a:lnTo>
                  <a:pt x="969625" y="182030"/>
                </a:lnTo>
                <a:lnTo>
                  <a:pt x="1022213" y="186338"/>
                </a:lnTo>
                <a:lnTo>
                  <a:pt x="1074724" y="191566"/>
                </a:lnTo>
                <a:lnTo>
                  <a:pt x="1127137" y="197617"/>
                </a:lnTo>
                <a:lnTo>
                  <a:pt x="1162058" y="202139"/>
                </a:lnTo>
                <a:lnTo>
                  <a:pt x="756611" y="202139"/>
                </a:lnTo>
                <a:lnTo>
                  <a:pt x="707490" y="202415"/>
                </a:lnTo>
                <a:lnTo>
                  <a:pt x="658369" y="203947"/>
                </a:lnTo>
                <a:lnTo>
                  <a:pt x="609262" y="206824"/>
                </a:lnTo>
                <a:lnTo>
                  <a:pt x="560181" y="211137"/>
                </a:lnTo>
                <a:lnTo>
                  <a:pt x="510710" y="217224"/>
                </a:lnTo>
                <a:lnTo>
                  <a:pt x="461603" y="225033"/>
                </a:lnTo>
                <a:lnTo>
                  <a:pt x="412944" y="234657"/>
                </a:lnTo>
                <a:lnTo>
                  <a:pt x="364813" y="246195"/>
                </a:lnTo>
                <a:lnTo>
                  <a:pt x="317291" y="259739"/>
                </a:lnTo>
                <a:lnTo>
                  <a:pt x="270461" y="275388"/>
                </a:lnTo>
                <a:lnTo>
                  <a:pt x="224405" y="293235"/>
                </a:lnTo>
                <a:lnTo>
                  <a:pt x="179202" y="313377"/>
                </a:lnTo>
                <a:lnTo>
                  <a:pt x="134936" y="335910"/>
                </a:lnTo>
                <a:lnTo>
                  <a:pt x="91688" y="360928"/>
                </a:lnTo>
                <a:lnTo>
                  <a:pt x="49539" y="388528"/>
                </a:lnTo>
                <a:lnTo>
                  <a:pt x="40191" y="394086"/>
                </a:lnTo>
                <a:lnTo>
                  <a:pt x="29771" y="399012"/>
                </a:lnTo>
                <a:lnTo>
                  <a:pt x="18994" y="403034"/>
                </a:lnTo>
                <a:lnTo>
                  <a:pt x="8574" y="405881"/>
                </a:lnTo>
                <a:lnTo>
                  <a:pt x="3502" y="406908"/>
                </a:lnTo>
                <a:close/>
              </a:path>
              <a:path w="2871470" h="407034">
                <a:moveTo>
                  <a:pt x="1939272" y="326447"/>
                </a:moveTo>
                <a:lnTo>
                  <a:pt x="1889504" y="325418"/>
                </a:lnTo>
                <a:lnTo>
                  <a:pt x="1839771" y="323267"/>
                </a:lnTo>
                <a:lnTo>
                  <a:pt x="1790102" y="320078"/>
                </a:lnTo>
                <a:lnTo>
                  <a:pt x="1740465" y="315884"/>
                </a:lnTo>
                <a:lnTo>
                  <a:pt x="1690915" y="310932"/>
                </a:lnTo>
                <a:lnTo>
                  <a:pt x="1641441" y="305319"/>
                </a:lnTo>
                <a:lnTo>
                  <a:pt x="1542668" y="292501"/>
                </a:lnTo>
                <a:lnTo>
                  <a:pt x="1246805" y="248315"/>
                </a:lnTo>
                <a:lnTo>
                  <a:pt x="1099345" y="227762"/>
                </a:lnTo>
                <a:lnTo>
                  <a:pt x="1050595" y="221782"/>
                </a:lnTo>
                <a:lnTo>
                  <a:pt x="1001752" y="216424"/>
                </a:lnTo>
                <a:lnTo>
                  <a:pt x="952830" y="211780"/>
                </a:lnTo>
                <a:lnTo>
                  <a:pt x="903841" y="207939"/>
                </a:lnTo>
                <a:lnTo>
                  <a:pt x="854800" y="204991"/>
                </a:lnTo>
                <a:lnTo>
                  <a:pt x="805719" y="203028"/>
                </a:lnTo>
                <a:lnTo>
                  <a:pt x="756611" y="202139"/>
                </a:lnTo>
                <a:lnTo>
                  <a:pt x="1162058" y="202139"/>
                </a:lnTo>
                <a:lnTo>
                  <a:pt x="1277868" y="218117"/>
                </a:lnTo>
                <a:lnTo>
                  <a:pt x="1573208" y="262800"/>
                </a:lnTo>
                <a:lnTo>
                  <a:pt x="1671939" y="276192"/>
                </a:lnTo>
                <a:lnTo>
                  <a:pt x="1721405" y="282156"/>
                </a:lnTo>
                <a:lnTo>
                  <a:pt x="1770951" y="287499"/>
                </a:lnTo>
                <a:lnTo>
                  <a:pt x="1820588" y="292120"/>
                </a:lnTo>
                <a:lnTo>
                  <a:pt x="1870776" y="295616"/>
                </a:lnTo>
                <a:lnTo>
                  <a:pt x="1921024" y="298148"/>
                </a:lnTo>
                <a:lnTo>
                  <a:pt x="1971297" y="299610"/>
                </a:lnTo>
                <a:lnTo>
                  <a:pt x="2261429" y="299899"/>
                </a:lnTo>
                <a:lnTo>
                  <a:pt x="2236914" y="304452"/>
                </a:lnTo>
                <a:lnTo>
                  <a:pt x="2187572" y="311884"/>
                </a:lnTo>
                <a:lnTo>
                  <a:pt x="2138084" y="317700"/>
                </a:lnTo>
                <a:lnTo>
                  <a:pt x="2088479" y="321982"/>
                </a:lnTo>
                <a:lnTo>
                  <a:pt x="2038789" y="324812"/>
                </a:lnTo>
                <a:lnTo>
                  <a:pt x="1989043" y="326273"/>
                </a:lnTo>
                <a:lnTo>
                  <a:pt x="1939272" y="326447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23644" y="2010155"/>
            <a:ext cx="8793480" cy="4140835"/>
            <a:chOff x="1723644" y="2010155"/>
            <a:chExt cx="8793480" cy="41408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3644" y="2010155"/>
              <a:ext cx="8793467" cy="4140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8716" y="2205228"/>
              <a:ext cx="8205203" cy="35524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82F5489B-9C0B-8068-8717-98A4EF96A6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C554C828-02A6-0362-8D83-15956414E07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0263" y="4383104"/>
            <a:ext cx="2402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600" spc="-1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2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600" spc="-1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2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600" spc="-1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140">
                <a:solidFill>
                  <a:srgbClr val="FFFFFF"/>
                </a:solidFill>
                <a:latin typeface="Open Sans"/>
                <a:cs typeface="Open Sans"/>
              </a:rPr>
              <a:t>.i</a:t>
            </a:r>
            <a:r>
              <a:rPr sz="1600" spc="-1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600" spc="-114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135">
                <a:solidFill>
                  <a:srgbClr val="FFFFFF"/>
                </a:solidFill>
                <a:latin typeface="Open Sans"/>
                <a:cs typeface="Open Sans"/>
              </a:rPr>
              <a:t>sc</a:t>
            </a:r>
            <a:r>
              <a:rPr sz="1600" spc="-114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sz="1600" spc="-114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FFFFFF"/>
                </a:solidFill>
                <a:latin typeface="Open Sans"/>
                <a:cs typeface="Open Sans"/>
              </a:rPr>
              <a:t>0</a:t>
            </a:r>
            <a:r>
              <a:rPr sz="1600" spc="-114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sz="1600" spc="-1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sz="1600" spc="-114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140">
                <a:solidFill>
                  <a:srgbClr val="FFFFFF"/>
                </a:solidFill>
                <a:latin typeface="Open Sans"/>
                <a:cs typeface="Open Sans"/>
              </a:rPr>
              <a:t>.c</a:t>
            </a:r>
            <a:r>
              <a:rPr sz="1600" spc="-10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110">
                <a:solidFill>
                  <a:srgbClr val="FFFFFF"/>
                </a:solidFill>
                <a:latin typeface="Open Sans"/>
                <a:cs typeface="Open Sans"/>
              </a:rPr>
              <a:t>om </a:t>
            </a:r>
            <a:endParaRPr sz="16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807" y="1581911"/>
            <a:ext cx="2996183" cy="23119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9008" y="5501640"/>
            <a:ext cx="1319771" cy="801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2564" y="5699759"/>
            <a:ext cx="2903219" cy="4053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556" y="5660135"/>
            <a:ext cx="1583435" cy="4861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096000" y="1397508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91271" y="2595384"/>
            <a:ext cx="1286243" cy="781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00259" y="2641092"/>
            <a:ext cx="1693163" cy="8077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193" y="2666374"/>
            <a:ext cx="9803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6469" algn="l"/>
                <a:tab pos="1840864" algn="l"/>
                <a:tab pos="2148840" algn="l"/>
                <a:tab pos="2514600" algn="l"/>
                <a:tab pos="4083050" algn="l"/>
                <a:tab pos="6132830" algn="l"/>
                <a:tab pos="6739255" algn="l"/>
                <a:tab pos="8515985" algn="l"/>
              </a:tabLst>
            </a:pPr>
            <a:r>
              <a:rPr sz="2400" spc="200">
                <a:solidFill>
                  <a:srgbClr val="FFFFFF"/>
                </a:solidFill>
              </a:rPr>
              <a:t>RAIL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170">
                <a:solidFill>
                  <a:srgbClr val="FFFFFF"/>
                </a:solidFill>
              </a:rPr>
              <a:t>HOF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-50">
                <a:solidFill>
                  <a:srgbClr val="FFFFFF"/>
                </a:solidFill>
              </a:rPr>
              <a:t>–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-50">
                <a:solidFill>
                  <a:srgbClr val="FFFFFF"/>
                </a:solidFill>
              </a:rPr>
              <a:t>A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195">
                <a:solidFill>
                  <a:srgbClr val="FFFFFF"/>
                </a:solidFill>
              </a:rPr>
              <a:t>DIG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 spc="160">
                <a:solidFill>
                  <a:srgbClr val="FFFFFF"/>
                </a:solidFill>
              </a:rPr>
              <a:t>ITAL</a:t>
            </a:r>
            <a:r>
              <a:rPr sz="2400">
                <a:solidFill>
                  <a:srgbClr val="FFFFFF"/>
                </a:solidFill>
              </a:rPr>
              <a:t>	P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L</a:t>
            </a:r>
            <a:r>
              <a:rPr sz="2400" spc="-325">
                <a:solidFill>
                  <a:srgbClr val="FFFFFF"/>
                </a:solidFill>
              </a:rPr>
              <a:t> </a:t>
            </a:r>
            <a:r>
              <a:rPr sz="2400" spc="65">
                <a:solidFill>
                  <a:srgbClr val="FFFFFF"/>
                </a:solidFill>
              </a:rPr>
              <a:t>AT</a:t>
            </a:r>
            <a:r>
              <a:rPr sz="2400" spc="-325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F</a:t>
            </a:r>
            <a:r>
              <a:rPr sz="2400" spc="-325">
                <a:solidFill>
                  <a:srgbClr val="FFFFFF"/>
                </a:solidFill>
              </a:rPr>
              <a:t> </a:t>
            </a:r>
            <a:r>
              <a:rPr sz="2400" spc="170">
                <a:solidFill>
                  <a:srgbClr val="FFFFFF"/>
                </a:solidFill>
              </a:rPr>
              <a:t>ORM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100">
                <a:solidFill>
                  <a:srgbClr val="FFFFFF"/>
                </a:solidFill>
              </a:rPr>
              <a:t>TO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145">
                <a:solidFill>
                  <a:srgbClr val="FFFFFF"/>
                </a:solidFill>
              </a:rPr>
              <a:t>IM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P</a:t>
            </a:r>
            <a:r>
              <a:rPr sz="2400" spc="-315">
                <a:solidFill>
                  <a:srgbClr val="FFFFFF"/>
                </a:solidFill>
              </a:rPr>
              <a:t> </a:t>
            </a:r>
            <a:r>
              <a:rPr sz="2400" spc="195">
                <a:solidFill>
                  <a:srgbClr val="FFFFFF"/>
                </a:solidFill>
              </a:rPr>
              <a:t>ROVE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195">
                <a:solidFill>
                  <a:srgbClr val="FFFFFF"/>
                </a:solidFill>
              </a:rPr>
              <a:t>SAF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 spc="145">
                <a:solidFill>
                  <a:srgbClr val="FFFFFF"/>
                </a:solidFill>
              </a:rPr>
              <a:t>ET</a:t>
            </a:r>
            <a:r>
              <a:rPr sz="2400" spc="-315">
                <a:solidFill>
                  <a:srgbClr val="FFFFFF"/>
                </a:solidFill>
              </a:rPr>
              <a:t> </a:t>
            </a:r>
            <a:r>
              <a:rPr sz="2400" spc="-50">
                <a:solidFill>
                  <a:srgbClr val="FFFFFF"/>
                </a:solidFill>
              </a:rPr>
              <a:t>Y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4" name="object 4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7" name="object 21">
            <a:extLst>
              <a:ext uri="{FF2B5EF4-FFF2-40B4-BE49-F238E27FC236}">
                <a16:creationId xmlns:a16="http://schemas.microsoft.com/office/drawing/2014/main" id="{360528A4-906E-704B-409B-A8A73920DC7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18" name="object 22">
            <a:extLst>
              <a:ext uri="{FF2B5EF4-FFF2-40B4-BE49-F238E27FC236}">
                <a16:creationId xmlns:a16="http://schemas.microsoft.com/office/drawing/2014/main" id="{C14573D6-AD50-3A22-9830-AB25B734E78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0"/>
            <a:ext cx="12198350" cy="6858000"/>
            <a:chOff x="-6223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2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218440"/>
            </a:xfrm>
            <a:custGeom>
              <a:avLst/>
              <a:gdLst/>
              <a:ahLst/>
              <a:cxnLst/>
              <a:rect l="l" t="t" r="r" b="b"/>
              <a:pathLst>
                <a:path w="12192000" h="218440">
                  <a:moveTo>
                    <a:pt x="12192000" y="0"/>
                  </a:moveTo>
                  <a:lnTo>
                    <a:pt x="0" y="0"/>
                  </a:lnTo>
                  <a:lnTo>
                    <a:pt x="0" y="217931"/>
                  </a:lnTo>
                  <a:lnTo>
                    <a:pt x="12192000" y="2179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875020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5990082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6763" y="6272784"/>
              <a:ext cx="1354835" cy="1889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40" y="6265164"/>
              <a:ext cx="739139" cy="2270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22442" y="2340101"/>
              <a:ext cx="5857240" cy="14604"/>
            </a:xfrm>
            <a:custGeom>
              <a:avLst/>
              <a:gdLst/>
              <a:ahLst/>
              <a:cxnLst/>
              <a:rect l="l" t="t" r="r" b="b"/>
              <a:pathLst>
                <a:path w="5857240" h="14605">
                  <a:moveTo>
                    <a:pt x="0" y="14376"/>
                  </a:moveTo>
                  <a:lnTo>
                    <a:pt x="5856973" y="0"/>
                  </a:lnTo>
                </a:path>
              </a:pathLst>
            </a:custGeom>
            <a:ln w="19050">
              <a:solidFill>
                <a:srgbClr val="E983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4446" y="3472436"/>
              <a:ext cx="5569585" cy="57785"/>
            </a:xfrm>
            <a:custGeom>
              <a:avLst/>
              <a:gdLst/>
              <a:ahLst/>
              <a:cxnLst/>
              <a:rect l="l" t="t" r="r" b="b"/>
              <a:pathLst>
                <a:path w="5569584" h="57785">
                  <a:moveTo>
                    <a:pt x="0" y="57505"/>
                  </a:moveTo>
                  <a:lnTo>
                    <a:pt x="5569432" y="0"/>
                  </a:lnTo>
                </a:path>
              </a:pathLst>
            </a:custGeom>
            <a:ln w="19049">
              <a:solidFill>
                <a:srgbClr val="E983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/>
              <a:t>INDEX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08341" y="3187187"/>
            <a:ext cx="3404235" cy="659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200">
                <a:solidFill>
                  <a:srgbClr val="404040"/>
                </a:solidFill>
                <a:latin typeface="Open Sans"/>
                <a:cs typeface="Open Sans"/>
              </a:rPr>
              <a:t>CHA</a:t>
            </a:r>
            <a:r>
              <a:rPr sz="1400" b="1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sz="1400" b="1" spc="-7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spc="150">
                <a:solidFill>
                  <a:srgbClr val="404040"/>
                </a:solidFill>
                <a:latin typeface="Open Sans"/>
                <a:cs typeface="Open Sans"/>
              </a:rPr>
              <a:t>ER</a:t>
            </a:r>
            <a:r>
              <a:rPr sz="1400" b="1" spc="10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spc="-50">
                <a:solidFill>
                  <a:srgbClr val="404040"/>
                </a:solidFill>
                <a:latin typeface="Open Sans"/>
                <a:cs typeface="Open Sans"/>
              </a:rPr>
              <a:t>3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Open Sans"/>
              <a:cs typeface="Open Sans"/>
            </a:endParaRPr>
          </a:p>
          <a:p>
            <a:pPr marL="40005">
              <a:lnSpc>
                <a:spcPct val="100000"/>
              </a:lnSpc>
            </a:pP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RAIL</a:t>
            </a:r>
            <a:r>
              <a:rPr sz="1200" b="1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r>
              <a:rPr sz="1200" b="1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DIGITAL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PLATFORM</a:t>
            </a:r>
            <a:r>
              <a:rPr sz="1200" b="1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DEVELOPMENT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9955" y="4339466"/>
            <a:ext cx="2353310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0">
                <a:solidFill>
                  <a:srgbClr val="404040"/>
                </a:solidFill>
                <a:latin typeface="Open Sans"/>
                <a:cs typeface="Open Sans"/>
              </a:rPr>
              <a:t>CHA</a:t>
            </a:r>
            <a:r>
              <a:rPr sz="1400" b="1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sz="1400" b="1" spc="-7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spc="150">
                <a:solidFill>
                  <a:srgbClr val="404040"/>
                </a:solidFill>
                <a:latin typeface="Open Sans"/>
                <a:cs typeface="Open Sans"/>
              </a:rPr>
              <a:t>ER</a:t>
            </a:r>
            <a:r>
              <a:rPr sz="1400" b="1" spc="10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spc="-50">
                <a:solidFill>
                  <a:srgbClr val="404040"/>
                </a:solidFill>
                <a:latin typeface="Open Sans"/>
                <a:cs typeface="Open Sans"/>
              </a:rPr>
              <a:t>4</a:t>
            </a:r>
            <a:endParaRPr sz="1400">
              <a:latin typeface="Open Sans"/>
              <a:cs typeface="Open Sans"/>
            </a:endParaRPr>
          </a:p>
          <a:p>
            <a:pPr marL="47625">
              <a:lnSpc>
                <a:spcPct val="100000"/>
              </a:lnSpc>
              <a:spcBef>
                <a:spcPts val="1370"/>
              </a:spcBef>
            </a:pP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AIL</a:t>
            </a:r>
            <a:r>
              <a:rPr sz="1200" b="1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r>
              <a:rPr sz="1200" b="1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PLATFORM</a:t>
            </a:r>
            <a:r>
              <a:rPr sz="1200" b="1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IN 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ACTION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19394" y="1184906"/>
            <a:ext cx="5868035" cy="3461769"/>
            <a:chOff x="5819394" y="1184906"/>
            <a:chExt cx="5868035" cy="3461769"/>
          </a:xfrm>
        </p:grpSpPr>
        <p:sp>
          <p:nvSpPr>
            <p:cNvPr id="21" name="object 21"/>
            <p:cNvSpPr/>
            <p:nvPr/>
          </p:nvSpPr>
          <p:spPr>
            <a:xfrm>
              <a:off x="5819394" y="4635245"/>
              <a:ext cx="5868035" cy="11430"/>
            </a:xfrm>
            <a:custGeom>
              <a:avLst/>
              <a:gdLst/>
              <a:ahLst/>
              <a:cxnLst/>
              <a:rect l="l" t="t" r="r" b="b"/>
              <a:pathLst>
                <a:path w="5868034" h="11429">
                  <a:moveTo>
                    <a:pt x="0" y="0"/>
                  </a:moveTo>
                  <a:lnTo>
                    <a:pt x="5867704" y="11061"/>
                  </a:lnTo>
                </a:path>
              </a:pathLst>
            </a:custGeom>
            <a:ln w="19050">
              <a:solidFill>
                <a:srgbClr val="E983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52922" y="1184906"/>
              <a:ext cx="5796280" cy="32384"/>
            </a:xfrm>
            <a:custGeom>
              <a:avLst/>
              <a:gdLst/>
              <a:ahLst/>
              <a:cxnLst/>
              <a:rect l="l" t="t" r="r" b="b"/>
              <a:pathLst>
                <a:path w="5796280" h="32384">
                  <a:moveTo>
                    <a:pt x="0" y="32080"/>
                  </a:moveTo>
                  <a:lnTo>
                    <a:pt x="5795822" y="0"/>
                  </a:lnTo>
                </a:path>
              </a:pathLst>
            </a:custGeom>
            <a:ln w="19050">
              <a:solidFill>
                <a:srgbClr val="E983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32554" y="838097"/>
            <a:ext cx="3845560" cy="678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sz="1400" b="1" spc="200">
                <a:solidFill>
                  <a:srgbClr val="404040"/>
                </a:solidFill>
                <a:latin typeface="Open Sans"/>
                <a:cs typeface="Open Sans"/>
              </a:rPr>
              <a:t>CHA</a:t>
            </a:r>
            <a:r>
              <a:rPr sz="1400" b="1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sz="1400" b="1" spc="-7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spc="150">
                <a:solidFill>
                  <a:srgbClr val="404040"/>
                </a:solidFill>
                <a:latin typeface="Open Sans"/>
                <a:cs typeface="Open Sans"/>
              </a:rPr>
              <a:t>ER</a:t>
            </a:r>
            <a:r>
              <a:rPr sz="1400" b="1" spc="10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spc="-50">
                <a:solidFill>
                  <a:srgbClr val="404040"/>
                </a:solidFill>
                <a:latin typeface="Open Sans"/>
                <a:cs typeface="Open Sans"/>
              </a:rPr>
              <a:t>1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WORKING</a:t>
            </a:r>
            <a:r>
              <a:rPr sz="1200" b="1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BETTER</a:t>
            </a:r>
            <a:r>
              <a:rPr sz="1200" b="1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TOGETHER</a:t>
            </a:r>
            <a:r>
              <a:rPr sz="1200" b="1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FOR</a:t>
            </a:r>
            <a:r>
              <a:rPr sz="1200" b="1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20">
                <a:solidFill>
                  <a:srgbClr val="404040"/>
                </a:solidFill>
                <a:latin typeface="Open Sans"/>
                <a:cs typeface="Open Sans"/>
              </a:rPr>
              <a:t>RAILWAY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 SAFETY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3751" y="1996288"/>
            <a:ext cx="4977130" cy="68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1400" b="1" spc="200">
                <a:solidFill>
                  <a:srgbClr val="404040"/>
                </a:solidFill>
                <a:latin typeface="Open Sans"/>
                <a:cs typeface="Open Sans"/>
              </a:rPr>
              <a:t>CHA</a:t>
            </a:r>
            <a:r>
              <a:rPr sz="1400" b="1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sz="1400" b="1" spc="-7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spc="150">
                <a:solidFill>
                  <a:srgbClr val="404040"/>
                </a:solidFill>
                <a:latin typeface="Open Sans"/>
                <a:cs typeface="Open Sans"/>
              </a:rPr>
              <a:t>ER</a:t>
            </a:r>
            <a:r>
              <a:rPr sz="1400" b="1" spc="10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spc="-50">
                <a:solidFill>
                  <a:srgbClr val="404040"/>
                </a:solidFill>
                <a:latin typeface="Open Sans"/>
                <a:cs typeface="Open Sans"/>
              </a:rPr>
              <a:t>2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 CORNERSTONE</a:t>
            </a:r>
            <a:r>
              <a:rPr sz="1200" b="1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FOR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BUILDING</a:t>
            </a:r>
            <a:r>
              <a:rPr sz="1200" b="1" spc="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&amp;</a:t>
            </a:r>
            <a:r>
              <a:rPr sz="1200" b="1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SHARING</a:t>
            </a:r>
            <a:r>
              <a:rPr sz="1200" b="1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KNOWLEDGE</a:t>
            </a:r>
            <a:r>
              <a:rPr sz="1200" b="1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>
                <a:solidFill>
                  <a:srgbClr val="404040"/>
                </a:solidFill>
                <a:latin typeface="Open Sans"/>
                <a:cs typeface="Open Sans"/>
              </a:rPr>
              <a:t>ON</a:t>
            </a:r>
            <a:r>
              <a:rPr sz="1200" b="1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25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28" name="object 21">
            <a:extLst>
              <a:ext uri="{FF2B5EF4-FFF2-40B4-BE49-F238E27FC236}">
                <a16:creationId xmlns:a16="http://schemas.microsoft.com/office/drawing/2014/main" id="{C83C4082-E6D8-0585-E4F3-075066ACE3F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9" name="object 22">
            <a:extLst>
              <a:ext uri="{FF2B5EF4-FFF2-40B4-BE49-F238E27FC236}">
                <a16:creationId xmlns:a16="http://schemas.microsoft.com/office/drawing/2014/main" id="{304E4C3C-A40A-6959-C61A-E609490DF80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3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3" y="0"/>
                  </a:lnTo>
                  <a:lnTo>
                    <a:pt x="6102718" y="993"/>
                  </a:lnTo>
                  <a:lnTo>
                    <a:pt x="6150077" y="3947"/>
                  </a:lnTo>
                  <a:lnTo>
                    <a:pt x="6196891" y="8822"/>
                  </a:lnTo>
                  <a:lnTo>
                    <a:pt x="6243119" y="15579"/>
                  </a:lnTo>
                  <a:lnTo>
                    <a:pt x="6288723" y="24179"/>
                  </a:lnTo>
                  <a:lnTo>
                    <a:pt x="6333664" y="34582"/>
                  </a:lnTo>
                  <a:lnTo>
                    <a:pt x="6377901" y="46749"/>
                  </a:lnTo>
                  <a:lnTo>
                    <a:pt x="6421396" y="60641"/>
                  </a:lnTo>
                  <a:lnTo>
                    <a:pt x="6464110" y="76218"/>
                  </a:lnTo>
                  <a:lnTo>
                    <a:pt x="6506003" y="93441"/>
                  </a:lnTo>
                  <a:lnTo>
                    <a:pt x="6547036" y="112271"/>
                  </a:lnTo>
                  <a:lnTo>
                    <a:pt x="6587169" y="132669"/>
                  </a:lnTo>
                  <a:lnTo>
                    <a:pt x="6626364" y="154595"/>
                  </a:lnTo>
                  <a:lnTo>
                    <a:pt x="6664581" y="178010"/>
                  </a:lnTo>
                  <a:lnTo>
                    <a:pt x="6701780" y="202875"/>
                  </a:lnTo>
                  <a:lnTo>
                    <a:pt x="6737923" y="229149"/>
                  </a:lnTo>
                  <a:lnTo>
                    <a:pt x="6772969" y="256795"/>
                  </a:lnTo>
                  <a:lnTo>
                    <a:pt x="6806881" y="285773"/>
                  </a:lnTo>
                  <a:lnTo>
                    <a:pt x="6839618" y="316043"/>
                  </a:lnTo>
                  <a:lnTo>
                    <a:pt x="6871141" y="347566"/>
                  </a:lnTo>
                  <a:lnTo>
                    <a:pt x="6901411" y="380303"/>
                  </a:lnTo>
                  <a:lnTo>
                    <a:pt x="6930389" y="414215"/>
                  </a:lnTo>
                  <a:lnTo>
                    <a:pt x="6958035" y="449262"/>
                  </a:lnTo>
                  <a:lnTo>
                    <a:pt x="6984310" y="485404"/>
                  </a:lnTo>
                  <a:lnTo>
                    <a:pt x="7009174" y="522604"/>
                  </a:lnTo>
                  <a:lnTo>
                    <a:pt x="7032589" y="560820"/>
                  </a:lnTo>
                  <a:lnTo>
                    <a:pt x="7054515" y="600015"/>
                  </a:lnTo>
                  <a:lnTo>
                    <a:pt x="7074913" y="640148"/>
                  </a:lnTo>
                  <a:lnTo>
                    <a:pt x="7093743" y="681181"/>
                  </a:lnTo>
                  <a:lnTo>
                    <a:pt x="7110966" y="723074"/>
                  </a:lnTo>
                  <a:lnTo>
                    <a:pt x="7126544" y="765788"/>
                  </a:lnTo>
                  <a:lnTo>
                    <a:pt x="7140435" y="809283"/>
                  </a:lnTo>
                  <a:lnTo>
                    <a:pt x="7152603" y="853521"/>
                  </a:lnTo>
                  <a:lnTo>
                    <a:pt x="7163006" y="898461"/>
                  </a:lnTo>
                  <a:lnTo>
                    <a:pt x="7171605" y="944065"/>
                  </a:lnTo>
                  <a:lnTo>
                    <a:pt x="7178362" y="990293"/>
                  </a:lnTo>
                  <a:lnTo>
                    <a:pt x="7183238" y="1037107"/>
                  </a:lnTo>
                  <a:lnTo>
                    <a:pt x="7186191" y="1084466"/>
                  </a:lnTo>
                  <a:lnTo>
                    <a:pt x="7187185" y="1132332"/>
                  </a:lnTo>
                  <a:lnTo>
                    <a:pt x="7186191" y="1180197"/>
                  </a:lnTo>
                  <a:lnTo>
                    <a:pt x="7183238" y="1227556"/>
                  </a:lnTo>
                  <a:lnTo>
                    <a:pt x="7178362" y="1274370"/>
                  </a:lnTo>
                  <a:lnTo>
                    <a:pt x="7171605" y="1320598"/>
                  </a:lnTo>
                  <a:lnTo>
                    <a:pt x="7163006" y="1366202"/>
                  </a:lnTo>
                  <a:lnTo>
                    <a:pt x="7152603" y="1411142"/>
                  </a:lnTo>
                  <a:lnTo>
                    <a:pt x="7140435" y="1455380"/>
                  </a:lnTo>
                  <a:lnTo>
                    <a:pt x="7126544" y="1498875"/>
                  </a:lnTo>
                  <a:lnTo>
                    <a:pt x="7110966" y="1541589"/>
                  </a:lnTo>
                  <a:lnTo>
                    <a:pt x="7093743" y="1583482"/>
                  </a:lnTo>
                  <a:lnTo>
                    <a:pt x="7074913" y="1624515"/>
                  </a:lnTo>
                  <a:lnTo>
                    <a:pt x="7054515" y="1664648"/>
                  </a:lnTo>
                  <a:lnTo>
                    <a:pt x="7032589" y="1703843"/>
                  </a:lnTo>
                  <a:lnTo>
                    <a:pt x="7009174" y="1742059"/>
                  </a:lnTo>
                  <a:lnTo>
                    <a:pt x="6984310" y="1779259"/>
                  </a:lnTo>
                  <a:lnTo>
                    <a:pt x="6958035" y="1815401"/>
                  </a:lnTo>
                  <a:lnTo>
                    <a:pt x="6930389" y="1850448"/>
                  </a:lnTo>
                  <a:lnTo>
                    <a:pt x="6901411" y="1884360"/>
                  </a:lnTo>
                  <a:lnTo>
                    <a:pt x="6871141" y="1917097"/>
                  </a:lnTo>
                  <a:lnTo>
                    <a:pt x="6839618" y="1948620"/>
                  </a:lnTo>
                  <a:lnTo>
                    <a:pt x="6806881" y="1978890"/>
                  </a:lnTo>
                  <a:lnTo>
                    <a:pt x="6772969" y="2007868"/>
                  </a:lnTo>
                  <a:lnTo>
                    <a:pt x="6737923" y="2035514"/>
                  </a:lnTo>
                  <a:lnTo>
                    <a:pt x="6701780" y="2061788"/>
                  </a:lnTo>
                  <a:lnTo>
                    <a:pt x="6664581" y="2086653"/>
                  </a:lnTo>
                  <a:lnTo>
                    <a:pt x="6626364" y="2110068"/>
                  </a:lnTo>
                  <a:lnTo>
                    <a:pt x="6587169" y="2131994"/>
                  </a:lnTo>
                  <a:lnTo>
                    <a:pt x="6547036" y="2152392"/>
                  </a:lnTo>
                  <a:lnTo>
                    <a:pt x="6506003" y="2171222"/>
                  </a:lnTo>
                  <a:lnTo>
                    <a:pt x="6464110" y="2188445"/>
                  </a:lnTo>
                  <a:lnTo>
                    <a:pt x="6421396" y="2204022"/>
                  </a:lnTo>
                  <a:lnTo>
                    <a:pt x="6377901" y="2217914"/>
                  </a:lnTo>
                  <a:lnTo>
                    <a:pt x="6333664" y="2230081"/>
                  </a:lnTo>
                  <a:lnTo>
                    <a:pt x="6288723" y="2240484"/>
                  </a:lnTo>
                  <a:lnTo>
                    <a:pt x="6243119" y="2249084"/>
                  </a:lnTo>
                  <a:lnTo>
                    <a:pt x="6196891" y="2255841"/>
                  </a:lnTo>
                  <a:lnTo>
                    <a:pt x="6150077" y="2260716"/>
                  </a:lnTo>
                  <a:lnTo>
                    <a:pt x="6102718" y="2263670"/>
                  </a:lnTo>
                  <a:lnTo>
                    <a:pt x="6054853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274" y="1802879"/>
              <a:ext cx="11341735" cy="2265045"/>
            </a:xfrm>
            <a:custGeom>
              <a:avLst/>
              <a:gdLst/>
              <a:ahLst/>
              <a:cxnLst/>
              <a:rect l="l" t="t" r="r" b="b"/>
              <a:pathLst>
                <a:path w="11341735" h="2265045">
                  <a:moveTo>
                    <a:pt x="1132357" y="0"/>
                  </a:moveTo>
                  <a:lnTo>
                    <a:pt x="1084491" y="993"/>
                  </a:lnTo>
                  <a:lnTo>
                    <a:pt x="1037011" y="3959"/>
                  </a:lnTo>
                  <a:lnTo>
                    <a:pt x="990233" y="8835"/>
                  </a:lnTo>
                  <a:lnTo>
                    <a:pt x="944025" y="15592"/>
                  </a:lnTo>
                  <a:lnTo>
                    <a:pt x="898433" y="24191"/>
                  </a:lnTo>
                  <a:lnTo>
                    <a:pt x="853502" y="34594"/>
                  </a:lnTo>
                  <a:lnTo>
                    <a:pt x="809271" y="46762"/>
                  </a:lnTo>
                  <a:lnTo>
                    <a:pt x="765781" y="60653"/>
                  </a:lnTo>
                  <a:lnTo>
                    <a:pt x="723071" y="76231"/>
                  </a:lnTo>
                  <a:lnTo>
                    <a:pt x="681181" y="93454"/>
                  </a:lnTo>
                  <a:lnTo>
                    <a:pt x="640151" y="112284"/>
                  </a:lnTo>
                  <a:lnTo>
                    <a:pt x="600020" y="132682"/>
                  </a:lnTo>
                  <a:lnTo>
                    <a:pt x="560827" y="154608"/>
                  </a:lnTo>
                  <a:lnTo>
                    <a:pt x="522612" y="178023"/>
                  </a:lnTo>
                  <a:lnTo>
                    <a:pt x="485414" y="202887"/>
                  </a:lnTo>
                  <a:lnTo>
                    <a:pt x="449272" y="229162"/>
                  </a:lnTo>
                  <a:lnTo>
                    <a:pt x="414226" y="256808"/>
                  </a:lnTo>
                  <a:lnTo>
                    <a:pt x="380315" y="285786"/>
                  </a:lnTo>
                  <a:lnTo>
                    <a:pt x="347579" y="316056"/>
                  </a:lnTo>
                  <a:lnTo>
                    <a:pt x="316056" y="347579"/>
                  </a:lnTo>
                  <a:lnTo>
                    <a:pt x="285787" y="380316"/>
                  </a:lnTo>
                  <a:lnTo>
                    <a:pt x="256809" y="414227"/>
                  </a:lnTo>
                  <a:lnTo>
                    <a:pt x="229163" y="449274"/>
                  </a:lnTo>
                  <a:lnTo>
                    <a:pt x="202889" y="485417"/>
                  </a:lnTo>
                  <a:lnTo>
                    <a:pt x="178024" y="522616"/>
                  </a:lnTo>
                  <a:lnTo>
                    <a:pt x="154609" y="560833"/>
                  </a:lnTo>
                  <a:lnTo>
                    <a:pt x="132683" y="600028"/>
                  </a:lnTo>
                  <a:lnTo>
                    <a:pt x="112286" y="640161"/>
                  </a:lnTo>
                  <a:lnTo>
                    <a:pt x="93455" y="681194"/>
                  </a:lnTo>
                  <a:lnTo>
                    <a:pt x="76232" y="723087"/>
                  </a:lnTo>
                  <a:lnTo>
                    <a:pt x="60654" y="765800"/>
                  </a:lnTo>
                  <a:lnTo>
                    <a:pt x="46762" y="809296"/>
                  </a:lnTo>
                  <a:lnTo>
                    <a:pt x="34595" y="853533"/>
                  </a:lnTo>
                  <a:lnTo>
                    <a:pt x="24192" y="898474"/>
                  </a:lnTo>
                  <a:lnTo>
                    <a:pt x="15592" y="944078"/>
                  </a:lnTo>
                  <a:lnTo>
                    <a:pt x="8835" y="990306"/>
                  </a:lnTo>
                  <a:lnTo>
                    <a:pt x="3960" y="1037120"/>
                  </a:lnTo>
                  <a:lnTo>
                    <a:pt x="1006" y="1084479"/>
                  </a:lnTo>
                  <a:lnTo>
                    <a:pt x="0" y="1132344"/>
                  </a:lnTo>
                  <a:lnTo>
                    <a:pt x="993" y="1180209"/>
                  </a:lnTo>
                  <a:lnTo>
                    <a:pt x="3947" y="1227567"/>
                  </a:lnTo>
                  <a:lnTo>
                    <a:pt x="8822" y="1274380"/>
                  </a:lnTo>
                  <a:lnTo>
                    <a:pt x="15579" y="1320607"/>
                  </a:lnTo>
                  <a:lnTo>
                    <a:pt x="24179" y="1366211"/>
                  </a:lnTo>
                  <a:lnTo>
                    <a:pt x="34583" y="1411151"/>
                  </a:lnTo>
                  <a:lnTo>
                    <a:pt x="46750" y="1455388"/>
                  </a:lnTo>
                  <a:lnTo>
                    <a:pt x="60642" y="1498883"/>
                  </a:lnTo>
                  <a:lnTo>
                    <a:pt x="76220" y="1541596"/>
                  </a:lnTo>
                  <a:lnTo>
                    <a:pt x="93443" y="1583489"/>
                  </a:lnTo>
                  <a:lnTo>
                    <a:pt x="112274" y="1624522"/>
                  </a:lnTo>
                  <a:lnTo>
                    <a:pt x="132672" y="1664655"/>
                  </a:lnTo>
                  <a:lnTo>
                    <a:pt x="154598" y="1703850"/>
                  </a:lnTo>
                  <a:lnTo>
                    <a:pt x="178014" y="1742067"/>
                  </a:lnTo>
                  <a:lnTo>
                    <a:pt x="202879" y="1779266"/>
                  </a:lnTo>
                  <a:lnTo>
                    <a:pt x="229154" y="1815409"/>
                  </a:lnTo>
                  <a:lnTo>
                    <a:pt x="256801" y="1850456"/>
                  </a:lnTo>
                  <a:lnTo>
                    <a:pt x="285779" y="1884367"/>
                  </a:lnTo>
                  <a:lnTo>
                    <a:pt x="316049" y="1917105"/>
                  </a:lnTo>
                  <a:lnTo>
                    <a:pt x="347573" y="1948628"/>
                  </a:lnTo>
                  <a:lnTo>
                    <a:pt x="380310" y="1978898"/>
                  </a:lnTo>
                  <a:lnTo>
                    <a:pt x="414222" y="2007876"/>
                  </a:lnTo>
                  <a:lnTo>
                    <a:pt x="449270" y="2035522"/>
                  </a:lnTo>
                  <a:lnTo>
                    <a:pt x="485413" y="2061798"/>
                  </a:lnTo>
                  <a:lnTo>
                    <a:pt x="522613" y="2086662"/>
                  </a:lnTo>
                  <a:lnTo>
                    <a:pt x="560830" y="2110078"/>
                  </a:lnTo>
                  <a:lnTo>
                    <a:pt x="600025" y="2132004"/>
                  </a:lnTo>
                  <a:lnTo>
                    <a:pt x="640159" y="2152402"/>
                  </a:lnTo>
                  <a:lnTo>
                    <a:pt x="681192" y="2171233"/>
                  </a:lnTo>
                  <a:lnTo>
                    <a:pt x="723085" y="2188456"/>
                  </a:lnTo>
                  <a:lnTo>
                    <a:pt x="765799" y="2204034"/>
                  </a:lnTo>
                  <a:lnTo>
                    <a:pt x="809295" y="2217926"/>
                  </a:lnTo>
                  <a:lnTo>
                    <a:pt x="853532" y="2230093"/>
                  </a:lnTo>
                  <a:lnTo>
                    <a:pt x="898473" y="2240496"/>
                  </a:lnTo>
                  <a:lnTo>
                    <a:pt x="944077" y="2249096"/>
                  </a:lnTo>
                  <a:lnTo>
                    <a:pt x="990306" y="2255854"/>
                  </a:lnTo>
                  <a:lnTo>
                    <a:pt x="1037119" y="2260729"/>
                  </a:lnTo>
                  <a:lnTo>
                    <a:pt x="1084479" y="2263683"/>
                  </a:lnTo>
                  <a:lnTo>
                    <a:pt x="1132344" y="2264676"/>
                  </a:lnTo>
                  <a:lnTo>
                    <a:pt x="10209288" y="2264676"/>
                  </a:lnTo>
                  <a:lnTo>
                    <a:pt x="10257154" y="2263683"/>
                  </a:lnTo>
                  <a:lnTo>
                    <a:pt x="10304513" y="2260729"/>
                  </a:lnTo>
                  <a:lnTo>
                    <a:pt x="10351326" y="2255854"/>
                  </a:lnTo>
                  <a:lnTo>
                    <a:pt x="10397555" y="2249096"/>
                  </a:lnTo>
                  <a:lnTo>
                    <a:pt x="10443159" y="2240496"/>
                  </a:lnTo>
                  <a:lnTo>
                    <a:pt x="10488099" y="2230093"/>
                  </a:lnTo>
                  <a:lnTo>
                    <a:pt x="10532337" y="2217926"/>
                  </a:lnTo>
                  <a:lnTo>
                    <a:pt x="10575832" y="2204034"/>
                  </a:lnTo>
                  <a:lnTo>
                    <a:pt x="10618546" y="2188456"/>
                  </a:lnTo>
                  <a:lnTo>
                    <a:pt x="10660439" y="2171233"/>
                  </a:lnTo>
                  <a:lnTo>
                    <a:pt x="10701471" y="2152402"/>
                  </a:lnTo>
                  <a:lnTo>
                    <a:pt x="10741605" y="2132004"/>
                  </a:lnTo>
                  <a:lnTo>
                    <a:pt x="10780799" y="2110078"/>
                  </a:lnTo>
                  <a:lnTo>
                    <a:pt x="10819016" y="2086662"/>
                  </a:lnTo>
                  <a:lnTo>
                    <a:pt x="10856215" y="2061798"/>
                  </a:lnTo>
                  <a:lnTo>
                    <a:pt x="10892358" y="2035522"/>
                  </a:lnTo>
                  <a:lnTo>
                    <a:pt x="10927405" y="2007876"/>
                  </a:lnTo>
                  <a:lnTo>
                    <a:pt x="10961316" y="1978898"/>
                  </a:lnTo>
                  <a:lnTo>
                    <a:pt x="10994053" y="1948628"/>
                  </a:lnTo>
                  <a:lnTo>
                    <a:pt x="11025577" y="1917105"/>
                  </a:lnTo>
                  <a:lnTo>
                    <a:pt x="11055847" y="1884367"/>
                  </a:lnTo>
                  <a:lnTo>
                    <a:pt x="11084824" y="1850456"/>
                  </a:lnTo>
                  <a:lnTo>
                    <a:pt x="11112470" y="1815409"/>
                  </a:lnTo>
                  <a:lnTo>
                    <a:pt x="11138745" y="1779266"/>
                  </a:lnTo>
                  <a:lnTo>
                    <a:pt x="11163610" y="1742067"/>
                  </a:lnTo>
                  <a:lnTo>
                    <a:pt x="11187025" y="1703850"/>
                  </a:lnTo>
                  <a:lnTo>
                    <a:pt x="11208950" y="1664655"/>
                  </a:lnTo>
                  <a:lnTo>
                    <a:pt x="11229348" y="1624522"/>
                  </a:lnTo>
                  <a:lnTo>
                    <a:pt x="11248178" y="1583489"/>
                  </a:lnTo>
                  <a:lnTo>
                    <a:pt x="11265402" y="1541596"/>
                  </a:lnTo>
                  <a:lnTo>
                    <a:pt x="11280979" y="1498883"/>
                  </a:lnTo>
                  <a:lnTo>
                    <a:pt x="11294871" y="1455388"/>
                  </a:lnTo>
                  <a:lnTo>
                    <a:pt x="11307038" y="1411151"/>
                  </a:lnTo>
                  <a:lnTo>
                    <a:pt x="11317441" y="1366211"/>
                  </a:lnTo>
                  <a:lnTo>
                    <a:pt x="11326041" y="1320607"/>
                  </a:lnTo>
                  <a:lnTo>
                    <a:pt x="11332798" y="1274380"/>
                  </a:lnTo>
                  <a:lnTo>
                    <a:pt x="11337673" y="1227567"/>
                  </a:lnTo>
                  <a:lnTo>
                    <a:pt x="11340627" y="1180209"/>
                  </a:lnTo>
                  <a:lnTo>
                    <a:pt x="11341620" y="1132344"/>
                  </a:lnTo>
                  <a:lnTo>
                    <a:pt x="11340627" y="1084479"/>
                  </a:lnTo>
                  <a:lnTo>
                    <a:pt x="11337673" y="1037119"/>
                  </a:lnTo>
                  <a:lnTo>
                    <a:pt x="11332798" y="990306"/>
                  </a:lnTo>
                  <a:lnTo>
                    <a:pt x="11326041" y="944077"/>
                  </a:lnTo>
                  <a:lnTo>
                    <a:pt x="11317441" y="898473"/>
                  </a:lnTo>
                  <a:lnTo>
                    <a:pt x="11307038" y="853532"/>
                  </a:lnTo>
                  <a:lnTo>
                    <a:pt x="11294871" y="809295"/>
                  </a:lnTo>
                  <a:lnTo>
                    <a:pt x="11280979" y="765799"/>
                  </a:lnTo>
                  <a:lnTo>
                    <a:pt x="11265401" y="723085"/>
                  </a:lnTo>
                  <a:lnTo>
                    <a:pt x="11248177" y="681192"/>
                  </a:lnTo>
                  <a:lnTo>
                    <a:pt x="11229347" y="640159"/>
                  </a:lnTo>
                  <a:lnTo>
                    <a:pt x="11208949" y="600025"/>
                  </a:lnTo>
                  <a:lnTo>
                    <a:pt x="11187022" y="560830"/>
                  </a:lnTo>
                  <a:lnTo>
                    <a:pt x="11163607" y="522613"/>
                  </a:lnTo>
                  <a:lnTo>
                    <a:pt x="11138742" y="485413"/>
                  </a:lnTo>
                  <a:lnTo>
                    <a:pt x="11112467" y="449270"/>
                  </a:lnTo>
                  <a:lnTo>
                    <a:pt x="11084820" y="414222"/>
                  </a:lnTo>
                  <a:lnTo>
                    <a:pt x="11055841" y="380310"/>
                  </a:lnTo>
                  <a:lnTo>
                    <a:pt x="11025571" y="347573"/>
                  </a:lnTo>
                  <a:lnTo>
                    <a:pt x="10994046" y="316049"/>
                  </a:lnTo>
                  <a:lnTo>
                    <a:pt x="10961308" y="285779"/>
                  </a:lnTo>
                  <a:lnTo>
                    <a:pt x="10927395" y="256801"/>
                  </a:lnTo>
                  <a:lnTo>
                    <a:pt x="10892347" y="229154"/>
                  </a:lnTo>
                  <a:lnTo>
                    <a:pt x="10856203" y="202879"/>
                  </a:lnTo>
                  <a:lnTo>
                    <a:pt x="10819001" y="178014"/>
                  </a:lnTo>
                  <a:lnTo>
                    <a:pt x="10780783" y="154598"/>
                  </a:lnTo>
                  <a:lnTo>
                    <a:pt x="10741585" y="132672"/>
                  </a:lnTo>
                  <a:lnTo>
                    <a:pt x="10701449" y="112274"/>
                  </a:lnTo>
                  <a:lnTo>
                    <a:pt x="10660413" y="93443"/>
                  </a:lnTo>
                  <a:lnTo>
                    <a:pt x="10618516" y="76220"/>
                  </a:lnTo>
                  <a:lnTo>
                    <a:pt x="10575796" y="60642"/>
                  </a:lnTo>
                  <a:lnTo>
                    <a:pt x="10532294" y="46750"/>
                  </a:lnTo>
                  <a:lnTo>
                    <a:pt x="10488048" y="34583"/>
                  </a:lnTo>
                  <a:lnTo>
                    <a:pt x="10443094" y="24179"/>
                  </a:lnTo>
                  <a:lnTo>
                    <a:pt x="10397470" y="15579"/>
                  </a:lnTo>
                  <a:lnTo>
                    <a:pt x="10351206" y="8822"/>
                  </a:lnTo>
                  <a:lnTo>
                    <a:pt x="10304513" y="3959"/>
                  </a:lnTo>
                  <a:lnTo>
                    <a:pt x="10257154" y="1006"/>
                  </a:lnTo>
                  <a:lnTo>
                    <a:pt x="10209288" y="12"/>
                  </a:lnTo>
                  <a:lnTo>
                    <a:pt x="1132357" y="0"/>
                  </a:lnTo>
                  <a:close/>
                </a:path>
              </a:pathLst>
            </a:custGeom>
            <a:solidFill>
              <a:srgbClr val="E98300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225040"/>
              <a:ext cx="2318003" cy="3291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7193" y="2666374"/>
            <a:ext cx="19615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4189" algn="l"/>
              </a:tabLst>
            </a:pPr>
            <a:r>
              <a:rPr sz="2400" spc="220">
                <a:solidFill>
                  <a:srgbClr val="FFFFFF"/>
                </a:solidFill>
              </a:rPr>
              <a:t>CHAP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T</a:t>
            </a:r>
            <a:r>
              <a:rPr sz="2400" spc="-325">
                <a:solidFill>
                  <a:srgbClr val="FFFFFF"/>
                </a:solidFill>
              </a:rPr>
              <a:t> </a:t>
            </a:r>
            <a:r>
              <a:rPr sz="2400" spc="120">
                <a:solidFill>
                  <a:srgbClr val="FFFFFF"/>
                </a:solidFill>
              </a:rPr>
              <a:t>ER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-50">
                <a:solidFill>
                  <a:srgbClr val="FFFFFF"/>
                </a:solidFill>
              </a:rPr>
              <a:t>1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07193" y="3111381"/>
            <a:ext cx="76650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  <a:tab pos="2800985" algn="l"/>
                <a:tab pos="4497705" algn="l"/>
                <a:tab pos="5204460" algn="l"/>
                <a:tab pos="6603365" algn="l"/>
              </a:tabLst>
            </a:pP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2000" spc="-2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B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spc="-19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T</a:t>
            </a:r>
            <a:r>
              <a:rPr sz="2000" spc="-2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GE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F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IL</a:t>
            </a:r>
            <a:r>
              <a:rPr sz="2000" spc="-2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05">
                <a:solidFill>
                  <a:srgbClr val="FFFFFF"/>
                </a:solidFill>
                <a:latin typeface="Open Sans"/>
                <a:cs typeface="Open Sans"/>
              </a:rPr>
              <a:t>WAY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SA</a:t>
            </a:r>
            <a:r>
              <a:rPr sz="2000" spc="-22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endParaRPr sz="200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10" name="object 10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3" name="object 21">
            <a:extLst>
              <a:ext uri="{FF2B5EF4-FFF2-40B4-BE49-F238E27FC236}">
                <a16:creationId xmlns:a16="http://schemas.microsoft.com/office/drawing/2014/main" id="{55796E2F-12A6-CCD9-961C-36D53DD6E9D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4" name="object 22">
            <a:extLst>
              <a:ext uri="{FF2B5EF4-FFF2-40B4-BE49-F238E27FC236}">
                <a16:creationId xmlns:a16="http://schemas.microsoft.com/office/drawing/2014/main" id="{371FFAB8-3575-C4D3-71E1-345DD71ABE6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4" name="object 4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HIGH</a:t>
            </a:r>
            <a:r>
              <a:rPr spc="-15"/>
              <a:t> </a:t>
            </a:r>
            <a:r>
              <a:t>LEVEL</a:t>
            </a:r>
            <a:r>
              <a:rPr spc="-15"/>
              <a:t> </a:t>
            </a:r>
            <a:r>
              <a:rPr spc="-10"/>
              <a:t>OBJECTIVES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6950" y="1500469"/>
            <a:ext cx="477520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lr>
                <a:srgbClr val="006238"/>
              </a:buClr>
              <a:buFont typeface="Arial"/>
              <a:buChar char="•"/>
              <a:tabLst>
                <a:tab pos="241300" algn="l"/>
              </a:tabLst>
            </a:pP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Aviation</a:t>
            </a:r>
            <a:r>
              <a:rPr sz="15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5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nuclear</a:t>
            </a:r>
            <a:r>
              <a:rPr sz="15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have</a:t>
            </a:r>
            <a:r>
              <a:rPr sz="15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global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networks</a:t>
            </a:r>
            <a:r>
              <a:rPr sz="15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5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 spc="-10">
                <a:solidFill>
                  <a:srgbClr val="404040"/>
                </a:solidFill>
                <a:latin typeface="Open Sans"/>
                <a:cs typeface="Open Sans"/>
              </a:rPr>
              <a:t>build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5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share</a:t>
            </a:r>
            <a:r>
              <a:rPr sz="15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knowledge</a:t>
            </a:r>
            <a:r>
              <a:rPr sz="15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aiming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5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improve</a:t>
            </a:r>
            <a:r>
              <a:rPr sz="15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safety</a:t>
            </a:r>
            <a:r>
              <a:rPr sz="15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 spc="-25">
                <a:solidFill>
                  <a:srgbClr val="404040"/>
                </a:solidFill>
                <a:latin typeface="Open Sans"/>
                <a:cs typeface="Open Sans"/>
              </a:rPr>
              <a:t>and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performance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in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their</a:t>
            </a:r>
            <a:r>
              <a:rPr sz="15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respective</a:t>
            </a:r>
            <a:r>
              <a:rPr sz="15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 spc="-10">
                <a:solidFill>
                  <a:srgbClr val="404040"/>
                </a:solidFill>
                <a:latin typeface="Open Sans"/>
                <a:cs typeface="Open Sans"/>
              </a:rPr>
              <a:t>domains;</a:t>
            </a:r>
            <a:endParaRPr sz="15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buClr>
                <a:srgbClr val="006238"/>
              </a:buClr>
              <a:buFont typeface="Arial"/>
              <a:buChar char="•"/>
            </a:pPr>
            <a:endParaRPr sz="2000">
              <a:latin typeface="Open Sans"/>
              <a:cs typeface="Open Sans"/>
            </a:endParaRPr>
          </a:p>
          <a:p>
            <a:pPr marL="241300" marR="53975" indent="-228600" algn="just">
              <a:lnSpc>
                <a:spcPct val="116700"/>
              </a:lnSpc>
              <a:spcBef>
                <a:spcPts val="1775"/>
              </a:spcBef>
              <a:buClr>
                <a:srgbClr val="006238"/>
              </a:buClr>
              <a:buFont typeface="Arial"/>
              <a:buChar char="•"/>
              <a:tabLst>
                <a:tab pos="241300" algn="l"/>
              </a:tabLst>
            </a:pP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railway</a:t>
            </a:r>
            <a:r>
              <a:rPr sz="15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sector</a:t>
            </a:r>
            <a:r>
              <a:rPr sz="15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does</a:t>
            </a:r>
            <a:r>
              <a:rPr sz="15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not</a:t>
            </a:r>
            <a:r>
              <a:rPr sz="15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yet</a:t>
            </a:r>
            <a:r>
              <a:rPr sz="15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have</a:t>
            </a:r>
            <a:r>
              <a:rPr sz="15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free</a:t>
            </a:r>
            <a:r>
              <a:rPr sz="15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access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 spc="-25">
                <a:solidFill>
                  <a:srgbClr val="404040"/>
                </a:solidFill>
                <a:latin typeface="Open Sans"/>
                <a:cs typeface="Open Sans"/>
              </a:rPr>
              <a:t>to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5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similar</a:t>
            </a:r>
            <a:r>
              <a:rPr sz="15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global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network</a:t>
            </a:r>
            <a:r>
              <a:rPr sz="15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or</a:t>
            </a:r>
            <a:r>
              <a:rPr sz="15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 spc="-10">
                <a:solidFill>
                  <a:srgbClr val="404040"/>
                </a:solidFill>
                <a:latin typeface="Open Sans"/>
                <a:cs typeface="Open Sans"/>
              </a:rPr>
              <a:t>platform;</a:t>
            </a:r>
            <a:endParaRPr sz="15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6950" y="3979365"/>
            <a:ext cx="47002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9400"/>
              </a:lnSpc>
              <a:spcBef>
                <a:spcPts val="10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Concrete</a:t>
            </a:r>
            <a:r>
              <a:rPr sz="1500" spc="-7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cooperation</a:t>
            </a:r>
            <a:r>
              <a:rPr sz="15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between</a:t>
            </a:r>
            <a:r>
              <a:rPr sz="15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UIC</a:t>
            </a:r>
            <a:r>
              <a:rPr sz="1600"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and</a:t>
            </a:r>
            <a:r>
              <a:rPr sz="1600" b="1" spc="-4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ERA</a:t>
            </a:r>
            <a:r>
              <a:rPr sz="16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 spc="-25">
                <a:solidFill>
                  <a:srgbClr val="006238"/>
                </a:solidFill>
                <a:latin typeface="Open Sans"/>
                <a:cs typeface="Open Sans"/>
              </a:rPr>
              <a:t>and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members</a:t>
            </a:r>
            <a:r>
              <a:rPr sz="16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5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promote</a:t>
            </a:r>
            <a:r>
              <a:rPr sz="15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r>
              <a:rPr sz="15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in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5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>
                <a:solidFill>
                  <a:srgbClr val="404040"/>
                </a:solidFill>
                <a:latin typeface="Open Sans"/>
                <a:cs typeface="Open Sans"/>
              </a:rPr>
              <a:t>railway</a:t>
            </a:r>
            <a:r>
              <a:rPr sz="15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500" spc="-10">
                <a:solidFill>
                  <a:srgbClr val="404040"/>
                </a:solidFill>
                <a:latin typeface="Open Sans"/>
                <a:cs typeface="Open Sans"/>
              </a:rPr>
              <a:t>sector.</a:t>
            </a:r>
            <a:endParaRPr sz="1500">
              <a:latin typeface="Open Sans"/>
              <a:cs typeface="Open San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04304" y="1257300"/>
            <a:ext cx="3681983" cy="365607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1" name="object 21">
            <a:extLst>
              <a:ext uri="{FF2B5EF4-FFF2-40B4-BE49-F238E27FC236}">
                <a16:creationId xmlns:a16="http://schemas.microsoft.com/office/drawing/2014/main" id="{CB161CC5-52FA-18C7-C873-4934840879B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116AD212-6006-6401-79C4-0E55012CF07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863" y="3400044"/>
            <a:ext cx="2977895" cy="23095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9021" y="1753491"/>
            <a:ext cx="4178300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94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>
                <a:solidFill>
                  <a:srgbClr val="385622"/>
                </a:solidFill>
                <a:latin typeface="Open Sans"/>
                <a:cs typeface="Open Sans"/>
              </a:rPr>
              <a:t>A</a:t>
            </a:r>
            <a:r>
              <a:rPr sz="1600" spc="-45">
                <a:solidFill>
                  <a:srgbClr val="385622"/>
                </a:solidFill>
                <a:latin typeface="Open Sans"/>
                <a:cs typeface="Open Sans"/>
              </a:rPr>
              <a:t> </a:t>
            </a:r>
            <a:r>
              <a:rPr sz="1600" b="1" spc="-20">
                <a:solidFill>
                  <a:srgbClr val="006238"/>
                </a:solidFill>
                <a:latin typeface="Open Sans"/>
                <a:cs typeface="Open Sans"/>
              </a:rPr>
              <a:t>user-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centred </a:t>
            </a:r>
            <a:r>
              <a:rPr sz="1600" b="1" spc="-10">
                <a:solidFill>
                  <a:srgbClr val="006238"/>
                </a:solidFill>
                <a:latin typeface="Open Sans"/>
                <a:cs typeface="Open Sans"/>
              </a:rPr>
              <a:t>approach</a:t>
            </a:r>
            <a:r>
              <a:rPr sz="16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has</a:t>
            </a:r>
            <a:r>
              <a:rPr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20">
                <a:solidFill>
                  <a:srgbClr val="404040"/>
                </a:solidFill>
                <a:latin typeface="Open Sans"/>
                <a:cs typeface="Open Sans"/>
              </a:rPr>
              <a:t>been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applied</a:t>
            </a:r>
            <a:r>
              <a:rPr sz="1600" spc="-8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6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better</a:t>
            </a:r>
            <a:r>
              <a:rPr sz="1600" spc="-6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capture</a:t>
            </a:r>
            <a:r>
              <a:rPr sz="16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user</a:t>
            </a:r>
            <a:r>
              <a:rPr sz="1600" b="1" spc="-4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needs</a:t>
            </a:r>
            <a:r>
              <a:rPr sz="16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spc="-25">
                <a:solidFill>
                  <a:srgbClr val="404040"/>
                </a:solidFill>
                <a:latin typeface="Open Sans"/>
                <a:cs typeface="Open Sans"/>
              </a:rPr>
              <a:t>and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then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use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these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determine</a:t>
            </a:r>
            <a:r>
              <a:rPr sz="1600" spc="-5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b="1" spc="-10">
                <a:solidFill>
                  <a:srgbClr val="385622"/>
                </a:solidFill>
                <a:latin typeface="Open Sans"/>
                <a:cs typeface="Open Sans"/>
              </a:rPr>
              <a:t>d</a:t>
            </a:r>
            <a:r>
              <a:rPr sz="1600" b="1" spc="-10">
                <a:solidFill>
                  <a:srgbClr val="006238"/>
                </a:solidFill>
                <a:latin typeface="Open Sans"/>
                <a:cs typeface="Open Sans"/>
              </a:rPr>
              <a:t>esign requirements,</a:t>
            </a:r>
            <a:r>
              <a:rPr sz="1600" b="1" spc="-5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content</a:t>
            </a:r>
            <a:r>
              <a:rPr sz="1600" b="1" spc="-6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 spc="-25">
                <a:solidFill>
                  <a:srgbClr val="006238"/>
                </a:solidFill>
                <a:latin typeface="Open Sans"/>
                <a:cs typeface="Open Sans"/>
              </a:rPr>
              <a:t>and </a:t>
            </a:r>
            <a:r>
              <a:rPr sz="1600" b="1" spc="-10">
                <a:solidFill>
                  <a:srgbClr val="006238"/>
                </a:solidFill>
                <a:latin typeface="Open Sans"/>
                <a:cs typeface="Open Sans"/>
              </a:rPr>
              <a:t>functionality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 and</a:t>
            </a:r>
            <a:r>
              <a:rPr sz="1600" b="1" spc="-3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 spc="-10">
                <a:solidFill>
                  <a:srgbClr val="006238"/>
                </a:solidFill>
                <a:latin typeface="Open Sans"/>
                <a:cs typeface="Open Sans"/>
              </a:rPr>
              <a:t>usability.</a:t>
            </a:r>
            <a:endParaRPr sz="16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buClr>
                <a:srgbClr val="385622"/>
              </a:buClr>
              <a:buFont typeface="Arial"/>
              <a:buChar char="•"/>
            </a:pPr>
            <a:endParaRPr sz="2100">
              <a:latin typeface="Open Sans"/>
              <a:cs typeface="Open Sans"/>
            </a:endParaRPr>
          </a:p>
          <a:p>
            <a:pPr marL="241300" marR="9525" indent="-228600">
              <a:lnSpc>
                <a:spcPct val="109400"/>
              </a:lnSpc>
              <a:spcBef>
                <a:spcPts val="1640"/>
              </a:spcBef>
              <a:buClr>
                <a:srgbClr val="38562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This</a:t>
            </a:r>
            <a:r>
              <a:rPr sz="16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approach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was</a:t>
            </a:r>
            <a:r>
              <a:rPr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used</a:t>
            </a:r>
            <a:r>
              <a:rPr sz="16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all</a:t>
            </a:r>
            <a:r>
              <a:rPr sz="1600" b="1" spc="-4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along</a:t>
            </a:r>
            <a:r>
              <a:rPr sz="1600" b="1" spc="-3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 spc="-25">
                <a:solidFill>
                  <a:srgbClr val="006238"/>
                </a:solidFill>
                <a:latin typeface="Open Sans"/>
                <a:cs typeface="Open Sans"/>
              </a:rPr>
              <a:t>the </a:t>
            </a:r>
            <a:r>
              <a:rPr sz="1600" b="1" spc="-10">
                <a:solidFill>
                  <a:srgbClr val="006238"/>
                </a:solidFill>
                <a:latin typeface="Open Sans"/>
                <a:cs typeface="Open Sans"/>
              </a:rPr>
              <a:t>development</a:t>
            </a:r>
            <a:r>
              <a:rPr sz="1600"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process</a:t>
            </a:r>
            <a:r>
              <a:rPr sz="1600" b="1" spc="-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of</a:t>
            </a:r>
            <a:r>
              <a:rPr sz="1600" b="1" spc="-4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RAIL</a:t>
            </a:r>
            <a:r>
              <a:rPr sz="1600" b="1" spc="-6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b="1">
                <a:solidFill>
                  <a:srgbClr val="006238"/>
                </a:solidFill>
                <a:latin typeface="Open Sans"/>
                <a:cs typeface="Open Sans"/>
              </a:rPr>
              <a:t>HOF</a:t>
            </a:r>
            <a:r>
              <a:rPr sz="1600" b="1" spc="-5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600" spc="-20">
                <a:solidFill>
                  <a:srgbClr val="404040"/>
                </a:solidFill>
                <a:latin typeface="Open Sans"/>
                <a:cs typeface="Open Sans"/>
              </a:rPr>
              <a:t>from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needs</a:t>
            </a:r>
            <a:r>
              <a:rPr sz="16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analysis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6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development</a:t>
            </a:r>
            <a:r>
              <a:rPr sz="16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25">
                <a:solidFill>
                  <a:srgbClr val="404040"/>
                </a:solidFill>
                <a:latin typeface="Open Sans"/>
                <a:cs typeface="Open Sans"/>
              </a:rPr>
              <a:t>of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6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platform.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A</a:t>
            </a:r>
            <a:r>
              <a:rPr spc="-50"/>
              <a:t> </a:t>
            </a:r>
            <a:r>
              <a:t>HOF</a:t>
            </a:r>
            <a:r>
              <a:rPr spc="-45"/>
              <a:t> </a:t>
            </a:r>
            <a:r>
              <a:rPr spc="-10"/>
              <a:t>DIGITAL</a:t>
            </a:r>
            <a:r>
              <a:rPr spc="-35"/>
              <a:t> </a:t>
            </a:r>
            <a:r>
              <a:rPr spc="-10"/>
              <a:t>PLATFORM</a:t>
            </a:r>
            <a:r>
              <a:rPr spc="-55"/>
              <a:t> </a:t>
            </a:r>
            <a:r>
              <a:rPr spc="-30"/>
              <a:t>AT </a:t>
            </a:r>
            <a:r>
              <a:t>THE</a:t>
            </a:r>
            <a:r>
              <a:rPr spc="-30"/>
              <a:t> </a:t>
            </a:r>
            <a:r>
              <a:t>SERVICE</a:t>
            </a:r>
            <a:r>
              <a:rPr spc="-30"/>
              <a:t> </a:t>
            </a:r>
            <a:r>
              <a:t>OF</a:t>
            </a:r>
            <a:r>
              <a:rPr spc="-25"/>
              <a:t> </a:t>
            </a:r>
            <a:r>
              <a:t>THE</a:t>
            </a:r>
            <a:r>
              <a:rPr spc="-40"/>
              <a:t> </a:t>
            </a:r>
            <a:r>
              <a:t>RAIL</a:t>
            </a:r>
            <a:r>
              <a:rPr spc="-25"/>
              <a:t> </a:t>
            </a:r>
            <a:r>
              <a:rPr spc="-10"/>
              <a:t>SECTOR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2997" y="1706314"/>
            <a:ext cx="4064000" cy="136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38562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What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will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RAIL</a:t>
            </a:r>
            <a:r>
              <a:rPr sz="16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r>
              <a:rPr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be</a:t>
            </a:r>
            <a:r>
              <a:rPr sz="1600" spc="-4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>
                <a:solidFill>
                  <a:srgbClr val="404040"/>
                </a:solidFill>
                <a:latin typeface="Open Sans"/>
                <a:cs typeface="Open Sans"/>
              </a:rPr>
              <a:t>for</a:t>
            </a:r>
            <a:r>
              <a:rPr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600" spc="-10">
                <a:solidFill>
                  <a:srgbClr val="404040"/>
                </a:solidFill>
                <a:latin typeface="Open Sans"/>
                <a:cs typeface="Open Sans"/>
              </a:rPr>
              <a:t>members?</a:t>
            </a:r>
            <a:endParaRPr sz="16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158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knowledge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network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on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HOF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safety</a:t>
            </a:r>
            <a:endParaRPr sz="1400">
              <a:latin typeface="Open Sans"/>
              <a:cs typeface="Open Sans"/>
            </a:endParaRPr>
          </a:p>
          <a:p>
            <a:pPr marL="698500" marR="495300" lvl="1" indent="-228600">
              <a:lnSpc>
                <a:spcPct val="125000"/>
              </a:lnSpc>
              <a:spcBef>
                <a:spcPts val="1200"/>
              </a:spcBef>
              <a:buClr>
                <a:srgbClr val="E98300"/>
              </a:buClr>
              <a:buFont typeface="Courier New"/>
              <a:buChar char="o"/>
              <a:tabLst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virtual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platform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which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will</a:t>
            </a:r>
            <a:r>
              <a:rPr sz="1400" spc="-3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evolve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according</a:t>
            </a:r>
            <a:r>
              <a:rPr sz="1400" spc="-6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their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needs</a:t>
            </a:r>
            <a:endParaRPr sz="14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3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3" y="0"/>
                  </a:lnTo>
                  <a:lnTo>
                    <a:pt x="6102718" y="993"/>
                  </a:lnTo>
                  <a:lnTo>
                    <a:pt x="6150077" y="3947"/>
                  </a:lnTo>
                  <a:lnTo>
                    <a:pt x="6196891" y="8822"/>
                  </a:lnTo>
                  <a:lnTo>
                    <a:pt x="6243119" y="15579"/>
                  </a:lnTo>
                  <a:lnTo>
                    <a:pt x="6288723" y="24179"/>
                  </a:lnTo>
                  <a:lnTo>
                    <a:pt x="6333664" y="34582"/>
                  </a:lnTo>
                  <a:lnTo>
                    <a:pt x="6377901" y="46749"/>
                  </a:lnTo>
                  <a:lnTo>
                    <a:pt x="6421396" y="60641"/>
                  </a:lnTo>
                  <a:lnTo>
                    <a:pt x="6464110" y="76218"/>
                  </a:lnTo>
                  <a:lnTo>
                    <a:pt x="6506003" y="93441"/>
                  </a:lnTo>
                  <a:lnTo>
                    <a:pt x="6547036" y="112271"/>
                  </a:lnTo>
                  <a:lnTo>
                    <a:pt x="6587169" y="132669"/>
                  </a:lnTo>
                  <a:lnTo>
                    <a:pt x="6626364" y="154595"/>
                  </a:lnTo>
                  <a:lnTo>
                    <a:pt x="6664581" y="178010"/>
                  </a:lnTo>
                  <a:lnTo>
                    <a:pt x="6701780" y="202875"/>
                  </a:lnTo>
                  <a:lnTo>
                    <a:pt x="6737923" y="229149"/>
                  </a:lnTo>
                  <a:lnTo>
                    <a:pt x="6772969" y="256795"/>
                  </a:lnTo>
                  <a:lnTo>
                    <a:pt x="6806881" y="285773"/>
                  </a:lnTo>
                  <a:lnTo>
                    <a:pt x="6839618" y="316043"/>
                  </a:lnTo>
                  <a:lnTo>
                    <a:pt x="6871141" y="347566"/>
                  </a:lnTo>
                  <a:lnTo>
                    <a:pt x="6901411" y="380303"/>
                  </a:lnTo>
                  <a:lnTo>
                    <a:pt x="6930389" y="414215"/>
                  </a:lnTo>
                  <a:lnTo>
                    <a:pt x="6958035" y="449262"/>
                  </a:lnTo>
                  <a:lnTo>
                    <a:pt x="6984310" y="485404"/>
                  </a:lnTo>
                  <a:lnTo>
                    <a:pt x="7009174" y="522604"/>
                  </a:lnTo>
                  <a:lnTo>
                    <a:pt x="7032589" y="560820"/>
                  </a:lnTo>
                  <a:lnTo>
                    <a:pt x="7054515" y="600015"/>
                  </a:lnTo>
                  <a:lnTo>
                    <a:pt x="7074913" y="640148"/>
                  </a:lnTo>
                  <a:lnTo>
                    <a:pt x="7093743" y="681181"/>
                  </a:lnTo>
                  <a:lnTo>
                    <a:pt x="7110966" y="723074"/>
                  </a:lnTo>
                  <a:lnTo>
                    <a:pt x="7126544" y="765788"/>
                  </a:lnTo>
                  <a:lnTo>
                    <a:pt x="7140435" y="809283"/>
                  </a:lnTo>
                  <a:lnTo>
                    <a:pt x="7152603" y="853521"/>
                  </a:lnTo>
                  <a:lnTo>
                    <a:pt x="7163006" y="898461"/>
                  </a:lnTo>
                  <a:lnTo>
                    <a:pt x="7171605" y="944065"/>
                  </a:lnTo>
                  <a:lnTo>
                    <a:pt x="7178362" y="990293"/>
                  </a:lnTo>
                  <a:lnTo>
                    <a:pt x="7183238" y="1037107"/>
                  </a:lnTo>
                  <a:lnTo>
                    <a:pt x="7186191" y="1084466"/>
                  </a:lnTo>
                  <a:lnTo>
                    <a:pt x="7187185" y="1132332"/>
                  </a:lnTo>
                  <a:lnTo>
                    <a:pt x="7186191" y="1180197"/>
                  </a:lnTo>
                  <a:lnTo>
                    <a:pt x="7183238" y="1227556"/>
                  </a:lnTo>
                  <a:lnTo>
                    <a:pt x="7178362" y="1274370"/>
                  </a:lnTo>
                  <a:lnTo>
                    <a:pt x="7171605" y="1320598"/>
                  </a:lnTo>
                  <a:lnTo>
                    <a:pt x="7163006" y="1366202"/>
                  </a:lnTo>
                  <a:lnTo>
                    <a:pt x="7152603" y="1411142"/>
                  </a:lnTo>
                  <a:lnTo>
                    <a:pt x="7140435" y="1455380"/>
                  </a:lnTo>
                  <a:lnTo>
                    <a:pt x="7126544" y="1498875"/>
                  </a:lnTo>
                  <a:lnTo>
                    <a:pt x="7110966" y="1541589"/>
                  </a:lnTo>
                  <a:lnTo>
                    <a:pt x="7093743" y="1583482"/>
                  </a:lnTo>
                  <a:lnTo>
                    <a:pt x="7074913" y="1624515"/>
                  </a:lnTo>
                  <a:lnTo>
                    <a:pt x="7054515" y="1664648"/>
                  </a:lnTo>
                  <a:lnTo>
                    <a:pt x="7032589" y="1703843"/>
                  </a:lnTo>
                  <a:lnTo>
                    <a:pt x="7009174" y="1742059"/>
                  </a:lnTo>
                  <a:lnTo>
                    <a:pt x="6984310" y="1779259"/>
                  </a:lnTo>
                  <a:lnTo>
                    <a:pt x="6958035" y="1815401"/>
                  </a:lnTo>
                  <a:lnTo>
                    <a:pt x="6930389" y="1850448"/>
                  </a:lnTo>
                  <a:lnTo>
                    <a:pt x="6901411" y="1884360"/>
                  </a:lnTo>
                  <a:lnTo>
                    <a:pt x="6871141" y="1917097"/>
                  </a:lnTo>
                  <a:lnTo>
                    <a:pt x="6839618" y="1948620"/>
                  </a:lnTo>
                  <a:lnTo>
                    <a:pt x="6806881" y="1978890"/>
                  </a:lnTo>
                  <a:lnTo>
                    <a:pt x="6772969" y="2007868"/>
                  </a:lnTo>
                  <a:lnTo>
                    <a:pt x="6737923" y="2035514"/>
                  </a:lnTo>
                  <a:lnTo>
                    <a:pt x="6701780" y="2061788"/>
                  </a:lnTo>
                  <a:lnTo>
                    <a:pt x="6664581" y="2086653"/>
                  </a:lnTo>
                  <a:lnTo>
                    <a:pt x="6626364" y="2110068"/>
                  </a:lnTo>
                  <a:lnTo>
                    <a:pt x="6587169" y="2131994"/>
                  </a:lnTo>
                  <a:lnTo>
                    <a:pt x="6547036" y="2152392"/>
                  </a:lnTo>
                  <a:lnTo>
                    <a:pt x="6506003" y="2171222"/>
                  </a:lnTo>
                  <a:lnTo>
                    <a:pt x="6464110" y="2188445"/>
                  </a:lnTo>
                  <a:lnTo>
                    <a:pt x="6421396" y="2204022"/>
                  </a:lnTo>
                  <a:lnTo>
                    <a:pt x="6377901" y="2217914"/>
                  </a:lnTo>
                  <a:lnTo>
                    <a:pt x="6333664" y="2230081"/>
                  </a:lnTo>
                  <a:lnTo>
                    <a:pt x="6288723" y="2240484"/>
                  </a:lnTo>
                  <a:lnTo>
                    <a:pt x="6243119" y="2249084"/>
                  </a:lnTo>
                  <a:lnTo>
                    <a:pt x="6196891" y="2255841"/>
                  </a:lnTo>
                  <a:lnTo>
                    <a:pt x="6150077" y="2260716"/>
                  </a:lnTo>
                  <a:lnTo>
                    <a:pt x="6102718" y="2263670"/>
                  </a:lnTo>
                  <a:lnTo>
                    <a:pt x="6054853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274" y="1802879"/>
              <a:ext cx="11341735" cy="2265045"/>
            </a:xfrm>
            <a:custGeom>
              <a:avLst/>
              <a:gdLst/>
              <a:ahLst/>
              <a:cxnLst/>
              <a:rect l="l" t="t" r="r" b="b"/>
              <a:pathLst>
                <a:path w="11341735" h="2265045">
                  <a:moveTo>
                    <a:pt x="1132357" y="0"/>
                  </a:moveTo>
                  <a:lnTo>
                    <a:pt x="1084491" y="993"/>
                  </a:lnTo>
                  <a:lnTo>
                    <a:pt x="1037011" y="3959"/>
                  </a:lnTo>
                  <a:lnTo>
                    <a:pt x="990233" y="8835"/>
                  </a:lnTo>
                  <a:lnTo>
                    <a:pt x="944025" y="15592"/>
                  </a:lnTo>
                  <a:lnTo>
                    <a:pt x="898433" y="24191"/>
                  </a:lnTo>
                  <a:lnTo>
                    <a:pt x="853502" y="34594"/>
                  </a:lnTo>
                  <a:lnTo>
                    <a:pt x="809271" y="46762"/>
                  </a:lnTo>
                  <a:lnTo>
                    <a:pt x="765781" y="60653"/>
                  </a:lnTo>
                  <a:lnTo>
                    <a:pt x="723071" y="76231"/>
                  </a:lnTo>
                  <a:lnTo>
                    <a:pt x="681181" y="93454"/>
                  </a:lnTo>
                  <a:lnTo>
                    <a:pt x="640151" y="112284"/>
                  </a:lnTo>
                  <a:lnTo>
                    <a:pt x="600020" y="132682"/>
                  </a:lnTo>
                  <a:lnTo>
                    <a:pt x="560827" y="154608"/>
                  </a:lnTo>
                  <a:lnTo>
                    <a:pt x="522612" y="178023"/>
                  </a:lnTo>
                  <a:lnTo>
                    <a:pt x="485414" y="202887"/>
                  </a:lnTo>
                  <a:lnTo>
                    <a:pt x="449272" y="229162"/>
                  </a:lnTo>
                  <a:lnTo>
                    <a:pt x="414226" y="256808"/>
                  </a:lnTo>
                  <a:lnTo>
                    <a:pt x="380315" y="285786"/>
                  </a:lnTo>
                  <a:lnTo>
                    <a:pt x="347579" y="316056"/>
                  </a:lnTo>
                  <a:lnTo>
                    <a:pt x="316056" y="347579"/>
                  </a:lnTo>
                  <a:lnTo>
                    <a:pt x="285787" y="380316"/>
                  </a:lnTo>
                  <a:lnTo>
                    <a:pt x="256809" y="414227"/>
                  </a:lnTo>
                  <a:lnTo>
                    <a:pt x="229163" y="449274"/>
                  </a:lnTo>
                  <a:lnTo>
                    <a:pt x="202889" y="485417"/>
                  </a:lnTo>
                  <a:lnTo>
                    <a:pt x="178024" y="522616"/>
                  </a:lnTo>
                  <a:lnTo>
                    <a:pt x="154609" y="560833"/>
                  </a:lnTo>
                  <a:lnTo>
                    <a:pt x="132683" y="600028"/>
                  </a:lnTo>
                  <a:lnTo>
                    <a:pt x="112286" y="640161"/>
                  </a:lnTo>
                  <a:lnTo>
                    <a:pt x="93455" y="681194"/>
                  </a:lnTo>
                  <a:lnTo>
                    <a:pt x="76232" y="723087"/>
                  </a:lnTo>
                  <a:lnTo>
                    <a:pt x="60654" y="765800"/>
                  </a:lnTo>
                  <a:lnTo>
                    <a:pt x="46762" y="809296"/>
                  </a:lnTo>
                  <a:lnTo>
                    <a:pt x="34595" y="853533"/>
                  </a:lnTo>
                  <a:lnTo>
                    <a:pt x="24192" y="898474"/>
                  </a:lnTo>
                  <a:lnTo>
                    <a:pt x="15592" y="944078"/>
                  </a:lnTo>
                  <a:lnTo>
                    <a:pt x="8835" y="990306"/>
                  </a:lnTo>
                  <a:lnTo>
                    <a:pt x="3960" y="1037120"/>
                  </a:lnTo>
                  <a:lnTo>
                    <a:pt x="1006" y="1084479"/>
                  </a:lnTo>
                  <a:lnTo>
                    <a:pt x="0" y="1132344"/>
                  </a:lnTo>
                  <a:lnTo>
                    <a:pt x="993" y="1180209"/>
                  </a:lnTo>
                  <a:lnTo>
                    <a:pt x="3947" y="1227567"/>
                  </a:lnTo>
                  <a:lnTo>
                    <a:pt x="8822" y="1274380"/>
                  </a:lnTo>
                  <a:lnTo>
                    <a:pt x="15579" y="1320607"/>
                  </a:lnTo>
                  <a:lnTo>
                    <a:pt x="24179" y="1366211"/>
                  </a:lnTo>
                  <a:lnTo>
                    <a:pt x="34583" y="1411151"/>
                  </a:lnTo>
                  <a:lnTo>
                    <a:pt x="46750" y="1455388"/>
                  </a:lnTo>
                  <a:lnTo>
                    <a:pt x="60642" y="1498883"/>
                  </a:lnTo>
                  <a:lnTo>
                    <a:pt x="76220" y="1541596"/>
                  </a:lnTo>
                  <a:lnTo>
                    <a:pt x="93443" y="1583489"/>
                  </a:lnTo>
                  <a:lnTo>
                    <a:pt x="112274" y="1624522"/>
                  </a:lnTo>
                  <a:lnTo>
                    <a:pt x="132672" y="1664655"/>
                  </a:lnTo>
                  <a:lnTo>
                    <a:pt x="154598" y="1703850"/>
                  </a:lnTo>
                  <a:lnTo>
                    <a:pt x="178014" y="1742067"/>
                  </a:lnTo>
                  <a:lnTo>
                    <a:pt x="202879" y="1779266"/>
                  </a:lnTo>
                  <a:lnTo>
                    <a:pt x="229154" y="1815409"/>
                  </a:lnTo>
                  <a:lnTo>
                    <a:pt x="256801" y="1850456"/>
                  </a:lnTo>
                  <a:lnTo>
                    <a:pt x="285779" y="1884367"/>
                  </a:lnTo>
                  <a:lnTo>
                    <a:pt x="316049" y="1917105"/>
                  </a:lnTo>
                  <a:lnTo>
                    <a:pt x="347573" y="1948628"/>
                  </a:lnTo>
                  <a:lnTo>
                    <a:pt x="380310" y="1978898"/>
                  </a:lnTo>
                  <a:lnTo>
                    <a:pt x="414222" y="2007876"/>
                  </a:lnTo>
                  <a:lnTo>
                    <a:pt x="449270" y="2035522"/>
                  </a:lnTo>
                  <a:lnTo>
                    <a:pt x="485413" y="2061798"/>
                  </a:lnTo>
                  <a:lnTo>
                    <a:pt x="522613" y="2086662"/>
                  </a:lnTo>
                  <a:lnTo>
                    <a:pt x="560830" y="2110078"/>
                  </a:lnTo>
                  <a:lnTo>
                    <a:pt x="600025" y="2132004"/>
                  </a:lnTo>
                  <a:lnTo>
                    <a:pt x="640159" y="2152402"/>
                  </a:lnTo>
                  <a:lnTo>
                    <a:pt x="681192" y="2171233"/>
                  </a:lnTo>
                  <a:lnTo>
                    <a:pt x="723085" y="2188456"/>
                  </a:lnTo>
                  <a:lnTo>
                    <a:pt x="765799" y="2204034"/>
                  </a:lnTo>
                  <a:lnTo>
                    <a:pt x="809295" y="2217926"/>
                  </a:lnTo>
                  <a:lnTo>
                    <a:pt x="853532" y="2230093"/>
                  </a:lnTo>
                  <a:lnTo>
                    <a:pt x="898473" y="2240496"/>
                  </a:lnTo>
                  <a:lnTo>
                    <a:pt x="944077" y="2249096"/>
                  </a:lnTo>
                  <a:lnTo>
                    <a:pt x="990306" y="2255854"/>
                  </a:lnTo>
                  <a:lnTo>
                    <a:pt x="1037119" y="2260729"/>
                  </a:lnTo>
                  <a:lnTo>
                    <a:pt x="1084479" y="2263683"/>
                  </a:lnTo>
                  <a:lnTo>
                    <a:pt x="1132344" y="2264676"/>
                  </a:lnTo>
                  <a:lnTo>
                    <a:pt x="10209288" y="2264676"/>
                  </a:lnTo>
                  <a:lnTo>
                    <a:pt x="10257154" y="2263683"/>
                  </a:lnTo>
                  <a:lnTo>
                    <a:pt x="10304513" y="2260729"/>
                  </a:lnTo>
                  <a:lnTo>
                    <a:pt x="10351326" y="2255854"/>
                  </a:lnTo>
                  <a:lnTo>
                    <a:pt x="10397555" y="2249096"/>
                  </a:lnTo>
                  <a:lnTo>
                    <a:pt x="10443159" y="2240496"/>
                  </a:lnTo>
                  <a:lnTo>
                    <a:pt x="10488099" y="2230093"/>
                  </a:lnTo>
                  <a:lnTo>
                    <a:pt x="10532337" y="2217926"/>
                  </a:lnTo>
                  <a:lnTo>
                    <a:pt x="10575832" y="2204034"/>
                  </a:lnTo>
                  <a:lnTo>
                    <a:pt x="10618546" y="2188456"/>
                  </a:lnTo>
                  <a:lnTo>
                    <a:pt x="10660439" y="2171233"/>
                  </a:lnTo>
                  <a:lnTo>
                    <a:pt x="10701471" y="2152402"/>
                  </a:lnTo>
                  <a:lnTo>
                    <a:pt x="10741605" y="2132004"/>
                  </a:lnTo>
                  <a:lnTo>
                    <a:pt x="10780799" y="2110078"/>
                  </a:lnTo>
                  <a:lnTo>
                    <a:pt x="10819016" y="2086662"/>
                  </a:lnTo>
                  <a:lnTo>
                    <a:pt x="10856215" y="2061798"/>
                  </a:lnTo>
                  <a:lnTo>
                    <a:pt x="10892358" y="2035522"/>
                  </a:lnTo>
                  <a:lnTo>
                    <a:pt x="10927405" y="2007876"/>
                  </a:lnTo>
                  <a:lnTo>
                    <a:pt x="10961316" y="1978898"/>
                  </a:lnTo>
                  <a:lnTo>
                    <a:pt x="10994053" y="1948628"/>
                  </a:lnTo>
                  <a:lnTo>
                    <a:pt x="11025577" y="1917105"/>
                  </a:lnTo>
                  <a:lnTo>
                    <a:pt x="11055847" y="1884367"/>
                  </a:lnTo>
                  <a:lnTo>
                    <a:pt x="11084824" y="1850456"/>
                  </a:lnTo>
                  <a:lnTo>
                    <a:pt x="11112470" y="1815409"/>
                  </a:lnTo>
                  <a:lnTo>
                    <a:pt x="11138745" y="1779266"/>
                  </a:lnTo>
                  <a:lnTo>
                    <a:pt x="11163610" y="1742067"/>
                  </a:lnTo>
                  <a:lnTo>
                    <a:pt x="11187025" y="1703850"/>
                  </a:lnTo>
                  <a:lnTo>
                    <a:pt x="11208950" y="1664655"/>
                  </a:lnTo>
                  <a:lnTo>
                    <a:pt x="11229348" y="1624522"/>
                  </a:lnTo>
                  <a:lnTo>
                    <a:pt x="11248178" y="1583489"/>
                  </a:lnTo>
                  <a:lnTo>
                    <a:pt x="11265402" y="1541596"/>
                  </a:lnTo>
                  <a:lnTo>
                    <a:pt x="11280979" y="1498883"/>
                  </a:lnTo>
                  <a:lnTo>
                    <a:pt x="11294871" y="1455388"/>
                  </a:lnTo>
                  <a:lnTo>
                    <a:pt x="11307038" y="1411151"/>
                  </a:lnTo>
                  <a:lnTo>
                    <a:pt x="11317441" y="1366211"/>
                  </a:lnTo>
                  <a:lnTo>
                    <a:pt x="11326041" y="1320607"/>
                  </a:lnTo>
                  <a:lnTo>
                    <a:pt x="11332798" y="1274380"/>
                  </a:lnTo>
                  <a:lnTo>
                    <a:pt x="11337673" y="1227567"/>
                  </a:lnTo>
                  <a:lnTo>
                    <a:pt x="11340627" y="1180209"/>
                  </a:lnTo>
                  <a:lnTo>
                    <a:pt x="11341620" y="1132344"/>
                  </a:lnTo>
                  <a:lnTo>
                    <a:pt x="11340627" y="1084479"/>
                  </a:lnTo>
                  <a:lnTo>
                    <a:pt x="11337673" y="1037119"/>
                  </a:lnTo>
                  <a:lnTo>
                    <a:pt x="11332798" y="990306"/>
                  </a:lnTo>
                  <a:lnTo>
                    <a:pt x="11326041" y="944077"/>
                  </a:lnTo>
                  <a:lnTo>
                    <a:pt x="11317441" y="898473"/>
                  </a:lnTo>
                  <a:lnTo>
                    <a:pt x="11307038" y="853532"/>
                  </a:lnTo>
                  <a:lnTo>
                    <a:pt x="11294871" y="809295"/>
                  </a:lnTo>
                  <a:lnTo>
                    <a:pt x="11280979" y="765799"/>
                  </a:lnTo>
                  <a:lnTo>
                    <a:pt x="11265401" y="723085"/>
                  </a:lnTo>
                  <a:lnTo>
                    <a:pt x="11248177" y="681192"/>
                  </a:lnTo>
                  <a:lnTo>
                    <a:pt x="11229347" y="640159"/>
                  </a:lnTo>
                  <a:lnTo>
                    <a:pt x="11208949" y="600025"/>
                  </a:lnTo>
                  <a:lnTo>
                    <a:pt x="11187022" y="560830"/>
                  </a:lnTo>
                  <a:lnTo>
                    <a:pt x="11163607" y="522613"/>
                  </a:lnTo>
                  <a:lnTo>
                    <a:pt x="11138742" y="485413"/>
                  </a:lnTo>
                  <a:lnTo>
                    <a:pt x="11112467" y="449270"/>
                  </a:lnTo>
                  <a:lnTo>
                    <a:pt x="11084820" y="414222"/>
                  </a:lnTo>
                  <a:lnTo>
                    <a:pt x="11055841" y="380310"/>
                  </a:lnTo>
                  <a:lnTo>
                    <a:pt x="11025571" y="347573"/>
                  </a:lnTo>
                  <a:lnTo>
                    <a:pt x="10994046" y="316049"/>
                  </a:lnTo>
                  <a:lnTo>
                    <a:pt x="10961308" y="285779"/>
                  </a:lnTo>
                  <a:lnTo>
                    <a:pt x="10927395" y="256801"/>
                  </a:lnTo>
                  <a:lnTo>
                    <a:pt x="10892347" y="229154"/>
                  </a:lnTo>
                  <a:lnTo>
                    <a:pt x="10856203" y="202879"/>
                  </a:lnTo>
                  <a:lnTo>
                    <a:pt x="10819001" y="178014"/>
                  </a:lnTo>
                  <a:lnTo>
                    <a:pt x="10780783" y="154598"/>
                  </a:lnTo>
                  <a:lnTo>
                    <a:pt x="10741585" y="132672"/>
                  </a:lnTo>
                  <a:lnTo>
                    <a:pt x="10701449" y="112274"/>
                  </a:lnTo>
                  <a:lnTo>
                    <a:pt x="10660413" y="93443"/>
                  </a:lnTo>
                  <a:lnTo>
                    <a:pt x="10618516" y="76220"/>
                  </a:lnTo>
                  <a:lnTo>
                    <a:pt x="10575796" y="60642"/>
                  </a:lnTo>
                  <a:lnTo>
                    <a:pt x="10532294" y="46750"/>
                  </a:lnTo>
                  <a:lnTo>
                    <a:pt x="10488048" y="34583"/>
                  </a:lnTo>
                  <a:lnTo>
                    <a:pt x="10443094" y="24179"/>
                  </a:lnTo>
                  <a:lnTo>
                    <a:pt x="10397470" y="15579"/>
                  </a:lnTo>
                  <a:lnTo>
                    <a:pt x="10351206" y="8822"/>
                  </a:lnTo>
                  <a:lnTo>
                    <a:pt x="10304513" y="3959"/>
                  </a:lnTo>
                  <a:lnTo>
                    <a:pt x="10257154" y="1006"/>
                  </a:lnTo>
                  <a:lnTo>
                    <a:pt x="10209288" y="12"/>
                  </a:lnTo>
                  <a:lnTo>
                    <a:pt x="1132357" y="0"/>
                  </a:lnTo>
                  <a:close/>
                </a:path>
              </a:pathLst>
            </a:custGeom>
            <a:solidFill>
              <a:srgbClr val="E98300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225040"/>
              <a:ext cx="2318003" cy="3291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7193" y="2666374"/>
            <a:ext cx="19615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4189" algn="l"/>
              </a:tabLst>
            </a:pPr>
            <a:r>
              <a:rPr sz="2400" spc="220">
                <a:solidFill>
                  <a:srgbClr val="FFFFFF"/>
                </a:solidFill>
              </a:rPr>
              <a:t>CHAP</a:t>
            </a:r>
            <a:r>
              <a:rPr sz="2400" spc="-32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T</a:t>
            </a:r>
            <a:r>
              <a:rPr sz="2400" spc="-325">
                <a:solidFill>
                  <a:srgbClr val="FFFFFF"/>
                </a:solidFill>
              </a:rPr>
              <a:t> </a:t>
            </a:r>
            <a:r>
              <a:rPr sz="2400" spc="120">
                <a:solidFill>
                  <a:srgbClr val="FFFFFF"/>
                </a:solidFill>
              </a:rPr>
              <a:t>ER</a:t>
            </a:r>
            <a:r>
              <a:rPr sz="2400">
                <a:solidFill>
                  <a:srgbClr val="FFFFFF"/>
                </a:solidFill>
              </a:rPr>
              <a:t>	</a:t>
            </a:r>
            <a:r>
              <a:rPr sz="2400" spc="-50">
                <a:solidFill>
                  <a:srgbClr val="FFFFFF"/>
                </a:solidFill>
              </a:rPr>
              <a:t>2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07193" y="3109858"/>
            <a:ext cx="9921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5595" algn="l"/>
                <a:tab pos="2648585" algn="l"/>
                <a:tab pos="3345179" algn="l"/>
                <a:tab pos="4940935" algn="l"/>
                <a:tab pos="5269865" algn="l"/>
                <a:tab pos="6732905" algn="l"/>
                <a:tab pos="8743315" algn="l"/>
                <a:tab pos="9314815" algn="l"/>
              </a:tabLst>
            </a:pP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C</a:t>
            </a:r>
            <a:r>
              <a:rPr sz="2000" spc="-2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spc="-2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45">
                <a:solidFill>
                  <a:srgbClr val="FFFFFF"/>
                </a:solidFill>
                <a:latin typeface="Open Sans"/>
                <a:cs typeface="Open Sans"/>
              </a:rPr>
              <a:t>ON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17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B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225">
                <a:solidFill>
                  <a:srgbClr val="FFFFFF"/>
                </a:solidFill>
                <a:latin typeface="Open Sans"/>
                <a:cs typeface="Open Sans"/>
              </a:rPr>
              <a:t>UILD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&amp;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S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5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K</a:t>
            </a:r>
            <a:r>
              <a:rPr sz="2000" spc="-2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200">
                <a:solidFill>
                  <a:srgbClr val="FFFFFF"/>
                </a:solidFill>
                <a:latin typeface="Open Sans"/>
                <a:cs typeface="Open Sans"/>
              </a:rPr>
              <a:t>WLE</a:t>
            </a:r>
            <a:r>
              <a:rPr sz="2000" spc="-2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000" spc="-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125">
                <a:solidFill>
                  <a:srgbClr val="FFFFFF"/>
                </a:solidFill>
                <a:latin typeface="Open Sans"/>
                <a:cs typeface="Open Sans"/>
              </a:rPr>
              <a:t>GE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	H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endParaRPr sz="200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10" name="object 10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3" name="object 21">
            <a:extLst>
              <a:ext uri="{FF2B5EF4-FFF2-40B4-BE49-F238E27FC236}">
                <a16:creationId xmlns:a16="http://schemas.microsoft.com/office/drawing/2014/main" id="{BE9DDB2F-4340-164E-65B7-654FDD5B93D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4" name="object 22">
            <a:extLst>
              <a:ext uri="{FF2B5EF4-FFF2-40B4-BE49-F238E27FC236}">
                <a16:creationId xmlns:a16="http://schemas.microsoft.com/office/drawing/2014/main" id="{192F4B64-5361-905B-A637-E539F046400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661659"/>
            <a:ext cx="12192127" cy="1196342"/>
            <a:chOff x="0" y="5661659"/>
            <a:chExt cx="12192127" cy="1196342"/>
          </a:xfrm>
        </p:grpSpPr>
        <p:sp>
          <p:nvSpPr>
            <p:cNvPr id="4" name="object 4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64" y="980730"/>
                  </a:lnTo>
                  <a:lnTo>
                    <a:pt x="11191926" y="974117"/>
                  </a:lnTo>
                  <a:lnTo>
                    <a:pt x="11236509" y="963348"/>
                  </a:lnTo>
                  <a:lnTo>
                    <a:pt x="11279406" y="948628"/>
                  </a:lnTo>
                  <a:lnTo>
                    <a:pt x="11320412" y="930164"/>
                  </a:lnTo>
                  <a:lnTo>
                    <a:pt x="11359321" y="908161"/>
                  </a:lnTo>
                  <a:lnTo>
                    <a:pt x="11395927" y="882825"/>
                  </a:lnTo>
                  <a:lnTo>
                    <a:pt x="11430025" y="854363"/>
                  </a:lnTo>
                  <a:lnTo>
                    <a:pt x="11461407" y="822980"/>
                  </a:lnTo>
                  <a:lnTo>
                    <a:pt x="11489869" y="788882"/>
                  </a:lnTo>
                  <a:lnTo>
                    <a:pt x="11515204" y="752276"/>
                  </a:lnTo>
                  <a:lnTo>
                    <a:pt x="11537206" y="713366"/>
                  </a:lnTo>
                  <a:lnTo>
                    <a:pt x="11555670" y="672361"/>
                  </a:lnTo>
                  <a:lnTo>
                    <a:pt x="11570389" y="629464"/>
                  </a:lnTo>
                  <a:lnTo>
                    <a:pt x="11581157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7" y="398096"/>
                  </a:lnTo>
                  <a:lnTo>
                    <a:pt x="11570389" y="353515"/>
                  </a:lnTo>
                  <a:lnTo>
                    <a:pt x="11555670" y="310618"/>
                  </a:lnTo>
                  <a:lnTo>
                    <a:pt x="11537206" y="269613"/>
                  </a:lnTo>
                  <a:lnTo>
                    <a:pt x="11515204" y="230703"/>
                  </a:lnTo>
                  <a:lnTo>
                    <a:pt x="11489869" y="194097"/>
                  </a:lnTo>
                  <a:lnTo>
                    <a:pt x="11461407" y="159999"/>
                  </a:lnTo>
                  <a:lnTo>
                    <a:pt x="11430025" y="128616"/>
                  </a:lnTo>
                  <a:lnTo>
                    <a:pt x="11395927" y="100154"/>
                  </a:lnTo>
                  <a:lnTo>
                    <a:pt x="11359321" y="74818"/>
                  </a:lnTo>
                  <a:lnTo>
                    <a:pt x="11320412" y="52815"/>
                  </a:lnTo>
                  <a:lnTo>
                    <a:pt x="11279406" y="34351"/>
                  </a:lnTo>
                  <a:lnTo>
                    <a:pt x="11236509" y="19631"/>
                  </a:lnTo>
                  <a:lnTo>
                    <a:pt x="11191926" y="8862"/>
                  </a:lnTo>
                  <a:lnTo>
                    <a:pt x="11145864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1092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8" y="0"/>
                  </a:moveTo>
                  <a:lnTo>
                    <a:pt x="598170" y="0"/>
                  </a:ln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69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39"/>
                  </a:lnTo>
                  <a:lnTo>
                    <a:pt x="1930908" y="1196339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6" y="396353"/>
                  </a:lnTo>
                  <a:lnTo>
                    <a:pt x="2567665" y="441773"/>
                  </a:lnTo>
                  <a:lnTo>
                    <a:pt x="2552706" y="484842"/>
                  </a:lnTo>
                  <a:lnTo>
                    <a:pt x="2532484" y="525142"/>
                  </a:lnTo>
                  <a:lnTo>
                    <a:pt x="2507415" y="562258"/>
                  </a:lnTo>
                  <a:lnTo>
                    <a:pt x="2477914" y="595774"/>
                  </a:lnTo>
                  <a:lnTo>
                    <a:pt x="2444398" y="625275"/>
                  </a:lnTo>
                  <a:lnTo>
                    <a:pt x="2407282" y="650344"/>
                  </a:lnTo>
                  <a:lnTo>
                    <a:pt x="2366982" y="670566"/>
                  </a:lnTo>
                  <a:lnTo>
                    <a:pt x="2323913" y="685525"/>
                  </a:lnTo>
                  <a:lnTo>
                    <a:pt x="2278493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493" y="3185"/>
                  </a:lnTo>
                  <a:lnTo>
                    <a:pt x="2323913" y="12466"/>
                  </a:lnTo>
                  <a:lnTo>
                    <a:pt x="2366982" y="27425"/>
                  </a:lnTo>
                  <a:lnTo>
                    <a:pt x="2407282" y="47647"/>
                  </a:lnTo>
                  <a:lnTo>
                    <a:pt x="2444398" y="72716"/>
                  </a:lnTo>
                  <a:lnTo>
                    <a:pt x="2477914" y="102217"/>
                  </a:lnTo>
                  <a:lnTo>
                    <a:pt x="2507415" y="135733"/>
                  </a:lnTo>
                  <a:lnTo>
                    <a:pt x="2532484" y="172849"/>
                  </a:lnTo>
                  <a:lnTo>
                    <a:pt x="2552706" y="213149"/>
                  </a:lnTo>
                  <a:lnTo>
                    <a:pt x="2567665" y="256218"/>
                  </a:lnTo>
                  <a:lnTo>
                    <a:pt x="2576946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5692903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70" y="490962"/>
                  </a:lnTo>
                  <a:lnTo>
                    <a:pt x="2324556" y="537697"/>
                  </a:lnTo>
                  <a:lnTo>
                    <a:pt x="2312198" y="582658"/>
                  </a:lnTo>
                  <a:lnTo>
                    <a:pt x="2295363" y="625573"/>
                  </a:lnTo>
                  <a:lnTo>
                    <a:pt x="2274324" y="666174"/>
                  </a:lnTo>
                  <a:lnTo>
                    <a:pt x="2249349" y="704189"/>
                  </a:lnTo>
                  <a:lnTo>
                    <a:pt x="2220709" y="739350"/>
                  </a:lnTo>
                  <a:lnTo>
                    <a:pt x="2188674" y="771385"/>
                  </a:lnTo>
                  <a:lnTo>
                    <a:pt x="2153513" y="800025"/>
                  </a:lnTo>
                  <a:lnTo>
                    <a:pt x="2115498" y="825000"/>
                  </a:lnTo>
                  <a:lnTo>
                    <a:pt x="2074897" y="846039"/>
                  </a:lnTo>
                  <a:lnTo>
                    <a:pt x="2031982" y="862874"/>
                  </a:lnTo>
                  <a:lnTo>
                    <a:pt x="1987021" y="875232"/>
                  </a:lnTo>
                  <a:lnTo>
                    <a:pt x="1940286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86" y="2597"/>
                  </a:lnTo>
                  <a:lnTo>
                    <a:pt x="1987021" y="10211"/>
                  </a:lnTo>
                  <a:lnTo>
                    <a:pt x="2031982" y="22569"/>
                  </a:lnTo>
                  <a:lnTo>
                    <a:pt x="2074897" y="39404"/>
                  </a:lnTo>
                  <a:lnTo>
                    <a:pt x="2115498" y="60443"/>
                  </a:lnTo>
                  <a:lnTo>
                    <a:pt x="2153513" y="85418"/>
                  </a:lnTo>
                  <a:lnTo>
                    <a:pt x="2188674" y="114058"/>
                  </a:lnTo>
                  <a:lnTo>
                    <a:pt x="2220709" y="146093"/>
                  </a:lnTo>
                  <a:lnTo>
                    <a:pt x="2249349" y="181254"/>
                  </a:lnTo>
                  <a:lnTo>
                    <a:pt x="2274324" y="219269"/>
                  </a:lnTo>
                  <a:lnTo>
                    <a:pt x="2295363" y="259870"/>
                  </a:lnTo>
                  <a:lnTo>
                    <a:pt x="2312198" y="302785"/>
                  </a:lnTo>
                  <a:lnTo>
                    <a:pt x="2324556" y="347746"/>
                  </a:lnTo>
                  <a:lnTo>
                    <a:pt x="2332170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61661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661" y="1196338"/>
                  </a:lnTo>
                  <a:lnTo>
                    <a:pt x="1279689" y="1194357"/>
                  </a:lnTo>
                  <a:lnTo>
                    <a:pt x="1327657" y="1188511"/>
                  </a:lnTo>
                  <a:lnTo>
                    <a:pt x="1374378" y="1178955"/>
                  </a:lnTo>
                  <a:lnTo>
                    <a:pt x="1419699" y="1165845"/>
                  </a:lnTo>
                  <a:lnTo>
                    <a:pt x="1463466" y="1149333"/>
                  </a:lnTo>
                  <a:lnTo>
                    <a:pt x="1505525" y="1129574"/>
                  </a:lnTo>
                  <a:lnTo>
                    <a:pt x="1545722" y="1106721"/>
                  </a:lnTo>
                  <a:lnTo>
                    <a:pt x="1583903" y="1080929"/>
                  </a:lnTo>
                  <a:lnTo>
                    <a:pt x="1619914" y="1052351"/>
                  </a:lnTo>
                  <a:lnTo>
                    <a:pt x="1653601" y="1021141"/>
                  </a:lnTo>
                  <a:lnTo>
                    <a:pt x="1684811" y="987454"/>
                  </a:lnTo>
                  <a:lnTo>
                    <a:pt x="1713389" y="951443"/>
                  </a:lnTo>
                  <a:lnTo>
                    <a:pt x="1739181" y="913262"/>
                  </a:lnTo>
                  <a:lnTo>
                    <a:pt x="1762034" y="873065"/>
                  </a:lnTo>
                  <a:lnTo>
                    <a:pt x="1781793" y="831006"/>
                  </a:lnTo>
                  <a:lnTo>
                    <a:pt x="1798305" y="787239"/>
                  </a:lnTo>
                  <a:lnTo>
                    <a:pt x="1811415" y="741918"/>
                  </a:lnTo>
                  <a:lnTo>
                    <a:pt x="1820971" y="695197"/>
                  </a:lnTo>
                  <a:lnTo>
                    <a:pt x="1826817" y="647229"/>
                  </a:lnTo>
                  <a:lnTo>
                    <a:pt x="1828800" y="598170"/>
                  </a:lnTo>
                  <a:lnTo>
                    <a:pt x="1826817" y="549110"/>
                  </a:lnTo>
                  <a:lnTo>
                    <a:pt x="1820971" y="501142"/>
                  </a:lnTo>
                  <a:lnTo>
                    <a:pt x="1811415" y="454421"/>
                  </a:lnTo>
                  <a:lnTo>
                    <a:pt x="1798305" y="409100"/>
                  </a:lnTo>
                  <a:lnTo>
                    <a:pt x="1781793" y="365333"/>
                  </a:lnTo>
                  <a:lnTo>
                    <a:pt x="1762034" y="323274"/>
                  </a:lnTo>
                  <a:lnTo>
                    <a:pt x="1739181" y="283077"/>
                  </a:lnTo>
                  <a:lnTo>
                    <a:pt x="1713389" y="244896"/>
                  </a:lnTo>
                  <a:lnTo>
                    <a:pt x="1684811" y="208885"/>
                  </a:lnTo>
                  <a:lnTo>
                    <a:pt x="1653601" y="175198"/>
                  </a:lnTo>
                  <a:lnTo>
                    <a:pt x="1619914" y="143988"/>
                  </a:lnTo>
                  <a:lnTo>
                    <a:pt x="1583903" y="115410"/>
                  </a:lnTo>
                  <a:lnTo>
                    <a:pt x="1545722" y="89618"/>
                  </a:lnTo>
                  <a:lnTo>
                    <a:pt x="1505525" y="66765"/>
                  </a:lnTo>
                  <a:lnTo>
                    <a:pt x="1463466" y="47006"/>
                  </a:lnTo>
                  <a:lnTo>
                    <a:pt x="1419699" y="30494"/>
                  </a:lnTo>
                  <a:lnTo>
                    <a:pt x="1374378" y="17384"/>
                  </a:lnTo>
                  <a:lnTo>
                    <a:pt x="1327657" y="7828"/>
                  </a:lnTo>
                  <a:lnTo>
                    <a:pt x="1279689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83" cy="374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40" y="6265163"/>
              <a:ext cx="739139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9"/>
              <a:ext cx="1090935" cy="723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5584" y="59219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89" y="35006"/>
                  </a:moveTo>
                  <a:lnTo>
                    <a:pt x="7791" y="35006"/>
                  </a:lnTo>
                  <a:lnTo>
                    <a:pt x="0" y="27209"/>
                  </a:lnTo>
                  <a:lnTo>
                    <a:pt x="0" y="7637"/>
                  </a:lnTo>
                  <a:lnTo>
                    <a:pt x="7791" y="0"/>
                  </a:lnTo>
                  <a:lnTo>
                    <a:pt x="27189" y="0"/>
                  </a:lnTo>
                  <a:lnTo>
                    <a:pt x="34981" y="7637"/>
                  </a:lnTo>
                  <a:lnTo>
                    <a:pt x="34981" y="17503"/>
                  </a:lnTo>
                  <a:lnTo>
                    <a:pt x="34981" y="27209"/>
                  </a:lnTo>
                  <a:lnTo>
                    <a:pt x="27189" y="35006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NEEDS</a:t>
            </a:r>
            <a:r>
              <a:rPr spc="-20"/>
              <a:t> </a:t>
            </a:r>
            <a:r>
              <a:rPr spc="-10"/>
              <a:t>ANALYSIS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118745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b="1">
                <a:solidFill>
                  <a:srgbClr val="006238"/>
                </a:solidFill>
                <a:latin typeface="Open Sans"/>
                <a:cs typeface="Open Sans"/>
              </a:rPr>
              <a:t>Needs</a:t>
            </a:r>
            <a:r>
              <a:rPr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b="1">
                <a:solidFill>
                  <a:srgbClr val="006238"/>
                </a:solidFill>
                <a:latin typeface="Open Sans"/>
                <a:cs typeface="Open Sans"/>
              </a:rPr>
              <a:t>analysis</a:t>
            </a:r>
            <a:r>
              <a:rPr b="1" spc="-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t>-</a:t>
            </a:r>
            <a:r>
              <a:rPr spc="-45"/>
              <a:t> </a:t>
            </a:r>
            <a:r>
              <a:t>at</a:t>
            </a:r>
            <a:r>
              <a:rPr spc="-45"/>
              <a:t> </a:t>
            </a:r>
            <a:r>
              <a:t>the</a:t>
            </a:r>
            <a:r>
              <a:rPr spc="-35"/>
              <a:t> </a:t>
            </a:r>
            <a:r>
              <a:t>beginning</a:t>
            </a:r>
            <a:r>
              <a:rPr spc="-55"/>
              <a:t> </a:t>
            </a:r>
            <a:r>
              <a:t>of</a:t>
            </a:r>
            <a:r>
              <a:rPr spc="-45"/>
              <a:t> </a:t>
            </a:r>
            <a:r>
              <a:t>2019</a:t>
            </a:r>
            <a:r>
              <a:rPr spc="-40"/>
              <a:t> </a:t>
            </a:r>
            <a:r>
              <a:t>a</a:t>
            </a:r>
            <a:r>
              <a:rPr spc="-45"/>
              <a:t> </a:t>
            </a:r>
            <a:r>
              <a:rPr spc="-10"/>
              <a:t>short questionnaire</a:t>
            </a:r>
            <a:r>
              <a:rPr spc="-35"/>
              <a:t> </a:t>
            </a:r>
            <a:r>
              <a:t>was</a:t>
            </a:r>
            <a:r>
              <a:rPr spc="-20"/>
              <a:t> </a:t>
            </a:r>
            <a:r>
              <a:t>sent</a:t>
            </a:r>
            <a:r>
              <a:rPr spc="-25"/>
              <a:t> </a:t>
            </a:r>
            <a:r>
              <a:t>to</a:t>
            </a:r>
            <a:r>
              <a:rPr spc="-30"/>
              <a:t> </a:t>
            </a:r>
            <a:r>
              <a:t>all</a:t>
            </a:r>
            <a:r>
              <a:rPr spc="-40"/>
              <a:t> </a:t>
            </a:r>
            <a:r>
              <a:t>contacts</a:t>
            </a:r>
            <a:r>
              <a:rPr spc="-20"/>
              <a:t> </a:t>
            </a:r>
            <a:r>
              <a:t>in</a:t>
            </a:r>
            <a:r>
              <a:rPr spc="-35"/>
              <a:t> </a:t>
            </a:r>
            <a:r>
              <a:rPr spc="-10"/>
              <a:t>ERA’s </a:t>
            </a:r>
            <a:r>
              <a:t>database</a:t>
            </a:r>
            <a:r>
              <a:rPr spc="-55"/>
              <a:t> </a:t>
            </a:r>
            <a:r>
              <a:t>who</a:t>
            </a:r>
            <a:r>
              <a:rPr spc="-25"/>
              <a:t> </a:t>
            </a:r>
            <a:r>
              <a:t>had</a:t>
            </a:r>
            <a:r>
              <a:rPr spc="-45"/>
              <a:t> </a:t>
            </a:r>
            <a:r>
              <a:rPr spc="-10"/>
              <a:t>expressed</a:t>
            </a:r>
            <a:r>
              <a:rPr spc="-25"/>
              <a:t> </a:t>
            </a:r>
            <a:r>
              <a:t>an</a:t>
            </a:r>
            <a:r>
              <a:rPr spc="-45"/>
              <a:t> </a:t>
            </a:r>
            <a:r>
              <a:rPr spc="-10"/>
              <a:t>interest</a:t>
            </a:r>
            <a:r>
              <a:rPr spc="-35"/>
              <a:t> </a:t>
            </a:r>
            <a:r>
              <a:t>in</a:t>
            </a:r>
            <a:r>
              <a:rPr spc="-45"/>
              <a:t> </a:t>
            </a:r>
            <a:r>
              <a:rPr spc="-25"/>
              <a:t>HOF </a:t>
            </a:r>
            <a:r>
              <a:rPr spc="-10"/>
              <a:t>issues;</a:t>
            </a: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t>It</a:t>
            </a:r>
            <a:r>
              <a:rPr spc="-35"/>
              <a:t> </a:t>
            </a:r>
            <a:r>
              <a:t>was</a:t>
            </a:r>
            <a:r>
              <a:rPr spc="-25"/>
              <a:t> </a:t>
            </a:r>
            <a:r>
              <a:t>composed</a:t>
            </a:r>
            <a:r>
              <a:rPr spc="-40"/>
              <a:t> </a:t>
            </a:r>
            <a:r>
              <a:t>of</a:t>
            </a:r>
            <a:r>
              <a:rPr spc="-35"/>
              <a:t> </a:t>
            </a:r>
            <a:r>
              <a:t>5</a:t>
            </a:r>
            <a:r>
              <a:rPr spc="-45"/>
              <a:t> </a:t>
            </a:r>
            <a:r>
              <a:rPr spc="-10"/>
              <a:t>questions:</a:t>
            </a:r>
          </a:p>
          <a:p>
            <a:pPr marL="698500" lvl="1" indent="-228600">
              <a:lnSpc>
                <a:spcPct val="100000"/>
              </a:lnSpc>
              <a:spcBef>
                <a:spcPts val="1280"/>
              </a:spcBef>
              <a:buClr>
                <a:srgbClr val="E98300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What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websites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did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they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consult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at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moment;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1365"/>
              </a:spcBef>
              <a:buClr>
                <a:srgbClr val="E98300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What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did</a:t>
            </a:r>
            <a:r>
              <a:rPr sz="14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they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like</a:t>
            </a:r>
            <a:r>
              <a:rPr sz="1400" spc="-4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or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dislike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about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those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websites;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1370"/>
              </a:spcBef>
              <a:buClr>
                <a:srgbClr val="E98300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What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type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4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content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they</a:t>
            </a:r>
            <a:r>
              <a:rPr sz="1400" spc="-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would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find</a:t>
            </a:r>
            <a:r>
              <a:rPr sz="1400" spc="-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useful.</a:t>
            </a:r>
            <a:endParaRPr sz="1400">
              <a:latin typeface="Open Sans"/>
              <a:cs typeface="Open Sans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E98300"/>
              </a:buClr>
              <a:buFont typeface="Arial"/>
              <a:buChar char="•"/>
            </a:pPr>
            <a:endParaRPr sz="1250"/>
          </a:p>
          <a:p>
            <a:pPr marL="241300" marR="5080" indent="-228600">
              <a:lnSpc>
                <a:spcPts val="173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t>Analysis</a:t>
            </a:r>
            <a:r>
              <a:rPr spc="-55"/>
              <a:t> </a:t>
            </a:r>
            <a:r>
              <a:t>of</a:t>
            </a:r>
            <a:r>
              <a:rPr spc="-55"/>
              <a:t> </a:t>
            </a:r>
            <a:r>
              <a:t>the</a:t>
            </a:r>
            <a:r>
              <a:rPr spc="-55"/>
              <a:t> </a:t>
            </a:r>
            <a:r>
              <a:t>results</a:t>
            </a:r>
            <a:r>
              <a:rPr spc="-40"/>
              <a:t> </a:t>
            </a:r>
            <a:r>
              <a:rPr spc="-10"/>
              <a:t>produced</a:t>
            </a:r>
            <a:r>
              <a:rPr spc="-55"/>
              <a:t> </a:t>
            </a:r>
            <a:r>
              <a:rPr spc="-10"/>
              <a:t>recommendations </a:t>
            </a:r>
            <a:r>
              <a:rPr spc="-25"/>
              <a:t>on:</a:t>
            </a:r>
          </a:p>
          <a:p>
            <a:pPr marL="698500" lvl="1" indent="-228600">
              <a:lnSpc>
                <a:spcPct val="100000"/>
              </a:lnSpc>
              <a:spcBef>
                <a:spcPts val="655"/>
              </a:spcBef>
              <a:buClr>
                <a:srgbClr val="E98300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Content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1365"/>
              </a:spcBef>
              <a:buClr>
                <a:srgbClr val="E98300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Platform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Functionality</a:t>
            </a:r>
            <a:endParaRPr sz="1400">
              <a:latin typeface="Open Sans"/>
              <a:cs typeface="Open Sans"/>
            </a:endParaRPr>
          </a:p>
          <a:p>
            <a:pPr marL="698500" lvl="1" indent="-228600">
              <a:lnSpc>
                <a:spcPct val="100000"/>
              </a:lnSpc>
              <a:spcBef>
                <a:spcPts val="1370"/>
              </a:spcBef>
              <a:buClr>
                <a:srgbClr val="E98300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>
                <a:solidFill>
                  <a:srgbClr val="404040"/>
                </a:solidFill>
                <a:latin typeface="Open Sans"/>
                <a:cs typeface="Open Sans"/>
              </a:rPr>
              <a:t>Editorial</a:t>
            </a:r>
            <a:r>
              <a:rPr sz="1400" spc="-5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10">
                <a:solidFill>
                  <a:srgbClr val="404040"/>
                </a:solidFill>
                <a:latin typeface="Open Sans"/>
                <a:cs typeface="Open Sans"/>
              </a:rPr>
              <a:t>policy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54011" y="1243914"/>
            <a:ext cx="3837432" cy="382269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850965" y="6070572"/>
            <a:ext cx="343027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2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2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5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>
                <a:solidFill>
                  <a:srgbClr val="006238"/>
                </a:solidFill>
                <a:latin typeface="Open Sans"/>
                <a:cs typeface="Open Sans"/>
              </a:rPr>
              <a:t>2 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L</a:t>
            </a:r>
            <a:r>
              <a:rPr sz="800" spc="18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Y</a:t>
            </a:r>
            <a:r>
              <a:rPr sz="800" spc="20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 F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 ,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5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0" name="object 21">
            <a:extLst>
              <a:ext uri="{FF2B5EF4-FFF2-40B4-BE49-F238E27FC236}">
                <a16:creationId xmlns:a16="http://schemas.microsoft.com/office/drawing/2014/main" id="{F0DE0BA0-F47A-561B-565B-4B9026508A8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67694" y="6234809"/>
            <a:ext cx="844652" cy="514858"/>
          </a:xfrm>
          <a:prstGeom prst="rect">
            <a:avLst/>
          </a:prstGeom>
        </p:spPr>
      </p:pic>
      <p:pic>
        <p:nvPicPr>
          <p:cNvPr id="21" name="object 22">
            <a:extLst>
              <a:ext uri="{FF2B5EF4-FFF2-40B4-BE49-F238E27FC236}">
                <a16:creationId xmlns:a16="http://schemas.microsoft.com/office/drawing/2014/main" id="{ACEE4EA5-1C19-5DD2-D3CF-058FBA0DF29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5263" y="5916990"/>
            <a:ext cx="857692" cy="409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39D113-7AF0-40F2-8C6B-DFF24DE38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76147A-001E-44FA-B160-78364D997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3182</Words>
  <Application>Microsoft Office PowerPoint</Application>
  <PresentationFormat>Widescreen</PresentationFormat>
  <Paragraphs>209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Open Sans</vt:lpstr>
      <vt:lpstr>Office Theme</vt:lpstr>
      <vt:lpstr>IRSC 2022</vt:lpstr>
      <vt:lpstr>V ir gin ie P a p illa u lt </vt:lpstr>
      <vt:lpstr>RAIL HOF – A DIG ITAL P L AT F ORM TO IM P ROVE SAF ET Y</vt:lpstr>
      <vt:lpstr>INDEX</vt:lpstr>
      <vt:lpstr>CHAP T ER 1</vt:lpstr>
      <vt:lpstr>HIGH LEVEL OBJECTIVES</vt:lpstr>
      <vt:lpstr>A HOF DIGITAL PLATFORM AT THE SERVICE OF THE RAIL SECTOR</vt:lpstr>
      <vt:lpstr>CHAP T ER 2</vt:lpstr>
      <vt:lpstr>NEEDS ANALYSIS</vt:lpstr>
      <vt:lpstr>RESULTS SUMMARY OF THE NEEDS ANALYSIS</vt:lpstr>
      <vt:lpstr>CHAP T ER 3</vt:lpstr>
      <vt:lpstr>INVOLVEMENT OF THE RAILWAY SECTOR</vt:lpstr>
      <vt:lpstr>INVOLVEMENT OF THE RAILWAY SECTOR</vt:lpstr>
      <vt:lpstr>CHAP T ER 4</vt:lpstr>
      <vt:lpstr>PowerPoint Presentation</vt:lpstr>
      <vt:lpstr>BENEFITS OF RAIL HOF FOR MEMBERS</vt:lpstr>
      <vt:lpstr>PowerPoint Presentation</vt:lpstr>
      <vt:lpstr>RAIL HOF IN CON CRET E T ERM S</vt:lpstr>
      <vt:lpstr>RAIL HOF IN CON CRET E T ERM S</vt:lpstr>
      <vt:lpstr>RAIL HOF IN CON CRET E T ERM S</vt:lpstr>
      <vt:lpstr>RAIL HOF IN CON CRET E T ERM S</vt:lpstr>
      <vt:lpstr>RAIL HOF IN CON CRET E T ERM S</vt:lpstr>
      <vt:lpstr>RAIL HOF IN CON CRET E T ERM S</vt:lpstr>
      <vt:lpstr>RAIL HOF IN CON CRET E T ERM S</vt:lpstr>
      <vt:lpstr>RAIL HOF IN CON CRET E T ERM S</vt:lpstr>
      <vt:lpstr>RAIL HOF IN CON CRET E T ERM 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</cp:revision>
  <dcterms:created xsi:type="dcterms:W3CDTF">2022-10-14T10:15:07Z</dcterms:created>
  <dcterms:modified xsi:type="dcterms:W3CDTF">2023-02-23T11:42:43Z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31744">
    <vt:lpwstr>4</vt:lpwstr>
  </property>
  <property fmtid="{D5CDD505-2E9C-101B-9397-08002B2CF9AE}" pid="3" name="ContentTypeId">
    <vt:lpwstr>0x01010053E446236F053F458643257427361958</vt:lpwstr>
  </property>
  <property fmtid="{D5CDD505-2E9C-101B-9397-08002B2CF9AE}" pid="4" name="Created">
    <vt:filetime>2022-09-15T00:00:00Z</vt:filetime>
  </property>
  <property fmtid="{D5CDD505-2E9C-101B-9397-08002B2CF9AE}" pid="5" name="Creator">
    <vt:lpwstr>Acrobat PDFMaker 22 pour PowerPoint</vt:lpwstr>
  </property>
  <property fmtid="{D5CDD505-2E9C-101B-9397-08002B2CF9AE}" pid="6" name="LastSaved">
    <vt:filetime>2022-10-14T00:00:00Z</vt:filetime>
  </property>
  <property fmtid="{D5CDD505-2E9C-101B-9397-08002B2CF9AE}" pid="7" name="Order">
    <vt:lpwstr>7497600</vt:lpwstr>
  </property>
  <property fmtid="{D5CDD505-2E9C-101B-9397-08002B2CF9AE}" pid="8" name="Producer">
    <vt:lpwstr>Adobe PDF Library 22.2.244</vt:lpwstr>
  </property>
</Properties>
</file>