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410" r:id="rId5"/>
    <p:sldId id="310" r:id="rId6"/>
    <p:sldId id="412" r:id="rId7"/>
    <p:sldId id="371" r:id="rId8"/>
    <p:sldId id="414" r:id="rId9"/>
    <p:sldId id="421" r:id="rId10"/>
    <p:sldId id="423" r:id="rId11"/>
    <p:sldId id="420" r:id="rId12"/>
    <p:sldId id="424" r:id="rId13"/>
    <p:sldId id="422" r:id="rId14"/>
    <p:sldId id="419" r:id="rId15"/>
    <p:sldId id="416" r:id="rId16"/>
    <p:sldId id="425" r:id="rId17"/>
    <p:sldId id="294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11"/>
    <a:srgbClr val="006338"/>
    <a:srgbClr val="E98300"/>
    <a:srgbClr val="EFFAFA"/>
    <a:srgbClr val="EDF8F8"/>
    <a:srgbClr val="FFFFFF"/>
    <a:srgbClr val="00303E"/>
    <a:srgbClr val="007788"/>
    <a:srgbClr val="0096D6"/>
    <a:srgbClr val="009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2F3196-9F0F-47EA-B91B-C16075FCD2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78074B-AFAE-46E7-8C31-BF34422389DA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Support supervision and evaluation of SMS</a:t>
          </a:r>
        </a:p>
      </dgm:t>
    </dgm:pt>
    <dgm:pt modelId="{BD0A3104-D87B-47FC-8C1F-8AC4665E995F}" type="parTrans" cxnId="{A8776953-53BF-4374-8CB8-3F25A7DCEB55}">
      <dgm:prSet/>
      <dgm:spPr/>
      <dgm:t>
        <a:bodyPr/>
        <a:lstStyle/>
        <a:p>
          <a:endParaRPr lang="en-US"/>
        </a:p>
      </dgm:t>
    </dgm:pt>
    <dgm:pt modelId="{667D6F2E-4D8F-4C5A-95EB-F76432E862EA}" type="sibTrans" cxnId="{A8776953-53BF-4374-8CB8-3F25A7DCEB55}">
      <dgm:prSet/>
      <dgm:spPr/>
      <dgm:t>
        <a:bodyPr/>
        <a:lstStyle/>
        <a:p>
          <a:endParaRPr lang="en-US"/>
        </a:p>
      </dgm:t>
    </dgm:pt>
    <dgm:pt modelId="{938B6400-39EA-42F9-8C2C-199D8D18EF46}">
      <dgm:prSet phldrT="[Text]"/>
      <dgm:spPr/>
      <dgm:t>
        <a:bodyPr/>
        <a:lstStyle/>
        <a:p>
          <a:r>
            <a:rPr lang="en-US"/>
            <a:t>Decrease misunderstandings</a:t>
          </a:r>
        </a:p>
      </dgm:t>
    </dgm:pt>
    <dgm:pt modelId="{F20857EC-EFFA-400F-B392-A1063867229D}" type="parTrans" cxnId="{FAA53387-4E81-475D-BC3B-25F47469A972}">
      <dgm:prSet/>
      <dgm:spPr/>
      <dgm:t>
        <a:bodyPr/>
        <a:lstStyle/>
        <a:p>
          <a:endParaRPr lang="en-US"/>
        </a:p>
      </dgm:t>
    </dgm:pt>
    <dgm:pt modelId="{095BD027-5334-42C3-9CE7-99D3DC20C12B}" type="sibTrans" cxnId="{FAA53387-4E81-475D-BC3B-25F47469A972}">
      <dgm:prSet/>
      <dgm:spPr/>
      <dgm:t>
        <a:bodyPr/>
        <a:lstStyle/>
        <a:p>
          <a:endParaRPr lang="en-US"/>
        </a:p>
      </dgm:t>
    </dgm:pt>
    <dgm:pt modelId="{2271C2FA-44E9-484C-A913-9AB5E5F46B14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 open discussion </a:t>
          </a:r>
        </a:p>
      </dgm:t>
    </dgm:pt>
    <dgm:pt modelId="{34E71C0A-8044-43A6-9F15-D2A5B9812C27}" type="parTrans" cxnId="{232A7B59-6821-4ECB-9B33-712E07A8FB6D}">
      <dgm:prSet/>
      <dgm:spPr/>
      <dgm:t>
        <a:bodyPr/>
        <a:lstStyle/>
        <a:p>
          <a:endParaRPr lang="en-US"/>
        </a:p>
      </dgm:t>
    </dgm:pt>
    <dgm:pt modelId="{A6622B74-CF63-41A6-99BB-19DF2BE4361C}" type="sibTrans" cxnId="{232A7B59-6821-4ECB-9B33-712E07A8FB6D}">
      <dgm:prSet/>
      <dgm:spPr/>
      <dgm:t>
        <a:bodyPr/>
        <a:lstStyle/>
        <a:p>
          <a:endParaRPr lang="en-US"/>
        </a:p>
      </dgm:t>
    </dgm:pt>
    <dgm:pt modelId="{42CE23A2-DDEB-4A01-83E8-201F25D17E00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risks</a:t>
          </a:r>
        </a:p>
      </dgm:t>
    </dgm:pt>
    <dgm:pt modelId="{5D00BA92-83ED-47A9-A178-F6832C6E1FD4}" type="parTrans" cxnId="{A4CE12B4-DD81-4FBD-A0D1-25A36DA3A225}">
      <dgm:prSet/>
      <dgm:spPr/>
      <dgm:t>
        <a:bodyPr/>
        <a:lstStyle/>
        <a:p>
          <a:endParaRPr lang="en-US"/>
        </a:p>
      </dgm:t>
    </dgm:pt>
    <dgm:pt modelId="{62B78370-4E7A-4834-BCFC-164F053B566D}" type="sibTrans" cxnId="{A4CE12B4-DD81-4FBD-A0D1-25A36DA3A225}">
      <dgm:prSet/>
      <dgm:spPr/>
      <dgm:t>
        <a:bodyPr/>
        <a:lstStyle/>
        <a:p>
          <a:endParaRPr lang="en-US"/>
        </a:p>
      </dgm:t>
    </dgm:pt>
    <dgm:pt modelId="{3CA85653-C7DF-4EBA-990B-CC2712B125EC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Improve safety performance and safety culture</a:t>
          </a:r>
        </a:p>
      </dgm:t>
    </dgm:pt>
    <dgm:pt modelId="{8ABE9D89-D31E-4311-8890-EC87C646D4DA}" type="parTrans" cxnId="{B78D380D-9220-4A99-8068-73C070E08023}">
      <dgm:prSet/>
      <dgm:spPr/>
      <dgm:t>
        <a:bodyPr/>
        <a:lstStyle/>
        <a:p>
          <a:endParaRPr lang="en-US"/>
        </a:p>
      </dgm:t>
    </dgm:pt>
    <dgm:pt modelId="{4BF391A0-1EDD-46E7-AFE8-92DAD2875D3B}" type="sibTrans" cxnId="{B78D380D-9220-4A99-8068-73C070E08023}">
      <dgm:prSet/>
      <dgm:spPr/>
      <dgm:t>
        <a:bodyPr/>
        <a:lstStyle/>
        <a:p>
          <a:endParaRPr lang="en-US"/>
        </a:p>
      </dgm:t>
    </dgm:pt>
    <dgm:pt modelId="{0C824DFB-9A55-481F-9E6C-8A67854C6945}" type="pres">
      <dgm:prSet presAssocID="{8D2F3196-9F0F-47EA-B91B-C16075FCD2E2}" presName="linear" presStyleCnt="0">
        <dgm:presLayoutVars>
          <dgm:animLvl val="lvl"/>
          <dgm:resizeHandles val="exact"/>
        </dgm:presLayoutVars>
      </dgm:prSet>
      <dgm:spPr/>
    </dgm:pt>
    <dgm:pt modelId="{6F3F3C52-8B7E-4CD8-A6CF-44458350E722}" type="pres">
      <dgm:prSet presAssocID="{7D78074B-AFAE-46E7-8C31-BF34422389D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C91AC36-3DF1-4688-BE8D-431AFE5BB7E1}" type="pres">
      <dgm:prSet presAssocID="{667D6F2E-4D8F-4C5A-95EB-F76432E862EA}" presName="spacer" presStyleCnt="0"/>
      <dgm:spPr/>
    </dgm:pt>
    <dgm:pt modelId="{DF8334E9-8AA7-467A-8111-12393AB28B61}" type="pres">
      <dgm:prSet presAssocID="{938B6400-39EA-42F9-8C2C-199D8D18EF4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CB09B6-08B3-45C4-B75F-EEE1223DB8F6}" type="pres">
      <dgm:prSet presAssocID="{095BD027-5334-42C3-9CE7-99D3DC20C12B}" presName="spacer" presStyleCnt="0"/>
      <dgm:spPr/>
    </dgm:pt>
    <dgm:pt modelId="{ECBD21AE-0EEA-4F3C-B845-26936EE27637}" type="pres">
      <dgm:prSet presAssocID="{2271C2FA-44E9-484C-A913-9AB5E5F46B1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A3B65C-F6D4-4451-8BA6-A8C4AEBAC58B}" type="pres">
      <dgm:prSet presAssocID="{A6622B74-CF63-41A6-99BB-19DF2BE4361C}" presName="spacer" presStyleCnt="0"/>
      <dgm:spPr/>
    </dgm:pt>
    <dgm:pt modelId="{7D80F5AD-C60B-4C69-8503-498FA2804668}" type="pres">
      <dgm:prSet presAssocID="{42CE23A2-DDEB-4A01-83E8-201F25D17E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940B12D-2740-4646-95E2-0BCBDCC78539}" type="pres">
      <dgm:prSet presAssocID="{62B78370-4E7A-4834-BCFC-164F053B566D}" presName="spacer" presStyleCnt="0"/>
      <dgm:spPr/>
    </dgm:pt>
    <dgm:pt modelId="{742AF722-155F-4471-AFBF-C6DCA2BFC32E}" type="pres">
      <dgm:prSet presAssocID="{3CA85653-C7DF-4EBA-990B-CC2712B125E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1E3F608-987A-4DFE-A0AB-4B36CA2B66E3}" type="presOf" srcId="{8D2F3196-9F0F-47EA-B91B-C16075FCD2E2}" destId="{0C824DFB-9A55-481F-9E6C-8A67854C6945}" srcOrd="0" destOrd="0" presId="urn:microsoft.com/office/officeart/2005/8/layout/vList2"/>
    <dgm:cxn modelId="{B78D380D-9220-4A99-8068-73C070E08023}" srcId="{8D2F3196-9F0F-47EA-B91B-C16075FCD2E2}" destId="{3CA85653-C7DF-4EBA-990B-CC2712B125EC}" srcOrd="4" destOrd="0" parTransId="{8ABE9D89-D31E-4311-8890-EC87C646D4DA}" sibTransId="{4BF391A0-1EDD-46E7-AFE8-92DAD2875D3B}"/>
    <dgm:cxn modelId="{501D2744-BBA4-4FE8-9355-1F3E744B6410}" type="presOf" srcId="{2271C2FA-44E9-484C-A913-9AB5E5F46B14}" destId="{ECBD21AE-0EEA-4F3C-B845-26936EE27637}" srcOrd="0" destOrd="0" presId="urn:microsoft.com/office/officeart/2005/8/layout/vList2"/>
    <dgm:cxn modelId="{44E8C467-5285-4D5C-9C29-BC6402BE2EE8}" type="presOf" srcId="{3CA85653-C7DF-4EBA-990B-CC2712B125EC}" destId="{742AF722-155F-4471-AFBF-C6DCA2BFC32E}" srcOrd="0" destOrd="0" presId="urn:microsoft.com/office/officeart/2005/8/layout/vList2"/>
    <dgm:cxn modelId="{A8776953-53BF-4374-8CB8-3F25A7DCEB55}" srcId="{8D2F3196-9F0F-47EA-B91B-C16075FCD2E2}" destId="{7D78074B-AFAE-46E7-8C31-BF34422389DA}" srcOrd="0" destOrd="0" parTransId="{BD0A3104-D87B-47FC-8C1F-8AC4665E995F}" sibTransId="{667D6F2E-4D8F-4C5A-95EB-F76432E862EA}"/>
    <dgm:cxn modelId="{232A7B59-6821-4ECB-9B33-712E07A8FB6D}" srcId="{8D2F3196-9F0F-47EA-B91B-C16075FCD2E2}" destId="{2271C2FA-44E9-484C-A913-9AB5E5F46B14}" srcOrd="2" destOrd="0" parTransId="{34E71C0A-8044-43A6-9F15-D2A5B9812C27}" sibTransId="{A6622B74-CF63-41A6-99BB-19DF2BE4361C}"/>
    <dgm:cxn modelId="{FAA53387-4E81-475D-BC3B-25F47469A972}" srcId="{8D2F3196-9F0F-47EA-B91B-C16075FCD2E2}" destId="{938B6400-39EA-42F9-8C2C-199D8D18EF46}" srcOrd="1" destOrd="0" parTransId="{F20857EC-EFFA-400F-B392-A1063867229D}" sibTransId="{095BD027-5334-42C3-9CE7-99D3DC20C12B}"/>
    <dgm:cxn modelId="{0AF7D591-51EE-482A-B896-ACCC94152DB5}" type="presOf" srcId="{42CE23A2-DDEB-4A01-83E8-201F25D17E00}" destId="{7D80F5AD-C60B-4C69-8503-498FA2804668}" srcOrd="0" destOrd="0" presId="urn:microsoft.com/office/officeart/2005/8/layout/vList2"/>
    <dgm:cxn modelId="{A4CE12B4-DD81-4FBD-A0D1-25A36DA3A225}" srcId="{8D2F3196-9F0F-47EA-B91B-C16075FCD2E2}" destId="{42CE23A2-DDEB-4A01-83E8-201F25D17E00}" srcOrd="3" destOrd="0" parTransId="{5D00BA92-83ED-47A9-A178-F6832C6E1FD4}" sibTransId="{62B78370-4E7A-4834-BCFC-164F053B566D}"/>
    <dgm:cxn modelId="{1526A1C0-5BB5-4134-8AE2-19BEF5D3FD48}" type="presOf" srcId="{938B6400-39EA-42F9-8C2C-199D8D18EF46}" destId="{DF8334E9-8AA7-467A-8111-12393AB28B61}" srcOrd="0" destOrd="0" presId="urn:microsoft.com/office/officeart/2005/8/layout/vList2"/>
    <dgm:cxn modelId="{DB7E0CEE-1C4C-4742-BE33-364AB4AF7C74}" type="presOf" srcId="{7D78074B-AFAE-46E7-8C31-BF34422389DA}" destId="{6F3F3C52-8B7E-4CD8-A6CF-44458350E722}" srcOrd="0" destOrd="0" presId="urn:microsoft.com/office/officeart/2005/8/layout/vList2"/>
    <dgm:cxn modelId="{D0B096AB-E04A-4D6C-B519-72457B75C5C8}" type="presParOf" srcId="{0C824DFB-9A55-481F-9E6C-8A67854C6945}" destId="{6F3F3C52-8B7E-4CD8-A6CF-44458350E722}" srcOrd="0" destOrd="0" presId="urn:microsoft.com/office/officeart/2005/8/layout/vList2"/>
    <dgm:cxn modelId="{36BB6EF8-BE05-4062-A125-82109B2208B8}" type="presParOf" srcId="{0C824DFB-9A55-481F-9E6C-8A67854C6945}" destId="{DC91AC36-3DF1-4688-BE8D-431AFE5BB7E1}" srcOrd="1" destOrd="0" presId="urn:microsoft.com/office/officeart/2005/8/layout/vList2"/>
    <dgm:cxn modelId="{99681850-2DF2-4FB0-88E0-190AE36601A4}" type="presParOf" srcId="{0C824DFB-9A55-481F-9E6C-8A67854C6945}" destId="{DF8334E9-8AA7-467A-8111-12393AB28B61}" srcOrd="2" destOrd="0" presId="urn:microsoft.com/office/officeart/2005/8/layout/vList2"/>
    <dgm:cxn modelId="{4E979FEE-F771-4925-B2B6-DE2AC2016B35}" type="presParOf" srcId="{0C824DFB-9A55-481F-9E6C-8A67854C6945}" destId="{7BCB09B6-08B3-45C4-B75F-EEE1223DB8F6}" srcOrd="3" destOrd="0" presId="urn:microsoft.com/office/officeart/2005/8/layout/vList2"/>
    <dgm:cxn modelId="{2252FE55-4304-4FED-86EA-CF5C18AE8775}" type="presParOf" srcId="{0C824DFB-9A55-481F-9E6C-8A67854C6945}" destId="{ECBD21AE-0EEA-4F3C-B845-26936EE27637}" srcOrd="4" destOrd="0" presId="urn:microsoft.com/office/officeart/2005/8/layout/vList2"/>
    <dgm:cxn modelId="{AC612ED5-E72C-4FEC-B2C0-B2622457E2FB}" type="presParOf" srcId="{0C824DFB-9A55-481F-9E6C-8A67854C6945}" destId="{BAA3B65C-F6D4-4451-8BA6-A8C4AEBAC58B}" srcOrd="5" destOrd="0" presId="urn:microsoft.com/office/officeart/2005/8/layout/vList2"/>
    <dgm:cxn modelId="{56D1C924-0245-45FF-8596-D7C560891186}" type="presParOf" srcId="{0C824DFB-9A55-481F-9E6C-8A67854C6945}" destId="{7D80F5AD-C60B-4C69-8503-498FA2804668}" srcOrd="6" destOrd="0" presId="urn:microsoft.com/office/officeart/2005/8/layout/vList2"/>
    <dgm:cxn modelId="{97394F6E-E59F-40F2-8B4F-1F75FF049A24}" type="presParOf" srcId="{0C824DFB-9A55-481F-9E6C-8A67854C6945}" destId="{F940B12D-2740-4646-95E2-0BCBDCC78539}" srcOrd="7" destOrd="0" presId="urn:microsoft.com/office/officeart/2005/8/layout/vList2"/>
    <dgm:cxn modelId="{2190F5A5-7845-4379-A375-7E7101624F86}" type="presParOf" srcId="{0C824DFB-9A55-481F-9E6C-8A67854C6945}" destId="{742AF722-155F-4471-AFBF-C6DCA2BFC32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6D19F-F133-45E0-A7B4-897CE209C356}" type="doc">
      <dgm:prSet loTypeId="urn:microsoft.com/office/officeart/2005/8/layout/default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71120B5C-FCCF-44B8-B237-98752985F4CD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3-4 times per year</a:t>
          </a:r>
        </a:p>
      </dgm:t>
    </dgm:pt>
    <dgm:pt modelId="{BE9E269F-2B16-4AAA-95B7-9B9C0B412BDF}" type="parTrans" cxnId="{1EF9F00C-C38E-4329-A7F5-B8A9C3BF73E7}">
      <dgm:prSet/>
      <dgm:spPr/>
      <dgm:t>
        <a:bodyPr/>
        <a:lstStyle/>
        <a:p>
          <a:endParaRPr lang="en-US"/>
        </a:p>
      </dgm:t>
    </dgm:pt>
    <dgm:pt modelId="{1BC9164F-037A-485C-8429-ECE764D8B70F}" type="sibTrans" cxnId="{1EF9F00C-C38E-4329-A7F5-B8A9C3BF73E7}">
      <dgm:prSet/>
      <dgm:spPr/>
      <dgm:t>
        <a:bodyPr/>
        <a:lstStyle/>
        <a:p>
          <a:endParaRPr lang="en-US"/>
        </a:p>
      </dgm:t>
    </dgm:pt>
    <dgm:pt modelId="{D8DCBED5-C07B-46C1-88B5-DE168A2F7917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 as formal as audit, no evidence needed</a:t>
          </a:r>
        </a:p>
      </dgm:t>
    </dgm:pt>
    <dgm:pt modelId="{01C4F6BF-B6C2-4865-8717-0639C1FADAFC}" type="parTrans" cxnId="{7157A4A2-6A7C-405F-A710-966D44DB69DB}">
      <dgm:prSet/>
      <dgm:spPr/>
      <dgm:t>
        <a:bodyPr/>
        <a:lstStyle/>
        <a:p>
          <a:endParaRPr lang="en-US"/>
        </a:p>
      </dgm:t>
    </dgm:pt>
    <dgm:pt modelId="{47E4C30E-A465-4D6F-A22E-9606D2702ED2}" type="sibTrans" cxnId="{7157A4A2-6A7C-405F-A710-966D44DB69DB}">
      <dgm:prSet/>
      <dgm:spPr/>
      <dgm:t>
        <a:bodyPr/>
        <a:lstStyle/>
        <a:p>
          <a:endParaRPr lang="en-US"/>
        </a:p>
      </dgm:t>
    </dgm:pt>
    <dgm:pt modelId="{BAF18233-51C9-45EF-86CC-78FA1352F3A2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well</a:t>
          </a:r>
        </a:p>
      </dgm:t>
    </dgm:pt>
    <dgm:pt modelId="{77EE570E-B62D-4054-9918-4EAAA25F3DC8}" type="parTrans" cxnId="{A604120A-8C7B-409C-B45A-6CDFD5CFC1FE}">
      <dgm:prSet/>
      <dgm:spPr/>
      <dgm:t>
        <a:bodyPr/>
        <a:lstStyle/>
        <a:p>
          <a:endParaRPr lang="en-US"/>
        </a:p>
      </dgm:t>
    </dgm:pt>
    <dgm:pt modelId="{AA843540-EF8D-417A-9663-480EA2CB5E3F}" type="sibTrans" cxnId="{A604120A-8C7B-409C-B45A-6CDFD5CFC1FE}">
      <dgm:prSet/>
      <dgm:spPr/>
      <dgm:t>
        <a:bodyPr/>
        <a:lstStyle/>
        <a:p>
          <a:endParaRPr lang="en-US"/>
        </a:p>
      </dgm:t>
    </dgm:pt>
    <dgm:pt modelId="{F929AE49-600A-446A-9C7F-D75E6D86DFA9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Making notes and to-do-table</a:t>
          </a:r>
        </a:p>
      </dgm:t>
    </dgm:pt>
    <dgm:pt modelId="{53A4B13E-2AA3-4826-8F89-8DDAA1AABDD3}" type="parTrans" cxnId="{7BC94D88-D42F-4717-AC07-E832C75A1F0B}">
      <dgm:prSet/>
      <dgm:spPr/>
      <dgm:t>
        <a:bodyPr/>
        <a:lstStyle/>
        <a:p>
          <a:endParaRPr lang="en-US"/>
        </a:p>
      </dgm:t>
    </dgm:pt>
    <dgm:pt modelId="{D501C968-2C25-42C0-8C1A-69E261E9CE50}" type="sibTrans" cxnId="{7BC94D88-D42F-4717-AC07-E832C75A1F0B}">
      <dgm:prSet/>
      <dgm:spPr/>
      <dgm:t>
        <a:bodyPr/>
        <a:lstStyle/>
        <a:p>
          <a:endParaRPr lang="en-US"/>
        </a:p>
      </dgm:t>
    </dgm:pt>
    <dgm:pt modelId="{F963227D-3382-4ED3-84A4-3909435ACE00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Follow-up</a:t>
          </a:r>
        </a:p>
      </dgm:t>
    </dgm:pt>
    <dgm:pt modelId="{9BCEA7CD-60F3-43C9-8754-784A1D9E26E4}" type="parTrans" cxnId="{CA08D938-480A-4B80-94B4-4D08E9EB627D}">
      <dgm:prSet/>
      <dgm:spPr/>
      <dgm:t>
        <a:bodyPr/>
        <a:lstStyle/>
        <a:p>
          <a:endParaRPr lang="en-US"/>
        </a:p>
      </dgm:t>
    </dgm:pt>
    <dgm:pt modelId="{B54F16D0-D963-46E7-94BC-D877DC5CD29C}" type="sibTrans" cxnId="{CA08D938-480A-4B80-94B4-4D08E9EB627D}">
      <dgm:prSet/>
      <dgm:spPr/>
      <dgm:t>
        <a:bodyPr/>
        <a:lstStyle/>
        <a:p>
          <a:endParaRPr lang="en-US"/>
        </a:p>
      </dgm:t>
    </dgm:pt>
    <dgm:pt modelId="{37167E1E-740E-4E7E-8A2D-AC0D3881AB03}" type="pres">
      <dgm:prSet presAssocID="{EF66D19F-F133-45E0-A7B4-897CE209C356}" presName="diagram" presStyleCnt="0">
        <dgm:presLayoutVars>
          <dgm:dir/>
          <dgm:resizeHandles val="exact"/>
        </dgm:presLayoutVars>
      </dgm:prSet>
      <dgm:spPr/>
    </dgm:pt>
    <dgm:pt modelId="{78F25CAB-690A-43B9-945A-C26756D59965}" type="pres">
      <dgm:prSet presAssocID="{71120B5C-FCCF-44B8-B237-98752985F4CD}" presName="node" presStyleLbl="node1" presStyleIdx="0" presStyleCnt="5">
        <dgm:presLayoutVars>
          <dgm:bulletEnabled val="1"/>
        </dgm:presLayoutVars>
      </dgm:prSet>
      <dgm:spPr/>
    </dgm:pt>
    <dgm:pt modelId="{7A46FDAF-E5AD-4876-AC12-25A03E5F9169}" type="pres">
      <dgm:prSet presAssocID="{1BC9164F-037A-485C-8429-ECE764D8B70F}" presName="sibTrans" presStyleCnt="0"/>
      <dgm:spPr/>
    </dgm:pt>
    <dgm:pt modelId="{250AEBF8-14AF-47AE-A9E1-225DBD4554F7}" type="pres">
      <dgm:prSet presAssocID="{D8DCBED5-C07B-46C1-88B5-DE168A2F7917}" presName="node" presStyleLbl="node1" presStyleIdx="1" presStyleCnt="5">
        <dgm:presLayoutVars>
          <dgm:bulletEnabled val="1"/>
        </dgm:presLayoutVars>
      </dgm:prSet>
      <dgm:spPr/>
    </dgm:pt>
    <dgm:pt modelId="{54B0C9E7-BE26-48CF-BF2D-C8C0FA9DF761}" type="pres">
      <dgm:prSet presAssocID="{47E4C30E-A465-4D6F-A22E-9606D2702ED2}" presName="sibTrans" presStyleCnt="0"/>
      <dgm:spPr/>
    </dgm:pt>
    <dgm:pt modelId="{75AA9EAA-F75B-460A-8FF7-071A1403D227}" type="pres">
      <dgm:prSet presAssocID="{BAF18233-51C9-45EF-86CC-78FA1352F3A2}" presName="node" presStyleLbl="node1" presStyleIdx="2" presStyleCnt="5">
        <dgm:presLayoutVars>
          <dgm:bulletEnabled val="1"/>
        </dgm:presLayoutVars>
      </dgm:prSet>
      <dgm:spPr/>
    </dgm:pt>
    <dgm:pt modelId="{9D196E9D-2C3C-4B1D-B332-0BF502D5DFC4}" type="pres">
      <dgm:prSet presAssocID="{AA843540-EF8D-417A-9663-480EA2CB5E3F}" presName="sibTrans" presStyleCnt="0"/>
      <dgm:spPr/>
    </dgm:pt>
    <dgm:pt modelId="{871A4F35-E2FD-4405-8637-431BCE2F942D}" type="pres">
      <dgm:prSet presAssocID="{F929AE49-600A-446A-9C7F-D75E6D86DFA9}" presName="node" presStyleLbl="node1" presStyleIdx="3" presStyleCnt="5">
        <dgm:presLayoutVars>
          <dgm:bulletEnabled val="1"/>
        </dgm:presLayoutVars>
      </dgm:prSet>
      <dgm:spPr/>
    </dgm:pt>
    <dgm:pt modelId="{969725FB-0EE5-4C35-B47C-725EA05FAE5F}" type="pres">
      <dgm:prSet presAssocID="{D501C968-2C25-42C0-8C1A-69E261E9CE50}" presName="sibTrans" presStyleCnt="0"/>
      <dgm:spPr/>
    </dgm:pt>
    <dgm:pt modelId="{7AA39D98-3796-46CC-A81B-BAF779516A72}" type="pres">
      <dgm:prSet presAssocID="{F963227D-3382-4ED3-84A4-3909435ACE00}" presName="node" presStyleLbl="node1" presStyleIdx="4" presStyleCnt="5">
        <dgm:presLayoutVars>
          <dgm:bulletEnabled val="1"/>
        </dgm:presLayoutVars>
      </dgm:prSet>
      <dgm:spPr/>
    </dgm:pt>
  </dgm:ptLst>
  <dgm:cxnLst>
    <dgm:cxn modelId="{A604120A-8C7B-409C-B45A-6CDFD5CFC1FE}" srcId="{EF66D19F-F133-45E0-A7B4-897CE209C356}" destId="{BAF18233-51C9-45EF-86CC-78FA1352F3A2}" srcOrd="2" destOrd="0" parTransId="{77EE570E-B62D-4054-9918-4EAAA25F3DC8}" sibTransId="{AA843540-EF8D-417A-9663-480EA2CB5E3F}"/>
    <dgm:cxn modelId="{1EF9F00C-C38E-4329-A7F5-B8A9C3BF73E7}" srcId="{EF66D19F-F133-45E0-A7B4-897CE209C356}" destId="{71120B5C-FCCF-44B8-B237-98752985F4CD}" srcOrd="0" destOrd="0" parTransId="{BE9E269F-2B16-4AAA-95B7-9B9C0B412BDF}" sibTransId="{1BC9164F-037A-485C-8429-ECE764D8B70F}"/>
    <dgm:cxn modelId="{CA08D938-480A-4B80-94B4-4D08E9EB627D}" srcId="{EF66D19F-F133-45E0-A7B4-897CE209C356}" destId="{F963227D-3382-4ED3-84A4-3909435ACE00}" srcOrd="4" destOrd="0" parTransId="{9BCEA7CD-60F3-43C9-8754-784A1D9E26E4}" sibTransId="{B54F16D0-D963-46E7-94BC-D877DC5CD29C}"/>
    <dgm:cxn modelId="{7809645D-9B50-486A-94F3-A297CFC9D796}" type="presOf" srcId="{EF66D19F-F133-45E0-A7B4-897CE209C356}" destId="{37167E1E-740E-4E7E-8A2D-AC0D3881AB03}" srcOrd="0" destOrd="0" presId="urn:microsoft.com/office/officeart/2005/8/layout/default"/>
    <dgm:cxn modelId="{2F754644-CD16-4E89-92B4-3F154887DE59}" type="presOf" srcId="{71120B5C-FCCF-44B8-B237-98752985F4CD}" destId="{78F25CAB-690A-43B9-945A-C26756D59965}" srcOrd="0" destOrd="0" presId="urn:microsoft.com/office/officeart/2005/8/layout/default"/>
    <dgm:cxn modelId="{7BC94D88-D42F-4717-AC07-E832C75A1F0B}" srcId="{EF66D19F-F133-45E0-A7B4-897CE209C356}" destId="{F929AE49-600A-446A-9C7F-D75E6D86DFA9}" srcOrd="3" destOrd="0" parTransId="{53A4B13E-2AA3-4826-8F89-8DDAA1AABDD3}" sibTransId="{D501C968-2C25-42C0-8C1A-69E261E9CE50}"/>
    <dgm:cxn modelId="{D5C56497-7E2E-4516-993A-C39691BE19BB}" type="presOf" srcId="{BAF18233-51C9-45EF-86CC-78FA1352F3A2}" destId="{75AA9EAA-F75B-460A-8FF7-071A1403D227}" srcOrd="0" destOrd="0" presId="urn:microsoft.com/office/officeart/2005/8/layout/default"/>
    <dgm:cxn modelId="{7157A4A2-6A7C-405F-A710-966D44DB69DB}" srcId="{EF66D19F-F133-45E0-A7B4-897CE209C356}" destId="{D8DCBED5-C07B-46C1-88B5-DE168A2F7917}" srcOrd="1" destOrd="0" parTransId="{01C4F6BF-B6C2-4865-8717-0639C1FADAFC}" sibTransId="{47E4C30E-A465-4D6F-A22E-9606D2702ED2}"/>
    <dgm:cxn modelId="{C6506CA3-BE6D-4CAE-AE39-3713DCCDA13F}" type="presOf" srcId="{F929AE49-600A-446A-9C7F-D75E6D86DFA9}" destId="{871A4F35-E2FD-4405-8637-431BCE2F942D}" srcOrd="0" destOrd="0" presId="urn:microsoft.com/office/officeart/2005/8/layout/default"/>
    <dgm:cxn modelId="{649253E0-4C7E-433B-B36A-95C5C028142A}" type="presOf" srcId="{F963227D-3382-4ED3-84A4-3909435ACE00}" destId="{7AA39D98-3796-46CC-A81B-BAF779516A72}" srcOrd="0" destOrd="0" presId="urn:microsoft.com/office/officeart/2005/8/layout/default"/>
    <dgm:cxn modelId="{5D599DF4-0519-4EB1-844E-5B8728169E39}" type="presOf" srcId="{D8DCBED5-C07B-46C1-88B5-DE168A2F7917}" destId="{250AEBF8-14AF-47AE-A9E1-225DBD4554F7}" srcOrd="0" destOrd="0" presId="urn:microsoft.com/office/officeart/2005/8/layout/default"/>
    <dgm:cxn modelId="{18512B61-B88E-4A20-8EC0-C7F77C38965F}" type="presParOf" srcId="{37167E1E-740E-4E7E-8A2D-AC0D3881AB03}" destId="{78F25CAB-690A-43B9-945A-C26756D59965}" srcOrd="0" destOrd="0" presId="urn:microsoft.com/office/officeart/2005/8/layout/default"/>
    <dgm:cxn modelId="{9A7040DD-154D-4BD0-8AED-9CB30EFD3390}" type="presParOf" srcId="{37167E1E-740E-4E7E-8A2D-AC0D3881AB03}" destId="{7A46FDAF-E5AD-4876-AC12-25A03E5F9169}" srcOrd="1" destOrd="0" presId="urn:microsoft.com/office/officeart/2005/8/layout/default"/>
    <dgm:cxn modelId="{9BDFD227-88A2-478A-B1C0-16A326F581CB}" type="presParOf" srcId="{37167E1E-740E-4E7E-8A2D-AC0D3881AB03}" destId="{250AEBF8-14AF-47AE-A9E1-225DBD4554F7}" srcOrd="2" destOrd="0" presId="urn:microsoft.com/office/officeart/2005/8/layout/default"/>
    <dgm:cxn modelId="{6A230DE6-9178-43A3-ACD2-C08362588C67}" type="presParOf" srcId="{37167E1E-740E-4E7E-8A2D-AC0D3881AB03}" destId="{54B0C9E7-BE26-48CF-BF2D-C8C0FA9DF761}" srcOrd="3" destOrd="0" presId="urn:microsoft.com/office/officeart/2005/8/layout/default"/>
    <dgm:cxn modelId="{5FFA90AD-6BD6-4A4B-BEDE-24662387FBF7}" type="presParOf" srcId="{37167E1E-740E-4E7E-8A2D-AC0D3881AB03}" destId="{75AA9EAA-F75B-460A-8FF7-071A1403D227}" srcOrd="4" destOrd="0" presId="urn:microsoft.com/office/officeart/2005/8/layout/default"/>
    <dgm:cxn modelId="{42720559-004F-4A40-B00B-FD1F1AF61FC6}" type="presParOf" srcId="{37167E1E-740E-4E7E-8A2D-AC0D3881AB03}" destId="{9D196E9D-2C3C-4B1D-B332-0BF502D5DFC4}" srcOrd="5" destOrd="0" presId="urn:microsoft.com/office/officeart/2005/8/layout/default"/>
    <dgm:cxn modelId="{521ED092-5AD1-4C34-8A72-B12A348C97A4}" type="presParOf" srcId="{37167E1E-740E-4E7E-8A2D-AC0D3881AB03}" destId="{871A4F35-E2FD-4405-8637-431BCE2F942D}" srcOrd="6" destOrd="0" presId="urn:microsoft.com/office/officeart/2005/8/layout/default"/>
    <dgm:cxn modelId="{E14CE159-22F3-40C5-B65E-18A2622C0A89}" type="presParOf" srcId="{37167E1E-740E-4E7E-8A2D-AC0D3881AB03}" destId="{969725FB-0EE5-4C35-B47C-725EA05FAE5F}" srcOrd="7" destOrd="0" presId="urn:microsoft.com/office/officeart/2005/8/layout/default"/>
    <dgm:cxn modelId="{C18F46CB-A1F9-46C1-83F8-63B9AF9D467E}" type="presParOf" srcId="{37167E1E-740E-4E7E-8A2D-AC0D3881AB03}" destId="{7AA39D98-3796-46CC-A81B-BAF779516A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9A0D34-5BA7-4365-A9E7-EB9208549031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22C1D5-AEDC-4128-ADB2-AFAF97B0D2EC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 during 2021 -&gt; all piloting </a:t>
          </a:r>
          <a:r>
            <a:rPr lang="en-US" sz="160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organisations</a:t>
          </a:r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continued</a:t>
          </a:r>
        </a:p>
      </dgm:t>
    </dgm:pt>
    <dgm:pt modelId="{14702316-A33E-4840-8F38-98FD53625E3C}" type="parTrans" cxnId="{8E396D02-8232-4FDB-973F-389BCEE53F8B}">
      <dgm:prSet/>
      <dgm:spPr/>
      <dgm:t>
        <a:bodyPr/>
        <a:lstStyle/>
        <a:p>
          <a:endParaRPr lang="en-US"/>
        </a:p>
      </dgm:t>
    </dgm:pt>
    <dgm:pt modelId="{57EFF7A3-FF82-4320-A54E-A4705BC79427}" type="sibTrans" cxnId="{8E396D02-8232-4FDB-973F-389BCEE53F8B}">
      <dgm:prSet/>
      <dgm:spPr/>
      <dgm:t>
        <a:bodyPr/>
        <a:lstStyle/>
        <a:p>
          <a:endParaRPr lang="en-US"/>
        </a:p>
      </dgm:t>
    </dgm:pt>
    <dgm:pt modelId="{8F63580F-8A27-46E7-BABD-34C22913F6D8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dialogues found useful  and improving understanding of safety issues</a:t>
          </a:r>
        </a:p>
      </dgm:t>
    </dgm:pt>
    <dgm:pt modelId="{957923B9-1458-4DC1-A0D1-D95B25C65468}" type="parTrans" cxnId="{9EE4918C-27F3-44E9-B2C4-7D1792BCEA29}">
      <dgm:prSet/>
      <dgm:spPr/>
      <dgm:t>
        <a:bodyPr/>
        <a:lstStyle/>
        <a:p>
          <a:endParaRPr lang="en-US"/>
        </a:p>
      </dgm:t>
    </dgm:pt>
    <dgm:pt modelId="{BD41845B-BAA6-40D1-82BE-738B440DD372}" type="sibTrans" cxnId="{9EE4918C-27F3-44E9-B2C4-7D1792BCEA29}">
      <dgm:prSet/>
      <dgm:spPr/>
      <dgm:t>
        <a:bodyPr/>
        <a:lstStyle/>
        <a:p>
          <a:endParaRPr lang="en-US"/>
        </a:p>
      </dgm:t>
    </dgm:pt>
    <dgm:pt modelId="{0277A8B0-9B07-41C4-9353-E498B6E89C25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Best suited for “soft” issues (safety culture, HOF, resilience)</a:t>
          </a:r>
        </a:p>
      </dgm:t>
    </dgm:pt>
    <dgm:pt modelId="{66372AB6-BC04-4F64-8121-8DACEB83BD80}" type="parTrans" cxnId="{9CE05DB7-7AAF-45B2-8EAD-0B3AAEE2CDC6}">
      <dgm:prSet/>
      <dgm:spPr/>
      <dgm:t>
        <a:bodyPr/>
        <a:lstStyle/>
        <a:p>
          <a:endParaRPr lang="en-US"/>
        </a:p>
      </dgm:t>
    </dgm:pt>
    <dgm:pt modelId="{AEA9F6BF-E6CA-4938-A96E-BF1B2C107C13}" type="sibTrans" cxnId="{9CE05DB7-7AAF-45B2-8EAD-0B3AAEE2CDC6}">
      <dgm:prSet/>
      <dgm:spPr/>
      <dgm:t>
        <a:bodyPr/>
        <a:lstStyle/>
        <a:p>
          <a:endParaRPr lang="en-US"/>
        </a:p>
      </dgm:t>
    </dgm:pt>
    <dgm:pt modelId="{1C785933-7ECA-4B77-84A3-2A105E7AB2E9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Well suited for processes under development</a:t>
          </a:r>
        </a:p>
      </dgm:t>
    </dgm:pt>
    <dgm:pt modelId="{AB533868-2890-4690-8B1A-CDF3D20C62DA}" type="parTrans" cxnId="{D6C8F971-189C-474C-9291-394633D89BD9}">
      <dgm:prSet/>
      <dgm:spPr/>
      <dgm:t>
        <a:bodyPr/>
        <a:lstStyle/>
        <a:p>
          <a:endParaRPr lang="en-US"/>
        </a:p>
      </dgm:t>
    </dgm:pt>
    <dgm:pt modelId="{2E71D198-A9E3-436B-8BBC-5734D38168EF}" type="sibTrans" cxnId="{D6C8F971-189C-474C-9291-394633D89BD9}">
      <dgm:prSet/>
      <dgm:spPr/>
      <dgm:t>
        <a:bodyPr/>
        <a:lstStyle/>
        <a:p>
          <a:endParaRPr lang="en-US"/>
        </a:p>
      </dgm:t>
    </dgm:pt>
    <dgm:pt modelId="{E0200D99-7F29-4B59-856A-8490A22DEA2D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 so well for purely technical issues</a:t>
          </a:r>
        </a:p>
      </dgm:t>
    </dgm:pt>
    <dgm:pt modelId="{5151CDDB-4D00-4AF5-85FC-16B278B7F870}" type="parTrans" cxnId="{9E4E78CC-A847-43F8-8E2A-7DBABC1366F8}">
      <dgm:prSet/>
      <dgm:spPr/>
      <dgm:t>
        <a:bodyPr/>
        <a:lstStyle/>
        <a:p>
          <a:endParaRPr lang="en-US"/>
        </a:p>
      </dgm:t>
    </dgm:pt>
    <dgm:pt modelId="{9C4CA786-E860-4F5D-AF46-E6042E30EECB}" type="sibTrans" cxnId="{9E4E78CC-A847-43F8-8E2A-7DBABC1366F8}">
      <dgm:prSet/>
      <dgm:spPr/>
      <dgm:t>
        <a:bodyPr/>
        <a:lstStyle/>
        <a:p>
          <a:endParaRPr lang="en-US"/>
        </a:p>
      </dgm:t>
    </dgm:pt>
    <dgm:pt modelId="{327E5CE9-F8C1-4366-8CAD-FCB9F3F02FDE}">
      <dgm:prSet phldrT="[Text]" custT="1"/>
      <dgm:spPr/>
      <dgm:t>
        <a:bodyPr/>
        <a:lstStyle/>
        <a:p>
          <a:r>
            <a:rPr lang="en-US" sz="16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Important to have relevant experts participating</a:t>
          </a:r>
        </a:p>
      </dgm:t>
    </dgm:pt>
    <dgm:pt modelId="{B1D14F3C-4C0F-4E90-992F-176A3A6AE728}" type="parTrans" cxnId="{46AC8795-41BA-4DD5-97D8-6432215BC43C}">
      <dgm:prSet/>
      <dgm:spPr/>
      <dgm:t>
        <a:bodyPr/>
        <a:lstStyle/>
        <a:p>
          <a:endParaRPr lang="en-US"/>
        </a:p>
      </dgm:t>
    </dgm:pt>
    <dgm:pt modelId="{84EA37A1-17C3-46C0-8CC3-E71C9328C91C}" type="sibTrans" cxnId="{46AC8795-41BA-4DD5-97D8-6432215BC43C}">
      <dgm:prSet/>
      <dgm:spPr/>
      <dgm:t>
        <a:bodyPr/>
        <a:lstStyle/>
        <a:p>
          <a:endParaRPr lang="en-US"/>
        </a:p>
      </dgm:t>
    </dgm:pt>
    <dgm:pt modelId="{06786C6E-8C7D-4B79-9184-4FA04D3A3FF0}" type="pres">
      <dgm:prSet presAssocID="{529A0D34-5BA7-4365-A9E7-EB9208549031}" presName="linear" presStyleCnt="0">
        <dgm:presLayoutVars>
          <dgm:dir/>
          <dgm:animLvl val="lvl"/>
          <dgm:resizeHandles val="exact"/>
        </dgm:presLayoutVars>
      </dgm:prSet>
      <dgm:spPr/>
    </dgm:pt>
    <dgm:pt modelId="{F807AEED-B786-41B4-B09B-D797FF09005B}" type="pres">
      <dgm:prSet presAssocID="{4922C1D5-AEDC-4128-ADB2-AFAF97B0D2EC}" presName="parentLin" presStyleCnt="0"/>
      <dgm:spPr/>
    </dgm:pt>
    <dgm:pt modelId="{276AA4BD-97D1-4D4A-85B1-686E27608391}" type="pres">
      <dgm:prSet presAssocID="{4922C1D5-AEDC-4128-ADB2-AFAF97B0D2EC}" presName="parentLeftMargin" presStyleLbl="node1" presStyleIdx="0" presStyleCnt="6"/>
      <dgm:spPr/>
    </dgm:pt>
    <dgm:pt modelId="{FC59218D-2AFE-4224-842E-7E5ACDF9D37C}" type="pres">
      <dgm:prSet presAssocID="{4922C1D5-AEDC-4128-ADB2-AFAF97B0D2E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8AF16FB-1E1E-4C53-89E8-F6FDEB314A50}" type="pres">
      <dgm:prSet presAssocID="{4922C1D5-AEDC-4128-ADB2-AFAF97B0D2EC}" presName="negativeSpace" presStyleCnt="0"/>
      <dgm:spPr/>
    </dgm:pt>
    <dgm:pt modelId="{CC7B5F79-076B-4485-A5B1-0DFC112EED87}" type="pres">
      <dgm:prSet presAssocID="{4922C1D5-AEDC-4128-ADB2-AFAF97B0D2EC}" presName="childText" presStyleLbl="conFgAcc1" presStyleIdx="0" presStyleCnt="6">
        <dgm:presLayoutVars>
          <dgm:bulletEnabled val="1"/>
        </dgm:presLayoutVars>
      </dgm:prSet>
      <dgm:spPr/>
    </dgm:pt>
    <dgm:pt modelId="{C3D155E7-27E5-4343-90B8-FA920B9D8EF4}" type="pres">
      <dgm:prSet presAssocID="{57EFF7A3-FF82-4320-A54E-A4705BC79427}" presName="spaceBetweenRectangles" presStyleCnt="0"/>
      <dgm:spPr/>
    </dgm:pt>
    <dgm:pt modelId="{A8E4D37D-01AE-41A4-8E83-5C23FD6890FD}" type="pres">
      <dgm:prSet presAssocID="{8F63580F-8A27-46E7-BABD-34C22913F6D8}" presName="parentLin" presStyleCnt="0"/>
      <dgm:spPr/>
    </dgm:pt>
    <dgm:pt modelId="{17648444-9D7C-4A38-9002-22937F1EFD95}" type="pres">
      <dgm:prSet presAssocID="{8F63580F-8A27-46E7-BABD-34C22913F6D8}" presName="parentLeftMargin" presStyleLbl="node1" presStyleIdx="0" presStyleCnt="6"/>
      <dgm:spPr/>
    </dgm:pt>
    <dgm:pt modelId="{11FAD44A-8D96-416F-A1EE-737CA140DB73}" type="pres">
      <dgm:prSet presAssocID="{8F63580F-8A27-46E7-BABD-34C22913F6D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E3F07CB-6162-43E9-A56C-CCE72AC47A3F}" type="pres">
      <dgm:prSet presAssocID="{8F63580F-8A27-46E7-BABD-34C22913F6D8}" presName="negativeSpace" presStyleCnt="0"/>
      <dgm:spPr/>
    </dgm:pt>
    <dgm:pt modelId="{01957CCE-A329-45A8-A8D7-4FE1608D393A}" type="pres">
      <dgm:prSet presAssocID="{8F63580F-8A27-46E7-BABD-34C22913F6D8}" presName="childText" presStyleLbl="conFgAcc1" presStyleIdx="1" presStyleCnt="6">
        <dgm:presLayoutVars>
          <dgm:bulletEnabled val="1"/>
        </dgm:presLayoutVars>
      </dgm:prSet>
      <dgm:spPr/>
    </dgm:pt>
    <dgm:pt modelId="{43683D16-72FC-411A-95C0-FB9F8C792DDD}" type="pres">
      <dgm:prSet presAssocID="{BD41845B-BAA6-40D1-82BE-738B440DD372}" presName="spaceBetweenRectangles" presStyleCnt="0"/>
      <dgm:spPr/>
    </dgm:pt>
    <dgm:pt modelId="{1821E0ED-59F1-48ED-A34C-D7DAC5560949}" type="pres">
      <dgm:prSet presAssocID="{0277A8B0-9B07-41C4-9353-E498B6E89C25}" presName="parentLin" presStyleCnt="0"/>
      <dgm:spPr/>
    </dgm:pt>
    <dgm:pt modelId="{AD16A198-B3A9-422F-8495-96C904776AD1}" type="pres">
      <dgm:prSet presAssocID="{0277A8B0-9B07-41C4-9353-E498B6E89C25}" presName="parentLeftMargin" presStyleLbl="node1" presStyleIdx="1" presStyleCnt="6"/>
      <dgm:spPr/>
    </dgm:pt>
    <dgm:pt modelId="{3662E14C-0044-4C1E-A359-9CB1F222214C}" type="pres">
      <dgm:prSet presAssocID="{0277A8B0-9B07-41C4-9353-E498B6E89C2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D09A757-102C-4B5F-859D-ACA1C4B5B9FD}" type="pres">
      <dgm:prSet presAssocID="{0277A8B0-9B07-41C4-9353-E498B6E89C25}" presName="negativeSpace" presStyleCnt="0"/>
      <dgm:spPr/>
    </dgm:pt>
    <dgm:pt modelId="{F260B2A3-EDD1-421C-A227-B33F02C1904C}" type="pres">
      <dgm:prSet presAssocID="{0277A8B0-9B07-41C4-9353-E498B6E89C25}" presName="childText" presStyleLbl="conFgAcc1" presStyleIdx="2" presStyleCnt="6">
        <dgm:presLayoutVars>
          <dgm:bulletEnabled val="1"/>
        </dgm:presLayoutVars>
      </dgm:prSet>
      <dgm:spPr/>
    </dgm:pt>
    <dgm:pt modelId="{B3DC9536-17BA-460F-9925-4E9C785454A8}" type="pres">
      <dgm:prSet presAssocID="{AEA9F6BF-E6CA-4938-A96E-BF1B2C107C13}" presName="spaceBetweenRectangles" presStyleCnt="0"/>
      <dgm:spPr/>
    </dgm:pt>
    <dgm:pt modelId="{7040D167-CA50-4C5A-AC8C-BD10ABFB8241}" type="pres">
      <dgm:prSet presAssocID="{1C785933-7ECA-4B77-84A3-2A105E7AB2E9}" presName="parentLin" presStyleCnt="0"/>
      <dgm:spPr/>
    </dgm:pt>
    <dgm:pt modelId="{337BEFA9-5977-48E7-AE94-95ECFE025A52}" type="pres">
      <dgm:prSet presAssocID="{1C785933-7ECA-4B77-84A3-2A105E7AB2E9}" presName="parentLeftMargin" presStyleLbl="node1" presStyleIdx="2" presStyleCnt="6"/>
      <dgm:spPr/>
    </dgm:pt>
    <dgm:pt modelId="{A1734C15-3DD7-4326-910D-4E7C2CE26A1F}" type="pres">
      <dgm:prSet presAssocID="{1C785933-7ECA-4B77-84A3-2A105E7AB2E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6B9F1899-E2D9-4F29-8C6E-E7414E5A86E6}" type="pres">
      <dgm:prSet presAssocID="{1C785933-7ECA-4B77-84A3-2A105E7AB2E9}" presName="negativeSpace" presStyleCnt="0"/>
      <dgm:spPr/>
    </dgm:pt>
    <dgm:pt modelId="{57FBCAE5-4620-409C-81B4-BB70D9F9478B}" type="pres">
      <dgm:prSet presAssocID="{1C785933-7ECA-4B77-84A3-2A105E7AB2E9}" presName="childText" presStyleLbl="conFgAcc1" presStyleIdx="3" presStyleCnt="6">
        <dgm:presLayoutVars>
          <dgm:bulletEnabled val="1"/>
        </dgm:presLayoutVars>
      </dgm:prSet>
      <dgm:spPr/>
    </dgm:pt>
    <dgm:pt modelId="{12D7B10F-3C4E-4583-8C5C-074CB75B4228}" type="pres">
      <dgm:prSet presAssocID="{2E71D198-A9E3-436B-8BBC-5734D38168EF}" presName="spaceBetweenRectangles" presStyleCnt="0"/>
      <dgm:spPr/>
    </dgm:pt>
    <dgm:pt modelId="{173B6253-8DE5-453D-92FB-0F528ED68822}" type="pres">
      <dgm:prSet presAssocID="{E0200D99-7F29-4B59-856A-8490A22DEA2D}" presName="parentLin" presStyleCnt="0"/>
      <dgm:spPr/>
    </dgm:pt>
    <dgm:pt modelId="{518C4F6A-54A0-4364-92EA-A0115421F244}" type="pres">
      <dgm:prSet presAssocID="{E0200D99-7F29-4B59-856A-8490A22DEA2D}" presName="parentLeftMargin" presStyleLbl="node1" presStyleIdx="3" presStyleCnt="6"/>
      <dgm:spPr/>
    </dgm:pt>
    <dgm:pt modelId="{E8F84D1A-7522-4166-B22F-FF0BFE7D516B}" type="pres">
      <dgm:prSet presAssocID="{E0200D99-7F29-4B59-856A-8490A22DEA2D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CFA1F3C-2C12-43AF-ADA7-01CCD4725039}" type="pres">
      <dgm:prSet presAssocID="{E0200D99-7F29-4B59-856A-8490A22DEA2D}" presName="negativeSpace" presStyleCnt="0"/>
      <dgm:spPr/>
    </dgm:pt>
    <dgm:pt modelId="{9C22265E-BA3D-476B-AA81-284D4A29C203}" type="pres">
      <dgm:prSet presAssocID="{E0200D99-7F29-4B59-856A-8490A22DEA2D}" presName="childText" presStyleLbl="conFgAcc1" presStyleIdx="4" presStyleCnt="6">
        <dgm:presLayoutVars>
          <dgm:bulletEnabled val="1"/>
        </dgm:presLayoutVars>
      </dgm:prSet>
      <dgm:spPr/>
    </dgm:pt>
    <dgm:pt modelId="{C4B4BE10-2560-44C0-AF2F-9AACDFB3D69C}" type="pres">
      <dgm:prSet presAssocID="{9C4CA786-E860-4F5D-AF46-E6042E30EECB}" presName="spaceBetweenRectangles" presStyleCnt="0"/>
      <dgm:spPr/>
    </dgm:pt>
    <dgm:pt modelId="{440BFAE5-A61C-469B-A998-7BC3E4837E8A}" type="pres">
      <dgm:prSet presAssocID="{327E5CE9-F8C1-4366-8CAD-FCB9F3F02FDE}" presName="parentLin" presStyleCnt="0"/>
      <dgm:spPr/>
    </dgm:pt>
    <dgm:pt modelId="{B1DC3011-FB6D-434F-9AC3-07B18404B9B3}" type="pres">
      <dgm:prSet presAssocID="{327E5CE9-F8C1-4366-8CAD-FCB9F3F02FDE}" presName="parentLeftMargin" presStyleLbl="node1" presStyleIdx="4" presStyleCnt="6"/>
      <dgm:spPr/>
    </dgm:pt>
    <dgm:pt modelId="{5F1DB3BB-9B05-4DF4-A986-9956BDAA434E}" type="pres">
      <dgm:prSet presAssocID="{327E5CE9-F8C1-4366-8CAD-FCB9F3F02FD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6FB9016-A56B-48C3-A8D9-F7D46E487C3B}" type="pres">
      <dgm:prSet presAssocID="{327E5CE9-F8C1-4366-8CAD-FCB9F3F02FDE}" presName="negativeSpace" presStyleCnt="0"/>
      <dgm:spPr/>
    </dgm:pt>
    <dgm:pt modelId="{1719E026-45D3-4C39-A21A-E3C9C21106D7}" type="pres">
      <dgm:prSet presAssocID="{327E5CE9-F8C1-4366-8CAD-FCB9F3F02FD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396D02-8232-4FDB-973F-389BCEE53F8B}" srcId="{529A0D34-5BA7-4365-A9E7-EB9208549031}" destId="{4922C1D5-AEDC-4128-ADB2-AFAF97B0D2EC}" srcOrd="0" destOrd="0" parTransId="{14702316-A33E-4840-8F38-98FD53625E3C}" sibTransId="{57EFF7A3-FF82-4320-A54E-A4705BC79427}"/>
    <dgm:cxn modelId="{88B6B317-24D5-4D9E-A809-8028125FEC44}" type="presOf" srcId="{529A0D34-5BA7-4365-A9E7-EB9208549031}" destId="{06786C6E-8C7D-4B79-9184-4FA04D3A3FF0}" srcOrd="0" destOrd="0" presId="urn:microsoft.com/office/officeart/2005/8/layout/list1"/>
    <dgm:cxn modelId="{158FC51D-0DCE-4D78-9EA0-1E70FE2AFF44}" type="presOf" srcId="{1C785933-7ECA-4B77-84A3-2A105E7AB2E9}" destId="{A1734C15-3DD7-4326-910D-4E7C2CE26A1F}" srcOrd="1" destOrd="0" presId="urn:microsoft.com/office/officeart/2005/8/layout/list1"/>
    <dgm:cxn modelId="{1DA2D71E-AF2C-4277-B6FD-B1B852B179B5}" type="presOf" srcId="{0277A8B0-9B07-41C4-9353-E498B6E89C25}" destId="{3662E14C-0044-4C1E-A359-9CB1F222214C}" srcOrd="1" destOrd="0" presId="urn:microsoft.com/office/officeart/2005/8/layout/list1"/>
    <dgm:cxn modelId="{83AB9826-48A6-4ADA-8AB2-F19CE1C31FB8}" type="presOf" srcId="{0277A8B0-9B07-41C4-9353-E498B6E89C25}" destId="{AD16A198-B3A9-422F-8495-96C904776AD1}" srcOrd="0" destOrd="0" presId="urn:microsoft.com/office/officeart/2005/8/layout/list1"/>
    <dgm:cxn modelId="{F0CD953C-A4D3-4D80-A963-43A06374C767}" type="presOf" srcId="{327E5CE9-F8C1-4366-8CAD-FCB9F3F02FDE}" destId="{B1DC3011-FB6D-434F-9AC3-07B18404B9B3}" srcOrd="0" destOrd="0" presId="urn:microsoft.com/office/officeart/2005/8/layout/list1"/>
    <dgm:cxn modelId="{737BE966-379D-4156-84DC-30C7B85BE73F}" type="presOf" srcId="{E0200D99-7F29-4B59-856A-8490A22DEA2D}" destId="{518C4F6A-54A0-4364-92EA-A0115421F244}" srcOrd="0" destOrd="0" presId="urn:microsoft.com/office/officeart/2005/8/layout/list1"/>
    <dgm:cxn modelId="{D6C8F971-189C-474C-9291-394633D89BD9}" srcId="{529A0D34-5BA7-4365-A9E7-EB9208549031}" destId="{1C785933-7ECA-4B77-84A3-2A105E7AB2E9}" srcOrd="3" destOrd="0" parTransId="{AB533868-2890-4690-8B1A-CDF3D20C62DA}" sibTransId="{2E71D198-A9E3-436B-8BBC-5734D38168EF}"/>
    <dgm:cxn modelId="{E1EA9872-9F21-4AF6-84F6-676666712ECB}" type="presOf" srcId="{327E5CE9-F8C1-4366-8CAD-FCB9F3F02FDE}" destId="{5F1DB3BB-9B05-4DF4-A986-9956BDAA434E}" srcOrd="1" destOrd="0" presId="urn:microsoft.com/office/officeart/2005/8/layout/list1"/>
    <dgm:cxn modelId="{1EC2F258-54FF-43B4-BC7B-468F1BF9CB3F}" type="presOf" srcId="{E0200D99-7F29-4B59-856A-8490A22DEA2D}" destId="{E8F84D1A-7522-4166-B22F-FF0BFE7D516B}" srcOrd="1" destOrd="0" presId="urn:microsoft.com/office/officeart/2005/8/layout/list1"/>
    <dgm:cxn modelId="{9966F487-FF12-4008-B6A0-26C43AB9EA66}" type="presOf" srcId="{8F63580F-8A27-46E7-BABD-34C22913F6D8}" destId="{11FAD44A-8D96-416F-A1EE-737CA140DB73}" srcOrd="1" destOrd="0" presId="urn:microsoft.com/office/officeart/2005/8/layout/list1"/>
    <dgm:cxn modelId="{9EE4918C-27F3-44E9-B2C4-7D1792BCEA29}" srcId="{529A0D34-5BA7-4365-A9E7-EB9208549031}" destId="{8F63580F-8A27-46E7-BABD-34C22913F6D8}" srcOrd="1" destOrd="0" parTransId="{957923B9-1458-4DC1-A0D1-D95B25C65468}" sibTransId="{BD41845B-BAA6-40D1-82BE-738B440DD372}"/>
    <dgm:cxn modelId="{46AC8795-41BA-4DD5-97D8-6432215BC43C}" srcId="{529A0D34-5BA7-4365-A9E7-EB9208549031}" destId="{327E5CE9-F8C1-4366-8CAD-FCB9F3F02FDE}" srcOrd="5" destOrd="0" parTransId="{B1D14F3C-4C0F-4E90-992F-176A3A6AE728}" sibTransId="{84EA37A1-17C3-46C0-8CC3-E71C9328C91C}"/>
    <dgm:cxn modelId="{641CECAA-AE6F-4DDB-94C2-EC4131D2C007}" type="presOf" srcId="{1C785933-7ECA-4B77-84A3-2A105E7AB2E9}" destId="{337BEFA9-5977-48E7-AE94-95ECFE025A52}" srcOrd="0" destOrd="0" presId="urn:microsoft.com/office/officeart/2005/8/layout/list1"/>
    <dgm:cxn modelId="{3476F2AC-F885-43B7-A964-5F46152CAF3C}" type="presOf" srcId="{4922C1D5-AEDC-4128-ADB2-AFAF97B0D2EC}" destId="{FC59218D-2AFE-4224-842E-7E5ACDF9D37C}" srcOrd="1" destOrd="0" presId="urn:microsoft.com/office/officeart/2005/8/layout/list1"/>
    <dgm:cxn modelId="{9CE05DB7-7AAF-45B2-8EAD-0B3AAEE2CDC6}" srcId="{529A0D34-5BA7-4365-A9E7-EB9208549031}" destId="{0277A8B0-9B07-41C4-9353-E498B6E89C25}" srcOrd="2" destOrd="0" parTransId="{66372AB6-BC04-4F64-8121-8DACEB83BD80}" sibTransId="{AEA9F6BF-E6CA-4938-A96E-BF1B2C107C13}"/>
    <dgm:cxn modelId="{9E4E78CC-A847-43F8-8E2A-7DBABC1366F8}" srcId="{529A0D34-5BA7-4365-A9E7-EB9208549031}" destId="{E0200D99-7F29-4B59-856A-8490A22DEA2D}" srcOrd="4" destOrd="0" parTransId="{5151CDDB-4D00-4AF5-85FC-16B278B7F870}" sibTransId="{9C4CA786-E860-4F5D-AF46-E6042E30EECB}"/>
    <dgm:cxn modelId="{727CCCD5-AA72-456F-B4A9-5301DB978676}" type="presOf" srcId="{4922C1D5-AEDC-4128-ADB2-AFAF97B0D2EC}" destId="{276AA4BD-97D1-4D4A-85B1-686E27608391}" srcOrd="0" destOrd="0" presId="urn:microsoft.com/office/officeart/2005/8/layout/list1"/>
    <dgm:cxn modelId="{39C782F6-70EF-49FE-A35C-DFB98AD706F8}" type="presOf" srcId="{8F63580F-8A27-46E7-BABD-34C22913F6D8}" destId="{17648444-9D7C-4A38-9002-22937F1EFD95}" srcOrd="0" destOrd="0" presId="urn:microsoft.com/office/officeart/2005/8/layout/list1"/>
    <dgm:cxn modelId="{37F03B88-3076-42A7-8704-70279BD44940}" type="presParOf" srcId="{06786C6E-8C7D-4B79-9184-4FA04D3A3FF0}" destId="{F807AEED-B786-41B4-B09B-D797FF09005B}" srcOrd="0" destOrd="0" presId="urn:microsoft.com/office/officeart/2005/8/layout/list1"/>
    <dgm:cxn modelId="{BB199986-3511-4D11-8AAC-9C1CC4EAEC16}" type="presParOf" srcId="{F807AEED-B786-41B4-B09B-D797FF09005B}" destId="{276AA4BD-97D1-4D4A-85B1-686E27608391}" srcOrd="0" destOrd="0" presId="urn:microsoft.com/office/officeart/2005/8/layout/list1"/>
    <dgm:cxn modelId="{07BF6C85-3F92-415C-8B1D-1E8CD40E0D7C}" type="presParOf" srcId="{F807AEED-B786-41B4-B09B-D797FF09005B}" destId="{FC59218D-2AFE-4224-842E-7E5ACDF9D37C}" srcOrd="1" destOrd="0" presId="urn:microsoft.com/office/officeart/2005/8/layout/list1"/>
    <dgm:cxn modelId="{69E29214-E1DA-4219-8870-ED7A72206FDA}" type="presParOf" srcId="{06786C6E-8C7D-4B79-9184-4FA04D3A3FF0}" destId="{A8AF16FB-1E1E-4C53-89E8-F6FDEB314A50}" srcOrd="1" destOrd="0" presId="urn:microsoft.com/office/officeart/2005/8/layout/list1"/>
    <dgm:cxn modelId="{DB149C8C-FAB2-4B55-BD1D-15CAD7DD34E4}" type="presParOf" srcId="{06786C6E-8C7D-4B79-9184-4FA04D3A3FF0}" destId="{CC7B5F79-076B-4485-A5B1-0DFC112EED87}" srcOrd="2" destOrd="0" presId="urn:microsoft.com/office/officeart/2005/8/layout/list1"/>
    <dgm:cxn modelId="{775414F7-6536-43CD-931B-1970CA750AAC}" type="presParOf" srcId="{06786C6E-8C7D-4B79-9184-4FA04D3A3FF0}" destId="{C3D155E7-27E5-4343-90B8-FA920B9D8EF4}" srcOrd="3" destOrd="0" presId="urn:microsoft.com/office/officeart/2005/8/layout/list1"/>
    <dgm:cxn modelId="{32A9287C-65BD-4A23-80A6-25BB2378F2FF}" type="presParOf" srcId="{06786C6E-8C7D-4B79-9184-4FA04D3A3FF0}" destId="{A8E4D37D-01AE-41A4-8E83-5C23FD6890FD}" srcOrd="4" destOrd="0" presId="urn:microsoft.com/office/officeart/2005/8/layout/list1"/>
    <dgm:cxn modelId="{D24FEEFE-B4C0-4819-AC0A-B8110A6AF936}" type="presParOf" srcId="{A8E4D37D-01AE-41A4-8E83-5C23FD6890FD}" destId="{17648444-9D7C-4A38-9002-22937F1EFD95}" srcOrd="0" destOrd="0" presId="urn:microsoft.com/office/officeart/2005/8/layout/list1"/>
    <dgm:cxn modelId="{5AD97629-47D5-4DF3-A8B6-9AE34C01A396}" type="presParOf" srcId="{A8E4D37D-01AE-41A4-8E83-5C23FD6890FD}" destId="{11FAD44A-8D96-416F-A1EE-737CA140DB73}" srcOrd="1" destOrd="0" presId="urn:microsoft.com/office/officeart/2005/8/layout/list1"/>
    <dgm:cxn modelId="{E4578755-7FC3-463E-B831-64B5D8057380}" type="presParOf" srcId="{06786C6E-8C7D-4B79-9184-4FA04D3A3FF0}" destId="{9E3F07CB-6162-43E9-A56C-CCE72AC47A3F}" srcOrd="5" destOrd="0" presId="urn:microsoft.com/office/officeart/2005/8/layout/list1"/>
    <dgm:cxn modelId="{FA703E0C-C286-4621-BC38-E7F444538CB6}" type="presParOf" srcId="{06786C6E-8C7D-4B79-9184-4FA04D3A3FF0}" destId="{01957CCE-A329-45A8-A8D7-4FE1608D393A}" srcOrd="6" destOrd="0" presId="urn:microsoft.com/office/officeart/2005/8/layout/list1"/>
    <dgm:cxn modelId="{8E085269-7912-4131-A3F7-762C228034A6}" type="presParOf" srcId="{06786C6E-8C7D-4B79-9184-4FA04D3A3FF0}" destId="{43683D16-72FC-411A-95C0-FB9F8C792DDD}" srcOrd="7" destOrd="0" presId="urn:microsoft.com/office/officeart/2005/8/layout/list1"/>
    <dgm:cxn modelId="{9F278391-D501-4FC9-93C5-6C750C04632D}" type="presParOf" srcId="{06786C6E-8C7D-4B79-9184-4FA04D3A3FF0}" destId="{1821E0ED-59F1-48ED-A34C-D7DAC5560949}" srcOrd="8" destOrd="0" presId="urn:microsoft.com/office/officeart/2005/8/layout/list1"/>
    <dgm:cxn modelId="{2B190A22-A68E-4480-B94F-4B1FE16129EB}" type="presParOf" srcId="{1821E0ED-59F1-48ED-A34C-D7DAC5560949}" destId="{AD16A198-B3A9-422F-8495-96C904776AD1}" srcOrd="0" destOrd="0" presId="urn:microsoft.com/office/officeart/2005/8/layout/list1"/>
    <dgm:cxn modelId="{2EE420B1-4441-49B9-89B0-B16DD692175C}" type="presParOf" srcId="{1821E0ED-59F1-48ED-A34C-D7DAC5560949}" destId="{3662E14C-0044-4C1E-A359-9CB1F222214C}" srcOrd="1" destOrd="0" presId="urn:microsoft.com/office/officeart/2005/8/layout/list1"/>
    <dgm:cxn modelId="{4C7C2E34-EEFE-40AA-A81E-5CE02F97F053}" type="presParOf" srcId="{06786C6E-8C7D-4B79-9184-4FA04D3A3FF0}" destId="{ED09A757-102C-4B5F-859D-ACA1C4B5B9FD}" srcOrd="9" destOrd="0" presId="urn:microsoft.com/office/officeart/2005/8/layout/list1"/>
    <dgm:cxn modelId="{A1DEC6B1-03D9-45FE-8D3B-7E033009AF23}" type="presParOf" srcId="{06786C6E-8C7D-4B79-9184-4FA04D3A3FF0}" destId="{F260B2A3-EDD1-421C-A227-B33F02C1904C}" srcOrd="10" destOrd="0" presId="urn:microsoft.com/office/officeart/2005/8/layout/list1"/>
    <dgm:cxn modelId="{0C148642-78B2-40E3-A287-495EA5ADE47D}" type="presParOf" srcId="{06786C6E-8C7D-4B79-9184-4FA04D3A3FF0}" destId="{B3DC9536-17BA-460F-9925-4E9C785454A8}" srcOrd="11" destOrd="0" presId="urn:microsoft.com/office/officeart/2005/8/layout/list1"/>
    <dgm:cxn modelId="{64F722F0-9DC0-4058-B8E8-D908523FE827}" type="presParOf" srcId="{06786C6E-8C7D-4B79-9184-4FA04D3A3FF0}" destId="{7040D167-CA50-4C5A-AC8C-BD10ABFB8241}" srcOrd="12" destOrd="0" presId="urn:microsoft.com/office/officeart/2005/8/layout/list1"/>
    <dgm:cxn modelId="{CD1E7755-E9B3-4ED7-8E40-19E72FBBF6AF}" type="presParOf" srcId="{7040D167-CA50-4C5A-AC8C-BD10ABFB8241}" destId="{337BEFA9-5977-48E7-AE94-95ECFE025A52}" srcOrd="0" destOrd="0" presId="urn:microsoft.com/office/officeart/2005/8/layout/list1"/>
    <dgm:cxn modelId="{7D452430-0C78-40B3-A11A-0DECEE08CEB5}" type="presParOf" srcId="{7040D167-CA50-4C5A-AC8C-BD10ABFB8241}" destId="{A1734C15-3DD7-4326-910D-4E7C2CE26A1F}" srcOrd="1" destOrd="0" presId="urn:microsoft.com/office/officeart/2005/8/layout/list1"/>
    <dgm:cxn modelId="{D5918889-72A6-48BB-959B-B795B710FAF8}" type="presParOf" srcId="{06786C6E-8C7D-4B79-9184-4FA04D3A3FF0}" destId="{6B9F1899-E2D9-4F29-8C6E-E7414E5A86E6}" srcOrd="13" destOrd="0" presId="urn:microsoft.com/office/officeart/2005/8/layout/list1"/>
    <dgm:cxn modelId="{8EFE5F57-DC44-47C8-A4D2-4F1354E9349E}" type="presParOf" srcId="{06786C6E-8C7D-4B79-9184-4FA04D3A3FF0}" destId="{57FBCAE5-4620-409C-81B4-BB70D9F9478B}" srcOrd="14" destOrd="0" presId="urn:microsoft.com/office/officeart/2005/8/layout/list1"/>
    <dgm:cxn modelId="{F2588B47-463F-416E-9C6D-9C35B6F846C4}" type="presParOf" srcId="{06786C6E-8C7D-4B79-9184-4FA04D3A3FF0}" destId="{12D7B10F-3C4E-4583-8C5C-074CB75B4228}" srcOrd="15" destOrd="0" presId="urn:microsoft.com/office/officeart/2005/8/layout/list1"/>
    <dgm:cxn modelId="{5F378EE8-014F-4E57-B512-81633EBA9EC5}" type="presParOf" srcId="{06786C6E-8C7D-4B79-9184-4FA04D3A3FF0}" destId="{173B6253-8DE5-453D-92FB-0F528ED68822}" srcOrd="16" destOrd="0" presId="urn:microsoft.com/office/officeart/2005/8/layout/list1"/>
    <dgm:cxn modelId="{5DB55B0D-9B75-4FD7-9512-905C87E07B50}" type="presParOf" srcId="{173B6253-8DE5-453D-92FB-0F528ED68822}" destId="{518C4F6A-54A0-4364-92EA-A0115421F244}" srcOrd="0" destOrd="0" presId="urn:microsoft.com/office/officeart/2005/8/layout/list1"/>
    <dgm:cxn modelId="{FEF3D08B-92AF-4368-9D8B-210ECBFD4153}" type="presParOf" srcId="{173B6253-8DE5-453D-92FB-0F528ED68822}" destId="{E8F84D1A-7522-4166-B22F-FF0BFE7D516B}" srcOrd="1" destOrd="0" presId="urn:microsoft.com/office/officeart/2005/8/layout/list1"/>
    <dgm:cxn modelId="{DEC85EB2-17E3-43C4-A5C8-4C6993F08150}" type="presParOf" srcId="{06786C6E-8C7D-4B79-9184-4FA04D3A3FF0}" destId="{9CFA1F3C-2C12-43AF-ADA7-01CCD4725039}" srcOrd="17" destOrd="0" presId="urn:microsoft.com/office/officeart/2005/8/layout/list1"/>
    <dgm:cxn modelId="{E389571E-0CD4-43B7-8472-59D98A83454D}" type="presParOf" srcId="{06786C6E-8C7D-4B79-9184-4FA04D3A3FF0}" destId="{9C22265E-BA3D-476B-AA81-284D4A29C203}" srcOrd="18" destOrd="0" presId="urn:microsoft.com/office/officeart/2005/8/layout/list1"/>
    <dgm:cxn modelId="{311F39E0-75B0-4D97-ACEC-86D03667AB11}" type="presParOf" srcId="{06786C6E-8C7D-4B79-9184-4FA04D3A3FF0}" destId="{C4B4BE10-2560-44C0-AF2F-9AACDFB3D69C}" srcOrd="19" destOrd="0" presId="urn:microsoft.com/office/officeart/2005/8/layout/list1"/>
    <dgm:cxn modelId="{C3A7E1F4-0B27-46C5-A4BD-44AF4D8F656A}" type="presParOf" srcId="{06786C6E-8C7D-4B79-9184-4FA04D3A3FF0}" destId="{440BFAE5-A61C-469B-A998-7BC3E4837E8A}" srcOrd="20" destOrd="0" presId="urn:microsoft.com/office/officeart/2005/8/layout/list1"/>
    <dgm:cxn modelId="{F779B510-C3D2-494C-A2AB-A3BB26663BB9}" type="presParOf" srcId="{440BFAE5-A61C-469B-A998-7BC3E4837E8A}" destId="{B1DC3011-FB6D-434F-9AC3-07B18404B9B3}" srcOrd="0" destOrd="0" presId="urn:microsoft.com/office/officeart/2005/8/layout/list1"/>
    <dgm:cxn modelId="{E2FCA2E9-6E20-4DA8-BFAB-F8588C2D0DB8}" type="presParOf" srcId="{440BFAE5-A61C-469B-A998-7BC3E4837E8A}" destId="{5F1DB3BB-9B05-4DF4-A986-9956BDAA434E}" srcOrd="1" destOrd="0" presId="urn:microsoft.com/office/officeart/2005/8/layout/list1"/>
    <dgm:cxn modelId="{EF635E92-413B-4868-9163-CF92FC8C12F8}" type="presParOf" srcId="{06786C6E-8C7D-4B79-9184-4FA04D3A3FF0}" destId="{D6FB9016-A56B-48C3-A8D9-F7D46E487C3B}" srcOrd="21" destOrd="0" presId="urn:microsoft.com/office/officeart/2005/8/layout/list1"/>
    <dgm:cxn modelId="{15A68B1D-8BB8-4FC3-8C4E-6E7C03E4DE13}" type="presParOf" srcId="{06786C6E-8C7D-4B79-9184-4FA04D3A3FF0}" destId="{1719E026-45D3-4C39-A21A-E3C9C21106D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4EF0D9-FD48-47AF-AE16-38B98AD425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DF4289-033C-4993-BC69-4D2DCAE4FBD5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 safety experts participated at FTIA</a:t>
          </a:r>
        </a:p>
      </dgm:t>
    </dgm:pt>
    <dgm:pt modelId="{94AA4A60-019D-4AD0-B804-8266BC427480}" type="parTrans" cxnId="{FCAD162B-A096-4199-9F6D-39CFF6455833}">
      <dgm:prSet/>
      <dgm:spPr/>
      <dgm:t>
        <a:bodyPr/>
        <a:lstStyle/>
        <a:p>
          <a:endParaRPr lang="en-US"/>
        </a:p>
      </dgm:t>
    </dgm:pt>
    <dgm:pt modelId="{5972273C-C0E3-417B-A847-A63C305A7D42}" type="sibTrans" cxnId="{FCAD162B-A096-4199-9F6D-39CFF6455833}">
      <dgm:prSet/>
      <dgm:spPr/>
      <dgm:t>
        <a:bodyPr/>
        <a:lstStyle/>
        <a:p>
          <a:endParaRPr lang="en-US"/>
        </a:p>
      </dgm:t>
    </dgm:pt>
    <dgm:pt modelId="{5D6F43F9-EAE3-470B-95BC-A26F40F0DE03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Silent workshop</a:t>
          </a:r>
        </a:p>
      </dgm:t>
    </dgm:pt>
    <dgm:pt modelId="{79A566B7-3942-421B-8AC2-3ED7BB7594A4}" type="parTrans" cxnId="{B4D717F5-0131-4ABC-A506-07012348FE05}">
      <dgm:prSet/>
      <dgm:spPr/>
      <dgm:t>
        <a:bodyPr/>
        <a:lstStyle/>
        <a:p>
          <a:endParaRPr lang="en-US"/>
        </a:p>
      </dgm:t>
    </dgm:pt>
    <dgm:pt modelId="{B46796AE-4DEA-4BD0-ADE3-6F7308DC49BE}" type="sibTrans" cxnId="{B4D717F5-0131-4ABC-A506-07012348FE05}">
      <dgm:prSet/>
      <dgm:spPr/>
      <dgm:t>
        <a:bodyPr/>
        <a:lstStyle/>
        <a:p>
          <a:endParaRPr lang="en-US"/>
        </a:p>
      </dgm:t>
    </dgm:pt>
    <dgm:pt modelId="{0DB578AD-F086-4283-A138-3C2D0A564EB7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Made with the similar SMS maturity model at Traficom</a:t>
          </a:r>
        </a:p>
      </dgm:t>
    </dgm:pt>
    <dgm:pt modelId="{79DB7E2C-4BE9-40B0-9716-82E1BD6EFC53}" type="parTrans" cxnId="{8660E8CD-7D7C-4C66-9558-B22CBB10DACE}">
      <dgm:prSet/>
      <dgm:spPr/>
      <dgm:t>
        <a:bodyPr/>
        <a:lstStyle/>
        <a:p>
          <a:endParaRPr lang="en-US"/>
        </a:p>
      </dgm:t>
    </dgm:pt>
    <dgm:pt modelId="{D98BF5DE-39FA-4661-A95E-8BAD7E2C3756}" type="sibTrans" cxnId="{8660E8CD-7D7C-4C66-9558-B22CBB10DACE}">
      <dgm:prSet/>
      <dgm:spPr/>
      <dgm:t>
        <a:bodyPr/>
        <a:lstStyle/>
        <a:p>
          <a:endParaRPr lang="en-US"/>
        </a:p>
      </dgm:t>
    </dgm:pt>
    <dgm:pt modelId="{ACA2C22A-94F8-45CE-A3FE-59087A5CF6E1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Assessment made as a group</a:t>
          </a:r>
        </a:p>
      </dgm:t>
    </dgm:pt>
    <dgm:pt modelId="{D16E334E-F722-41D2-A31E-E0D4F71C79AC}" type="parTrans" cxnId="{BE7DE874-79CA-4552-952D-BF061A33A5B3}">
      <dgm:prSet/>
      <dgm:spPr/>
      <dgm:t>
        <a:bodyPr/>
        <a:lstStyle/>
        <a:p>
          <a:endParaRPr lang="en-US"/>
        </a:p>
      </dgm:t>
    </dgm:pt>
    <dgm:pt modelId="{69F4DA09-9BE7-41DA-B2AC-19115E6C6F25}" type="sibTrans" cxnId="{BE7DE874-79CA-4552-952D-BF061A33A5B3}">
      <dgm:prSet/>
      <dgm:spPr/>
      <dgm:t>
        <a:bodyPr/>
        <a:lstStyle/>
        <a:p>
          <a:endParaRPr lang="en-US"/>
        </a:p>
      </dgm:t>
    </dgm:pt>
    <dgm:pt modelId="{BD3F1DB0-9E82-4A87-9CBA-C65471B9C318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experts participated at Traficom</a:t>
          </a:r>
        </a:p>
      </dgm:t>
    </dgm:pt>
    <dgm:pt modelId="{E31037B6-646A-40CB-A899-81BE80358574}" type="parTrans" cxnId="{DB7290A2-CD29-4A1A-A6D5-1F48CBAD6520}">
      <dgm:prSet/>
      <dgm:spPr/>
      <dgm:t>
        <a:bodyPr/>
        <a:lstStyle/>
        <a:p>
          <a:endParaRPr lang="en-US"/>
        </a:p>
      </dgm:t>
    </dgm:pt>
    <dgm:pt modelId="{BFC61BE0-5EA3-40C7-B09C-5B67953CB026}" type="sibTrans" cxnId="{DB7290A2-CD29-4A1A-A6D5-1F48CBAD6520}">
      <dgm:prSet/>
      <dgm:spPr/>
      <dgm:t>
        <a:bodyPr/>
        <a:lstStyle/>
        <a:p>
          <a:endParaRPr lang="en-US"/>
        </a:p>
      </dgm:t>
    </dgm:pt>
    <dgm:pt modelId="{66ABED95-C2B8-48FD-9264-0F6D7A506A82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Results compared at the safety dialogue</a:t>
          </a:r>
        </a:p>
      </dgm:t>
    </dgm:pt>
    <dgm:pt modelId="{17A7A320-D958-452C-8964-BE7B8E905503}" type="parTrans" cxnId="{32C9C50C-8D07-4741-A506-38FCCEC9E6AC}">
      <dgm:prSet/>
      <dgm:spPr/>
      <dgm:t>
        <a:bodyPr/>
        <a:lstStyle/>
        <a:p>
          <a:endParaRPr lang="en-US"/>
        </a:p>
      </dgm:t>
    </dgm:pt>
    <dgm:pt modelId="{8A0375E2-70B7-477C-BD63-69B8E3BF6C23}" type="sibTrans" cxnId="{32C9C50C-8D07-4741-A506-38FCCEC9E6AC}">
      <dgm:prSet/>
      <dgm:spPr/>
      <dgm:t>
        <a:bodyPr/>
        <a:lstStyle/>
        <a:p>
          <a:endParaRPr lang="en-US"/>
        </a:p>
      </dgm:t>
    </dgm:pt>
    <dgm:pt modelId="{E710861B-B948-4C94-8FE4-A6579E3036CA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Interesting discussions on differences</a:t>
          </a:r>
        </a:p>
      </dgm:t>
    </dgm:pt>
    <dgm:pt modelId="{1F7ED966-3850-4153-871A-C471FF262F59}" type="parTrans" cxnId="{0B0245E5-A23B-4E59-BB7C-85D87FA20A1C}">
      <dgm:prSet/>
      <dgm:spPr/>
      <dgm:t>
        <a:bodyPr/>
        <a:lstStyle/>
        <a:p>
          <a:endParaRPr lang="en-US"/>
        </a:p>
      </dgm:t>
    </dgm:pt>
    <dgm:pt modelId="{06E3A819-DDB8-4612-B969-E23A6B7802BF}" type="sibTrans" cxnId="{0B0245E5-A23B-4E59-BB7C-85D87FA20A1C}">
      <dgm:prSet/>
      <dgm:spPr/>
      <dgm:t>
        <a:bodyPr/>
        <a:lstStyle/>
        <a:p>
          <a:endParaRPr lang="en-US"/>
        </a:p>
      </dgm:t>
    </dgm:pt>
    <dgm:pt modelId="{E7320A44-F03F-478C-A460-DA828B0CB991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Averages of the results</a:t>
          </a:r>
        </a:p>
      </dgm:t>
    </dgm:pt>
    <dgm:pt modelId="{BA9996C5-3CC8-4E07-9364-9D1B4674AB22}" type="parTrans" cxnId="{FDFC1F43-EFDA-426E-ADD7-3444DCDA1D4D}">
      <dgm:prSet/>
      <dgm:spPr/>
      <dgm:t>
        <a:bodyPr/>
        <a:lstStyle/>
        <a:p>
          <a:endParaRPr lang="en-US"/>
        </a:p>
      </dgm:t>
    </dgm:pt>
    <dgm:pt modelId="{11BC3B62-F0FC-4C20-B733-8A4E6BA46779}" type="sibTrans" cxnId="{FDFC1F43-EFDA-426E-ADD7-3444DCDA1D4D}">
      <dgm:prSet/>
      <dgm:spPr/>
      <dgm:t>
        <a:bodyPr/>
        <a:lstStyle/>
        <a:p>
          <a:endParaRPr lang="en-US"/>
        </a:p>
      </dgm:t>
    </dgm:pt>
    <dgm:pt modelId="{9744D6A8-B76C-478E-8C5B-070B410E1AD6}">
      <dgm:prSet phldrT="[Text]"/>
      <dgm:spPr/>
      <dgm:t>
        <a:bodyPr/>
        <a:lstStyle/>
        <a:p>
          <a:r>
            <a: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 some points the assessment varied</a:t>
          </a:r>
        </a:p>
      </dgm:t>
    </dgm:pt>
    <dgm:pt modelId="{496ACE56-558C-476C-984F-F7B271576C59}" type="parTrans" cxnId="{D085815C-4AFA-4461-89CA-32AB838CB0AE}">
      <dgm:prSet/>
      <dgm:spPr/>
      <dgm:t>
        <a:bodyPr/>
        <a:lstStyle/>
        <a:p>
          <a:endParaRPr lang="en-US"/>
        </a:p>
      </dgm:t>
    </dgm:pt>
    <dgm:pt modelId="{6F76F972-3FED-4CB0-9434-A43CCCA57382}" type="sibTrans" cxnId="{D085815C-4AFA-4461-89CA-32AB838CB0AE}">
      <dgm:prSet/>
      <dgm:spPr/>
      <dgm:t>
        <a:bodyPr/>
        <a:lstStyle/>
        <a:p>
          <a:endParaRPr lang="en-US"/>
        </a:p>
      </dgm:t>
    </dgm:pt>
    <dgm:pt modelId="{502FCD76-F008-4733-90B4-7DA6F18E739D}" type="pres">
      <dgm:prSet presAssocID="{0E4EF0D9-FD48-47AF-AE16-38B98AD425AF}" presName="linear" presStyleCnt="0">
        <dgm:presLayoutVars>
          <dgm:animLvl val="lvl"/>
          <dgm:resizeHandles val="exact"/>
        </dgm:presLayoutVars>
      </dgm:prSet>
      <dgm:spPr/>
    </dgm:pt>
    <dgm:pt modelId="{C4B333DF-E45D-42E3-A169-FCB209767C3F}" type="pres">
      <dgm:prSet presAssocID="{78DF4289-033C-4993-BC69-4D2DCAE4FBD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BFF64D2-B5FE-40F3-B388-EC356D56AFE5}" type="pres">
      <dgm:prSet presAssocID="{78DF4289-033C-4993-BC69-4D2DCAE4FBD5}" presName="childText" presStyleLbl="revTx" presStyleIdx="0" presStyleCnt="3">
        <dgm:presLayoutVars>
          <dgm:bulletEnabled val="1"/>
        </dgm:presLayoutVars>
      </dgm:prSet>
      <dgm:spPr/>
    </dgm:pt>
    <dgm:pt modelId="{0CD218C5-179D-4178-8E82-FC4CE2968563}" type="pres">
      <dgm:prSet presAssocID="{0DB578AD-F086-4283-A138-3C2D0A564EB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878907-08ED-48E0-ABB5-8438E2BA56ED}" type="pres">
      <dgm:prSet presAssocID="{D98BF5DE-39FA-4661-A95E-8BAD7E2C3756}" presName="spacer" presStyleCnt="0"/>
      <dgm:spPr/>
    </dgm:pt>
    <dgm:pt modelId="{D3CA80F6-7E64-40C0-BC6D-DEEB3F677D62}" type="pres">
      <dgm:prSet presAssocID="{BD3F1DB0-9E82-4A87-9CBA-C65471B9C31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B0BFCD6-36CA-4FDE-AD4B-B4C52D5F5F5B}" type="pres">
      <dgm:prSet presAssocID="{BD3F1DB0-9E82-4A87-9CBA-C65471B9C318}" presName="childText" presStyleLbl="revTx" presStyleIdx="1" presStyleCnt="3">
        <dgm:presLayoutVars>
          <dgm:bulletEnabled val="1"/>
        </dgm:presLayoutVars>
      </dgm:prSet>
      <dgm:spPr/>
    </dgm:pt>
    <dgm:pt modelId="{FA9E04BA-3067-4FD1-9BF1-CDE05C424652}" type="pres">
      <dgm:prSet presAssocID="{66ABED95-C2B8-48FD-9264-0F6D7A506A8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05FB9C3-FC2F-417B-A064-1654244CFB5E}" type="pres">
      <dgm:prSet presAssocID="{66ABED95-C2B8-48FD-9264-0F6D7A506A82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3DF0530C-4667-443C-AC35-25FB93B01345}" type="presOf" srcId="{78DF4289-033C-4993-BC69-4D2DCAE4FBD5}" destId="{C4B333DF-E45D-42E3-A169-FCB209767C3F}" srcOrd="0" destOrd="0" presId="urn:microsoft.com/office/officeart/2005/8/layout/vList2"/>
    <dgm:cxn modelId="{32C9C50C-8D07-4741-A506-38FCCEC9E6AC}" srcId="{0E4EF0D9-FD48-47AF-AE16-38B98AD425AF}" destId="{66ABED95-C2B8-48FD-9264-0F6D7A506A82}" srcOrd="3" destOrd="0" parTransId="{17A7A320-D958-452C-8964-BE7B8E905503}" sibTransId="{8A0375E2-70B7-477C-BD63-69B8E3BF6C23}"/>
    <dgm:cxn modelId="{FCAD162B-A096-4199-9F6D-39CFF6455833}" srcId="{0E4EF0D9-FD48-47AF-AE16-38B98AD425AF}" destId="{78DF4289-033C-4993-BC69-4D2DCAE4FBD5}" srcOrd="0" destOrd="0" parTransId="{94AA4A60-019D-4AD0-B804-8266BC427480}" sibTransId="{5972273C-C0E3-417B-A847-A63C305A7D42}"/>
    <dgm:cxn modelId="{D085815C-4AFA-4461-89CA-32AB838CB0AE}" srcId="{78DF4289-033C-4993-BC69-4D2DCAE4FBD5}" destId="{9744D6A8-B76C-478E-8C5B-070B410E1AD6}" srcOrd="2" destOrd="0" parTransId="{496ACE56-558C-476C-984F-F7B271576C59}" sibTransId="{6F76F972-3FED-4CB0-9434-A43CCCA57382}"/>
    <dgm:cxn modelId="{8A0C3E62-1D4F-42D7-95D1-079CB962B271}" type="presOf" srcId="{E7320A44-F03F-478C-A460-DA828B0CB991}" destId="{ABFF64D2-B5FE-40F3-B388-EC356D56AFE5}" srcOrd="0" destOrd="1" presId="urn:microsoft.com/office/officeart/2005/8/layout/vList2"/>
    <dgm:cxn modelId="{FDFC1F43-EFDA-426E-ADD7-3444DCDA1D4D}" srcId="{78DF4289-033C-4993-BC69-4D2DCAE4FBD5}" destId="{E7320A44-F03F-478C-A460-DA828B0CB991}" srcOrd="1" destOrd="0" parTransId="{BA9996C5-3CC8-4E07-9364-9D1B4674AB22}" sibTransId="{11BC3B62-F0FC-4C20-B733-8A4E6BA46779}"/>
    <dgm:cxn modelId="{A93E7F4A-1848-455F-8799-3FABBF9CA887}" type="presOf" srcId="{66ABED95-C2B8-48FD-9264-0F6D7A506A82}" destId="{FA9E04BA-3067-4FD1-9BF1-CDE05C424652}" srcOrd="0" destOrd="0" presId="urn:microsoft.com/office/officeart/2005/8/layout/vList2"/>
    <dgm:cxn modelId="{769E986F-E542-4CBF-93DB-D7A9FD01EB10}" type="presOf" srcId="{E710861B-B948-4C94-8FE4-A6579E3036CA}" destId="{D05FB9C3-FC2F-417B-A064-1654244CFB5E}" srcOrd="0" destOrd="0" presId="urn:microsoft.com/office/officeart/2005/8/layout/vList2"/>
    <dgm:cxn modelId="{BE7DE874-79CA-4552-952D-BF061A33A5B3}" srcId="{BD3F1DB0-9E82-4A87-9CBA-C65471B9C318}" destId="{ACA2C22A-94F8-45CE-A3FE-59087A5CF6E1}" srcOrd="0" destOrd="0" parTransId="{D16E334E-F722-41D2-A31E-E0D4F71C79AC}" sibTransId="{69F4DA09-9BE7-41DA-B2AC-19115E6C6F25}"/>
    <dgm:cxn modelId="{1761C979-4D45-4AA9-BAFE-DAFC3E7B6249}" type="presOf" srcId="{9744D6A8-B76C-478E-8C5B-070B410E1AD6}" destId="{ABFF64D2-B5FE-40F3-B388-EC356D56AFE5}" srcOrd="0" destOrd="2" presId="urn:microsoft.com/office/officeart/2005/8/layout/vList2"/>
    <dgm:cxn modelId="{92F81C87-DDEC-4496-B389-A93996C36CDB}" type="presOf" srcId="{0DB578AD-F086-4283-A138-3C2D0A564EB7}" destId="{0CD218C5-179D-4178-8E82-FC4CE2968563}" srcOrd="0" destOrd="0" presId="urn:microsoft.com/office/officeart/2005/8/layout/vList2"/>
    <dgm:cxn modelId="{81A0F98B-CC84-4E57-A1C3-C38621DFCD0E}" type="presOf" srcId="{5D6F43F9-EAE3-470B-95BC-A26F40F0DE03}" destId="{ABFF64D2-B5FE-40F3-B388-EC356D56AFE5}" srcOrd="0" destOrd="0" presId="urn:microsoft.com/office/officeart/2005/8/layout/vList2"/>
    <dgm:cxn modelId="{DB7290A2-CD29-4A1A-A6D5-1F48CBAD6520}" srcId="{0E4EF0D9-FD48-47AF-AE16-38B98AD425AF}" destId="{BD3F1DB0-9E82-4A87-9CBA-C65471B9C318}" srcOrd="2" destOrd="0" parTransId="{E31037B6-646A-40CB-A899-81BE80358574}" sibTransId="{BFC61BE0-5EA3-40C7-B09C-5B67953CB026}"/>
    <dgm:cxn modelId="{084ACDAB-E38F-4FF4-931D-0F7397EFDD8B}" type="presOf" srcId="{0E4EF0D9-FD48-47AF-AE16-38B98AD425AF}" destId="{502FCD76-F008-4733-90B4-7DA6F18E739D}" srcOrd="0" destOrd="0" presId="urn:microsoft.com/office/officeart/2005/8/layout/vList2"/>
    <dgm:cxn modelId="{8660E8CD-7D7C-4C66-9558-B22CBB10DACE}" srcId="{0E4EF0D9-FD48-47AF-AE16-38B98AD425AF}" destId="{0DB578AD-F086-4283-A138-3C2D0A564EB7}" srcOrd="1" destOrd="0" parTransId="{79DB7E2C-4BE9-40B0-9716-82E1BD6EFC53}" sibTransId="{D98BF5DE-39FA-4661-A95E-8BAD7E2C3756}"/>
    <dgm:cxn modelId="{938C3EE1-7AF9-431B-831A-70F58D00ED54}" type="presOf" srcId="{BD3F1DB0-9E82-4A87-9CBA-C65471B9C318}" destId="{D3CA80F6-7E64-40C0-BC6D-DEEB3F677D62}" srcOrd="0" destOrd="0" presId="urn:microsoft.com/office/officeart/2005/8/layout/vList2"/>
    <dgm:cxn modelId="{0B0245E5-A23B-4E59-BB7C-85D87FA20A1C}" srcId="{66ABED95-C2B8-48FD-9264-0F6D7A506A82}" destId="{E710861B-B948-4C94-8FE4-A6579E3036CA}" srcOrd="0" destOrd="0" parTransId="{1F7ED966-3850-4153-871A-C471FF262F59}" sibTransId="{06E3A819-DDB8-4612-B969-E23A6B7802BF}"/>
    <dgm:cxn modelId="{007B6CF2-B324-4036-AF83-66FBDC84D1F1}" type="presOf" srcId="{ACA2C22A-94F8-45CE-A3FE-59087A5CF6E1}" destId="{BB0BFCD6-36CA-4FDE-AD4B-B4C52D5F5F5B}" srcOrd="0" destOrd="0" presId="urn:microsoft.com/office/officeart/2005/8/layout/vList2"/>
    <dgm:cxn modelId="{B4D717F5-0131-4ABC-A506-07012348FE05}" srcId="{78DF4289-033C-4993-BC69-4D2DCAE4FBD5}" destId="{5D6F43F9-EAE3-470B-95BC-A26F40F0DE03}" srcOrd="0" destOrd="0" parTransId="{79A566B7-3942-421B-8AC2-3ED7BB7594A4}" sibTransId="{B46796AE-4DEA-4BD0-ADE3-6F7308DC49BE}"/>
    <dgm:cxn modelId="{0489C0D5-E277-4DC9-B964-FBCE143A24A8}" type="presParOf" srcId="{502FCD76-F008-4733-90B4-7DA6F18E739D}" destId="{C4B333DF-E45D-42E3-A169-FCB209767C3F}" srcOrd="0" destOrd="0" presId="urn:microsoft.com/office/officeart/2005/8/layout/vList2"/>
    <dgm:cxn modelId="{5325681F-E34F-4DA5-B469-390EF55FC053}" type="presParOf" srcId="{502FCD76-F008-4733-90B4-7DA6F18E739D}" destId="{ABFF64D2-B5FE-40F3-B388-EC356D56AFE5}" srcOrd="1" destOrd="0" presId="urn:microsoft.com/office/officeart/2005/8/layout/vList2"/>
    <dgm:cxn modelId="{F08CE5B1-2D3F-46A2-ADB6-CA5650F65D3F}" type="presParOf" srcId="{502FCD76-F008-4733-90B4-7DA6F18E739D}" destId="{0CD218C5-179D-4178-8E82-FC4CE2968563}" srcOrd="2" destOrd="0" presId="urn:microsoft.com/office/officeart/2005/8/layout/vList2"/>
    <dgm:cxn modelId="{DCA552A6-71F2-46DC-800F-E6F043842196}" type="presParOf" srcId="{502FCD76-F008-4733-90B4-7DA6F18E739D}" destId="{8C878907-08ED-48E0-ABB5-8438E2BA56ED}" srcOrd="3" destOrd="0" presId="urn:microsoft.com/office/officeart/2005/8/layout/vList2"/>
    <dgm:cxn modelId="{5D721DF3-2E8C-4E02-A45C-F0095BD8F48C}" type="presParOf" srcId="{502FCD76-F008-4733-90B4-7DA6F18E739D}" destId="{D3CA80F6-7E64-40C0-BC6D-DEEB3F677D62}" srcOrd="4" destOrd="0" presId="urn:microsoft.com/office/officeart/2005/8/layout/vList2"/>
    <dgm:cxn modelId="{52F125F3-F2FD-4BA0-8626-6A29438F4E33}" type="presParOf" srcId="{502FCD76-F008-4733-90B4-7DA6F18E739D}" destId="{BB0BFCD6-36CA-4FDE-AD4B-B4C52D5F5F5B}" srcOrd="5" destOrd="0" presId="urn:microsoft.com/office/officeart/2005/8/layout/vList2"/>
    <dgm:cxn modelId="{4D26CBB9-D709-415D-988A-F72E386E55CE}" type="presParOf" srcId="{502FCD76-F008-4733-90B4-7DA6F18E739D}" destId="{FA9E04BA-3067-4FD1-9BF1-CDE05C424652}" srcOrd="6" destOrd="0" presId="urn:microsoft.com/office/officeart/2005/8/layout/vList2"/>
    <dgm:cxn modelId="{CBE412FB-724F-4656-AFD8-DF715513B5E3}" type="presParOf" srcId="{502FCD76-F008-4733-90B4-7DA6F18E739D}" destId="{D05FB9C3-FC2F-417B-A064-1654244CFB5E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F3C52-8B7E-4CD8-A6CF-44458350E722}">
      <dsp:nvSpPr>
        <dsp:cNvPr id="0" name=""/>
        <dsp:cNvSpPr/>
      </dsp:nvSpPr>
      <dsp:spPr>
        <a:xfrm>
          <a:off x="0" y="746253"/>
          <a:ext cx="8128000" cy="720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Support supervision and evaluation of SMS</a:t>
          </a:r>
        </a:p>
      </dsp:txBody>
      <dsp:txXfrm>
        <a:off x="35183" y="781436"/>
        <a:ext cx="8057634" cy="650354"/>
      </dsp:txXfrm>
    </dsp:sp>
    <dsp:sp modelId="{DF8334E9-8AA7-467A-8111-12393AB28B61}">
      <dsp:nvSpPr>
        <dsp:cNvPr id="0" name=""/>
        <dsp:cNvSpPr/>
      </dsp:nvSpPr>
      <dsp:spPr>
        <a:xfrm>
          <a:off x="0" y="1547613"/>
          <a:ext cx="8128000" cy="72072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Decrease misunderstandings</a:t>
          </a:r>
        </a:p>
      </dsp:txBody>
      <dsp:txXfrm>
        <a:off x="35183" y="1582796"/>
        <a:ext cx="8057634" cy="650354"/>
      </dsp:txXfrm>
    </dsp:sp>
    <dsp:sp modelId="{ECBD21AE-0EEA-4F3C-B845-26936EE27637}">
      <dsp:nvSpPr>
        <dsp:cNvPr id="0" name=""/>
        <dsp:cNvSpPr/>
      </dsp:nvSpPr>
      <dsp:spPr>
        <a:xfrm>
          <a:off x="0" y="2348973"/>
          <a:ext cx="8128000" cy="72072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 open discussion </a:t>
          </a:r>
        </a:p>
      </dsp:txBody>
      <dsp:txXfrm>
        <a:off x="35183" y="2384156"/>
        <a:ext cx="8057634" cy="650354"/>
      </dsp:txXfrm>
    </dsp:sp>
    <dsp:sp modelId="{7D80F5AD-C60B-4C69-8503-498FA2804668}">
      <dsp:nvSpPr>
        <dsp:cNvPr id="0" name=""/>
        <dsp:cNvSpPr/>
      </dsp:nvSpPr>
      <dsp:spPr>
        <a:xfrm>
          <a:off x="0" y="3150333"/>
          <a:ext cx="8128000" cy="72072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Understanding risks</a:t>
          </a:r>
        </a:p>
      </dsp:txBody>
      <dsp:txXfrm>
        <a:off x="35183" y="3185516"/>
        <a:ext cx="8057634" cy="650354"/>
      </dsp:txXfrm>
    </dsp:sp>
    <dsp:sp modelId="{742AF722-155F-4471-AFBF-C6DCA2BFC32E}">
      <dsp:nvSpPr>
        <dsp:cNvPr id="0" name=""/>
        <dsp:cNvSpPr/>
      </dsp:nvSpPr>
      <dsp:spPr>
        <a:xfrm>
          <a:off x="0" y="3951693"/>
          <a:ext cx="8128000" cy="7207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Improve safety performance and safety culture</a:t>
          </a:r>
        </a:p>
      </dsp:txBody>
      <dsp:txXfrm>
        <a:off x="35183" y="3986876"/>
        <a:ext cx="8057634" cy="6503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25CAB-690A-43B9-945A-C26756D59965}">
      <dsp:nvSpPr>
        <dsp:cNvPr id="0" name=""/>
        <dsp:cNvSpPr/>
      </dsp:nvSpPr>
      <dsp:spPr>
        <a:xfrm>
          <a:off x="0" y="809003"/>
          <a:ext cx="2923584" cy="17541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3-4 times per year</a:t>
          </a:r>
        </a:p>
      </dsp:txBody>
      <dsp:txXfrm>
        <a:off x="0" y="809003"/>
        <a:ext cx="2923584" cy="1754150"/>
      </dsp:txXfrm>
    </dsp:sp>
    <dsp:sp modelId="{250AEBF8-14AF-47AE-A9E1-225DBD4554F7}">
      <dsp:nvSpPr>
        <dsp:cNvPr id="0" name=""/>
        <dsp:cNvSpPr/>
      </dsp:nvSpPr>
      <dsp:spPr>
        <a:xfrm>
          <a:off x="3215942" y="809003"/>
          <a:ext cx="2923584" cy="17541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 as formal as audit, no evidence needed</a:t>
          </a:r>
        </a:p>
      </dsp:txBody>
      <dsp:txXfrm>
        <a:off x="3215942" y="809003"/>
        <a:ext cx="2923584" cy="1754150"/>
      </dsp:txXfrm>
    </dsp:sp>
    <dsp:sp modelId="{75AA9EAA-F75B-460A-8FF7-071A1403D227}">
      <dsp:nvSpPr>
        <dsp:cNvPr id="0" name=""/>
        <dsp:cNvSpPr/>
      </dsp:nvSpPr>
      <dsp:spPr>
        <a:xfrm>
          <a:off x="6431885" y="809003"/>
          <a:ext cx="2923584" cy="17541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well</a:t>
          </a:r>
        </a:p>
      </dsp:txBody>
      <dsp:txXfrm>
        <a:off x="6431885" y="809003"/>
        <a:ext cx="2923584" cy="1754150"/>
      </dsp:txXfrm>
    </dsp:sp>
    <dsp:sp modelId="{871A4F35-E2FD-4405-8637-431BCE2F942D}">
      <dsp:nvSpPr>
        <dsp:cNvPr id="0" name=""/>
        <dsp:cNvSpPr/>
      </dsp:nvSpPr>
      <dsp:spPr>
        <a:xfrm>
          <a:off x="1607971" y="2855512"/>
          <a:ext cx="2923584" cy="17541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472938"/>
                <a:satOff val="6226"/>
                <a:lumOff val="37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472938"/>
                <a:satOff val="6226"/>
                <a:lumOff val="37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472938"/>
                <a:satOff val="6226"/>
                <a:lumOff val="37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Making notes and to-do-table</a:t>
          </a:r>
        </a:p>
      </dsp:txBody>
      <dsp:txXfrm>
        <a:off x="1607971" y="2855512"/>
        <a:ext cx="2923584" cy="1754150"/>
      </dsp:txXfrm>
    </dsp:sp>
    <dsp:sp modelId="{7AA39D98-3796-46CC-A81B-BAF779516A72}">
      <dsp:nvSpPr>
        <dsp:cNvPr id="0" name=""/>
        <dsp:cNvSpPr/>
      </dsp:nvSpPr>
      <dsp:spPr>
        <a:xfrm>
          <a:off x="4823914" y="2855512"/>
          <a:ext cx="2923584" cy="1754150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36469"/>
                <a:satOff val="3113"/>
                <a:lumOff val="18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shade val="50000"/>
                <a:hueOff val="-236469"/>
                <a:satOff val="3113"/>
                <a:lumOff val="18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shade val="50000"/>
                <a:hueOff val="-236469"/>
                <a:satOff val="3113"/>
                <a:lumOff val="18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Follow-up</a:t>
          </a:r>
        </a:p>
      </dsp:txBody>
      <dsp:txXfrm>
        <a:off x="4823914" y="2855512"/>
        <a:ext cx="2923584" cy="17541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B5F79-076B-4485-A5B1-0DFC112EED87}">
      <dsp:nvSpPr>
        <dsp:cNvPr id="0" name=""/>
        <dsp:cNvSpPr/>
      </dsp:nvSpPr>
      <dsp:spPr>
        <a:xfrm>
          <a:off x="0" y="36132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9218D-2AFE-4224-842E-7E5ACDF9D37C}">
      <dsp:nvSpPr>
        <dsp:cNvPr id="0" name=""/>
        <dsp:cNvSpPr/>
      </dsp:nvSpPr>
      <dsp:spPr>
        <a:xfrm>
          <a:off x="374473" y="95648"/>
          <a:ext cx="5242625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Pilot during 2021 -&gt; all piloting </a:t>
          </a:r>
          <a:r>
            <a:rPr lang="en-US" sz="1600" kern="120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organisations</a:t>
          </a: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continued</a:t>
          </a:r>
        </a:p>
      </dsp:txBody>
      <dsp:txXfrm>
        <a:off x="400412" y="121587"/>
        <a:ext cx="5190747" cy="479482"/>
      </dsp:txXfrm>
    </dsp:sp>
    <dsp:sp modelId="{01957CCE-A329-45A8-A8D7-4FE1608D393A}">
      <dsp:nvSpPr>
        <dsp:cNvPr id="0" name=""/>
        <dsp:cNvSpPr/>
      </dsp:nvSpPr>
      <dsp:spPr>
        <a:xfrm>
          <a:off x="0" y="117780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AD44A-8D96-416F-A1EE-737CA140DB73}">
      <dsp:nvSpPr>
        <dsp:cNvPr id="0" name=""/>
        <dsp:cNvSpPr/>
      </dsp:nvSpPr>
      <dsp:spPr>
        <a:xfrm>
          <a:off x="374473" y="912128"/>
          <a:ext cx="5242625" cy="531360"/>
        </a:xfrm>
        <a:prstGeom prst="round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Safety dialogues found useful  and improving understanding of safety issues</a:t>
          </a:r>
        </a:p>
      </dsp:txBody>
      <dsp:txXfrm>
        <a:off x="400412" y="938067"/>
        <a:ext cx="5190747" cy="479482"/>
      </dsp:txXfrm>
    </dsp:sp>
    <dsp:sp modelId="{F260B2A3-EDD1-421C-A227-B33F02C1904C}">
      <dsp:nvSpPr>
        <dsp:cNvPr id="0" name=""/>
        <dsp:cNvSpPr/>
      </dsp:nvSpPr>
      <dsp:spPr>
        <a:xfrm>
          <a:off x="0" y="199428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2E14C-0044-4C1E-A359-9CB1F222214C}">
      <dsp:nvSpPr>
        <dsp:cNvPr id="0" name=""/>
        <dsp:cNvSpPr/>
      </dsp:nvSpPr>
      <dsp:spPr>
        <a:xfrm>
          <a:off x="374473" y="1728608"/>
          <a:ext cx="5242625" cy="531360"/>
        </a:xfrm>
        <a:prstGeom prst="round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Best suited for “soft” issues (safety culture, HOF, resilience)</a:t>
          </a:r>
        </a:p>
      </dsp:txBody>
      <dsp:txXfrm>
        <a:off x="400412" y="1754547"/>
        <a:ext cx="5190747" cy="479482"/>
      </dsp:txXfrm>
    </dsp:sp>
    <dsp:sp modelId="{57FBCAE5-4620-409C-81B4-BB70D9F9478B}">
      <dsp:nvSpPr>
        <dsp:cNvPr id="0" name=""/>
        <dsp:cNvSpPr/>
      </dsp:nvSpPr>
      <dsp:spPr>
        <a:xfrm>
          <a:off x="0" y="281076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34C15-3DD7-4326-910D-4E7C2CE26A1F}">
      <dsp:nvSpPr>
        <dsp:cNvPr id="0" name=""/>
        <dsp:cNvSpPr/>
      </dsp:nvSpPr>
      <dsp:spPr>
        <a:xfrm>
          <a:off x="374473" y="2545088"/>
          <a:ext cx="5242625" cy="531360"/>
        </a:xfrm>
        <a:prstGeom prst="round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Well suited for processes under development</a:t>
          </a:r>
        </a:p>
      </dsp:txBody>
      <dsp:txXfrm>
        <a:off x="400412" y="2571027"/>
        <a:ext cx="5190747" cy="479482"/>
      </dsp:txXfrm>
    </dsp:sp>
    <dsp:sp modelId="{9C22265E-BA3D-476B-AA81-284D4A29C203}">
      <dsp:nvSpPr>
        <dsp:cNvPr id="0" name=""/>
        <dsp:cNvSpPr/>
      </dsp:nvSpPr>
      <dsp:spPr>
        <a:xfrm>
          <a:off x="0" y="362724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F84D1A-7522-4166-B22F-FF0BFE7D516B}">
      <dsp:nvSpPr>
        <dsp:cNvPr id="0" name=""/>
        <dsp:cNvSpPr/>
      </dsp:nvSpPr>
      <dsp:spPr>
        <a:xfrm>
          <a:off x="374473" y="3361568"/>
          <a:ext cx="5242625" cy="531360"/>
        </a:xfrm>
        <a:prstGeom prst="round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 so well for purely technical issues</a:t>
          </a:r>
        </a:p>
      </dsp:txBody>
      <dsp:txXfrm>
        <a:off x="400412" y="3387507"/>
        <a:ext cx="5190747" cy="479482"/>
      </dsp:txXfrm>
    </dsp:sp>
    <dsp:sp modelId="{1719E026-45D3-4C39-A21A-E3C9C21106D7}">
      <dsp:nvSpPr>
        <dsp:cNvPr id="0" name=""/>
        <dsp:cNvSpPr/>
      </dsp:nvSpPr>
      <dsp:spPr>
        <a:xfrm>
          <a:off x="0" y="4443728"/>
          <a:ext cx="7489465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DB3BB-9B05-4DF4-A986-9956BDAA434E}">
      <dsp:nvSpPr>
        <dsp:cNvPr id="0" name=""/>
        <dsp:cNvSpPr/>
      </dsp:nvSpPr>
      <dsp:spPr>
        <a:xfrm>
          <a:off x="374473" y="4178048"/>
          <a:ext cx="5242625" cy="5313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59" tIns="0" rIns="19815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Important to have relevant experts participating</a:t>
          </a:r>
        </a:p>
      </dsp:txBody>
      <dsp:txXfrm>
        <a:off x="400412" y="4203987"/>
        <a:ext cx="5190747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333DF-E45D-42E3-A169-FCB209767C3F}">
      <dsp:nvSpPr>
        <dsp:cNvPr id="0" name=""/>
        <dsp:cNvSpPr/>
      </dsp:nvSpPr>
      <dsp:spPr>
        <a:xfrm>
          <a:off x="0" y="495333"/>
          <a:ext cx="8128000" cy="6177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9 safety experts participated at FTIA</a:t>
          </a:r>
        </a:p>
      </dsp:txBody>
      <dsp:txXfrm>
        <a:off x="30157" y="525490"/>
        <a:ext cx="8067686" cy="557445"/>
      </dsp:txXfrm>
    </dsp:sp>
    <dsp:sp modelId="{ABFF64D2-B5FE-40F3-B388-EC356D56AFE5}">
      <dsp:nvSpPr>
        <dsp:cNvPr id="0" name=""/>
        <dsp:cNvSpPr/>
      </dsp:nvSpPr>
      <dsp:spPr>
        <a:xfrm>
          <a:off x="0" y="1113093"/>
          <a:ext cx="8128000" cy="1092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Silent workshop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Averages of the results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At some points the assessment varied</a:t>
          </a:r>
        </a:p>
      </dsp:txBody>
      <dsp:txXfrm>
        <a:off x="0" y="1113093"/>
        <a:ext cx="8128000" cy="1092960"/>
      </dsp:txXfrm>
    </dsp:sp>
    <dsp:sp modelId="{0CD218C5-179D-4178-8E82-FC4CE2968563}">
      <dsp:nvSpPr>
        <dsp:cNvPr id="0" name=""/>
        <dsp:cNvSpPr/>
      </dsp:nvSpPr>
      <dsp:spPr>
        <a:xfrm>
          <a:off x="0" y="2206053"/>
          <a:ext cx="8128000" cy="617759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Made with the similar SMS maturity model at Traficom</a:t>
          </a:r>
        </a:p>
      </dsp:txBody>
      <dsp:txXfrm>
        <a:off x="30157" y="2236210"/>
        <a:ext cx="8067686" cy="557445"/>
      </dsp:txXfrm>
    </dsp:sp>
    <dsp:sp modelId="{D3CA80F6-7E64-40C0-BC6D-DEEB3F677D62}">
      <dsp:nvSpPr>
        <dsp:cNvPr id="0" name=""/>
        <dsp:cNvSpPr/>
      </dsp:nvSpPr>
      <dsp:spPr>
        <a:xfrm>
          <a:off x="0" y="2892933"/>
          <a:ext cx="8128000" cy="617759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 experts participated at Traficom</a:t>
          </a:r>
        </a:p>
      </dsp:txBody>
      <dsp:txXfrm>
        <a:off x="30157" y="2923090"/>
        <a:ext cx="8067686" cy="557445"/>
      </dsp:txXfrm>
    </dsp:sp>
    <dsp:sp modelId="{BB0BFCD6-36CA-4FDE-AD4B-B4C52D5F5F5B}">
      <dsp:nvSpPr>
        <dsp:cNvPr id="0" name=""/>
        <dsp:cNvSpPr/>
      </dsp:nvSpPr>
      <dsp:spPr>
        <a:xfrm>
          <a:off x="0" y="3510693"/>
          <a:ext cx="8128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Assessment made as a group</a:t>
          </a:r>
        </a:p>
      </dsp:txBody>
      <dsp:txXfrm>
        <a:off x="0" y="3510693"/>
        <a:ext cx="8128000" cy="397440"/>
      </dsp:txXfrm>
    </dsp:sp>
    <dsp:sp modelId="{FA9E04BA-3067-4FD1-9BF1-CDE05C424652}">
      <dsp:nvSpPr>
        <dsp:cNvPr id="0" name=""/>
        <dsp:cNvSpPr/>
      </dsp:nvSpPr>
      <dsp:spPr>
        <a:xfrm>
          <a:off x="0" y="3908133"/>
          <a:ext cx="8128000" cy="6177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Results compared at the safety dialogue</a:t>
          </a:r>
        </a:p>
      </dsp:txBody>
      <dsp:txXfrm>
        <a:off x="30157" y="3938290"/>
        <a:ext cx="8067686" cy="557445"/>
      </dsp:txXfrm>
    </dsp:sp>
    <dsp:sp modelId="{D05FB9C3-FC2F-417B-A064-1654244CFB5E}">
      <dsp:nvSpPr>
        <dsp:cNvPr id="0" name=""/>
        <dsp:cNvSpPr/>
      </dsp:nvSpPr>
      <dsp:spPr>
        <a:xfrm>
          <a:off x="0" y="4525893"/>
          <a:ext cx="8128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Interesting discussions on differences</a:t>
          </a:r>
        </a:p>
      </dsp:txBody>
      <dsp:txXfrm>
        <a:off x="0" y="4525893"/>
        <a:ext cx="8128000" cy="397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-180756" y="5692140"/>
            <a:ext cx="2760771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8.emf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7.png"/><Relationship Id="rId4" Type="http://schemas.openxmlformats.org/officeDocument/2006/relationships/image" Target="../media/image18.emf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8" y="3683632"/>
            <a:ext cx="3214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400" spc="30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400" spc="30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543242"/>
            <a:ext cx="3479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000" b="1" spc="30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199554"/>
            <a:ext cx="2268813" cy="290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566" y="3826414"/>
            <a:ext cx="2003724" cy="4678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E6E10A1C-2CEC-4605-804B-BF80AA5F3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7467" y="4356100"/>
            <a:ext cx="2102824" cy="476999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noFill/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EXPERIENCES</a:t>
            </a:r>
            <a:endParaRPr lang="es-E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5059313"/>
              </p:ext>
            </p:extLst>
          </p:nvPr>
        </p:nvGraphicFramePr>
        <p:xfrm>
          <a:off x="2351267" y="719666"/>
          <a:ext cx="7489465" cy="4992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EE5B2D57-AA0A-3CC5-6F22-FE2BDA6A9503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2564647-9E3F-B1D8-B79A-CCF393001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03A91F7D-5FDF-5B5E-D606-4F78D616A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31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OF SAFETY DIALOGUE</a:t>
            </a:r>
          </a:p>
          <a:p>
            <a:pPr>
              <a:spcAft>
                <a:spcPts val="600"/>
              </a:spcAft>
            </a:pPr>
            <a:endParaRPr lang="es-ES" sz="2000" spc="30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308D941C-23E2-5326-F08C-A299C2F013E7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6D9AD68F-EB1A-1E78-44D7-5C0B9F213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5" name="Kuva 3">
              <a:extLst>
                <a:ext uri="{FF2B5EF4-FFF2-40B4-BE49-F238E27FC236}">
                  <a16:creationId xmlns:a16="http://schemas.microsoft.com/office/drawing/2014/main" id="{9F250A42-3AFF-8E11-1156-3E25A9F96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SELF-ASSESSMENT OF SAFETY MANAGEMENT SYSTEM</a:t>
            </a:r>
            <a:endParaRPr lang="es-E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709669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5559B299-04D9-DCD8-B6E7-DB888BA0A670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CD46AE17-C916-B3E3-3FF5-DB8FDC64E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F976559B-8333-35C8-C7F6-9E065D749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665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EXAMPLES OF RESULTS</a:t>
            </a:r>
          </a:p>
        </p:txBody>
      </p:sp>
      <p:sp>
        <p:nvSpPr>
          <p:cNvPr id="7" name="Oval Callout 6"/>
          <p:cNvSpPr/>
          <p:nvPr/>
        </p:nvSpPr>
        <p:spPr>
          <a:xfrm rot="531295">
            <a:off x="950442" y="3324746"/>
            <a:ext cx="5258016" cy="2335686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 integration (Traficom)</a:t>
            </a:r>
          </a:p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 has been successfully integrated into operation and a lot of work has been done. HOF is a part of all training. </a:t>
            </a:r>
          </a:p>
          <a:p>
            <a:pPr algn="ctr"/>
            <a:r>
              <a:rPr lang="en-GB"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Looking at the whole railway system in Finland the actions and operations of FTIA concerning HOF are on a good level.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6781809" y="3110715"/>
            <a:ext cx="4539647" cy="242126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planning and control (FTIA)</a:t>
            </a:r>
          </a:p>
          <a:p>
            <a:pPr algn="ctr"/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of functions has a sound process and it is adhered to. However there is a lack in </a:t>
            </a:r>
            <a:r>
              <a:rPr lang="en-GB" sz="1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resourses</a:t>
            </a:r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9" name="Oval Callout 8"/>
          <p:cNvSpPr/>
          <p:nvPr/>
        </p:nvSpPr>
        <p:spPr>
          <a:xfrm rot="21347001">
            <a:off x="790394" y="726958"/>
            <a:ext cx="4654326" cy="2452638"/>
          </a:xfrm>
          <a:prstGeom prst="wedgeEllipse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 integration (FTIA)</a:t>
            </a:r>
          </a:p>
          <a:p>
            <a:pPr algn="ctr"/>
            <a:r>
              <a:rPr lang="en-GB" sz="150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Situation at SMS </a:t>
            </a:r>
            <a:r>
              <a:rPr lang="en-GB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level is good, but on the practical side there’s still a lot work to be done. Especially to change </a:t>
            </a:r>
            <a:r>
              <a:rPr lang="en-GB" sz="15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everyones</a:t>
            </a:r>
            <a:r>
              <a:rPr lang="en-GB"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attitude</a:t>
            </a:r>
          </a:p>
        </p:txBody>
      </p:sp>
      <p:sp>
        <p:nvSpPr>
          <p:cNvPr id="6" name="Oval Callout 5"/>
          <p:cNvSpPr/>
          <p:nvPr/>
        </p:nvSpPr>
        <p:spPr>
          <a:xfrm rot="810317">
            <a:off x="5927207" y="733908"/>
            <a:ext cx="5536019" cy="2683554"/>
          </a:xfrm>
          <a:prstGeom prst="wedgeEllipse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Operational planning and control (</a:t>
            </a:r>
            <a:r>
              <a:rPr lang="en-GB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Traficom</a:t>
            </a:r>
            <a:r>
              <a:rPr lang="en-GB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algn="ctr"/>
            <a:r>
              <a:rPr lang="en-GB" sz="1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Riskanalysis</a:t>
            </a:r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has been done, but residual risks have not </a:t>
            </a:r>
            <a:r>
              <a:rPr lang="en-GB" sz="12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sufficently</a:t>
            </a:r>
            <a:r>
              <a:rPr lang="en-GB" sz="1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been taken into account or the need to analyse risks is not always identified. There are good examples, but diversity is still too great. This need a more systematic implementation.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FCCB0EB-BB35-1C20-2E4E-FBF0C37EF0EE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5DD2558D-C6D7-E1C9-54DF-CBA62DAE2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11" name="Kuva 3">
              <a:extLst>
                <a:ext uri="{FF2B5EF4-FFF2-40B4-BE49-F238E27FC236}">
                  <a16:creationId xmlns:a16="http://schemas.microsoft.com/office/drawing/2014/main" id="{BEA619FA-6785-3EA3-D90C-DC4A45FAC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06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2" name="Kuva 4">
            <a:extLst>
              <a:ext uri="{FF2B5EF4-FFF2-40B4-BE49-F238E27FC236}">
                <a16:creationId xmlns:a16="http://schemas.microsoft.com/office/drawing/2014/main" id="{B9182DE8-D72D-6846-2552-BB3B5A5E6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947" y="2592717"/>
            <a:ext cx="2540945" cy="57638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6A2905E-417A-754F-4E28-83DF47F0D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47" y="1970314"/>
            <a:ext cx="2525677" cy="5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6" y="2520661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KIRSI PAJUNEN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99458" y="2826451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Finnish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Communications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Agency (Traficom)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-102870" y="5702589"/>
            <a:ext cx="1229487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2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3508" y="3185352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HEIDI NIEMIMUUKKO</a:t>
            </a:r>
          </a:p>
        </p:txBody>
      </p:sp>
      <p:sp>
        <p:nvSpPr>
          <p:cNvPr id="30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1039324" y="3481413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Finnish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Transport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ES" sz="1400" spc="30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</a:t>
            </a:r>
            <a:r>
              <a:rPr lang="es-ES" sz="1400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Agency (FTIA)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9CD9158-63B3-845C-F99A-041D20ABB38F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498CE42D-844B-4175-8BB3-4AA4CCE50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DIALOGUE BETWEEN SAFETY AUTHORITY AND INFRASTRUCTURE MANAGER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4F3974F-6CFA-B302-D0A1-3660BDA9ABDB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C1C27AFE-C1AA-B19E-5495-50122B60C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654390CE-C250-8802-1C73-CF2CD7EDB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499" y="1409303"/>
            <a:ext cx="58570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ON SAFETY DIALOGUES</a:t>
            </a: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943500" y="1750584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799" y="2270120"/>
            <a:ext cx="585705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2400" b="1" spc="3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 ON SAFETY DIALOGUES BETWEEN TRAFICOM AND FTIA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828481" y="3052401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INDEX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710D7E-C2EE-7B17-DA13-014DA3EBECB8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3" name="Picture 1">
              <a:extLst>
                <a:ext uri="{FF2B5EF4-FFF2-40B4-BE49-F238E27FC236}">
                  <a16:creationId xmlns:a16="http://schemas.microsoft.com/office/drawing/2014/main" id="{8F1AB0B0-9370-EB42-8B1D-DD373D4D2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9ED84AAD-1D67-A2CF-39A2-AB8B74E7F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ON SAFETY DIALOGUES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02870" y="5661025"/>
            <a:ext cx="1229487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E81ED169-23FF-B04D-476C-BC547F90F4AC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FA629754-0580-347F-068E-6FB06B8EB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5" name="Kuva 3">
              <a:extLst>
                <a:ext uri="{FF2B5EF4-FFF2-40B4-BE49-F238E27FC236}">
                  <a16:creationId xmlns:a16="http://schemas.microsoft.com/office/drawing/2014/main" id="{60201A69-EA98-AAF9-2203-31002988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OBJECTIVES OF SAFETY DIALOGUES</a:t>
            </a:r>
            <a:endParaRPr lang="es-E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26069752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2EFACDF9-5197-84ED-0D6E-F465BFBAE3BB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E07DBB5A-71DA-FD07-AF51-6F4849B26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9C7B0212-32E6-9F7D-6A3D-5146A81B2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89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GENERAL ON SAFETY DIALOGUES</a:t>
            </a:r>
            <a:endParaRPr lang="es-E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444242"/>
              </p:ext>
            </p:extLst>
          </p:nvPr>
        </p:nvGraphicFramePr>
        <p:xfrm>
          <a:off x="2032000" y="719666"/>
          <a:ext cx="935547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1FD9D51C-66D9-CD89-8B45-F873D21BA86A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DA42798A-92B2-541E-3ED8-DC500F72ED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C13086AA-D8F4-CD8C-4746-C02BB7341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9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SAFETY DIALOGUE PROCESS</a:t>
            </a:r>
            <a:endParaRPr lang="es-E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136" y="948906"/>
            <a:ext cx="8170241" cy="4611317"/>
          </a:xfrm>
          <a:prstGeom prst="rect">
            <a:avLst/>
          </a:prstGeom>
          <a:noFill/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2D931E00-CE4D-CE6B-C4F7-0C8B21A5E65A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7" name="Picture 1">
              <a:extLst>
                <a:ext uri="{FF2B5EF4-FFF2-40B4-BE49-F238E27FC236}">
                  <a16:creationId xmlns:a16="http://schemas.microsoft.com/office/drawing/2014/main" id="{99CBCA83-62AE-E0D9-3735-30A0F0AED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8" name="Kuva 3">
              <a:extLst>
                <a:ext uri="{FF2B5EF4-FFF2-40B4-BE49-F238E27FC236}">
                  <a16:creationId xmlns:a16="http://schemas.microsoft.com/office/drawing/2014/main" id="{78C4A50B-4F5F-08DC-A51B-35265FB1C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659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6D9AC70-2F53-694D-A768-72D0FD62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200"/>
              <a:t>EXAMPLES OF TOPICS</a:t>
            </a:r>
            <a:endParaRPr lang="es-ES"/>
          </a:p>
        </p:txBody>
      </p:sp>
      <p:sp>
        <p:nvSpPr>
          <p:cNvPr id="4" name="Oval 3"/>
          <p:cNvSpPr/>
          <p:nvPr/>
        </p:nvSpPr>
        <p:spPr>
          <a:xfrm>
            <a:off x="1519156" y="800100"/>
            <a:ext cx="2434856" cy="16241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of </a:t>
            </a:r>
            <a:r>
              <a:rPr lang="fi-FI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</a:t>
            </a:r>
            <a:endParaRPr lang="fi-FI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70579" y="505933"/>
            <a:ext cx="2955851" cy="16241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</a:t>
            </a:r>
            <a:r>
              <a:rPr lang="fi-FI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targets</a:t>
            </a:r>
            <a:endParaRPr lang="fi-FI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207667" y="2186320"/>
            <a:ext cx="2955851" cy="162412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</a:t>
            </a:r>
            <a:r>
              <a:rPr lang="fi-FI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improvement</a:t>
            </a:r>
            <a:r>
              <a:rPr lang="fi-FI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170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</a:t>
            </a:r>
            <a:endParaRPr lang="fi-FI" sz="17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936628" y="3522035"/>
            <a:ext cx="2955851" cy="162412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Resilience</a:t>
            </a:r>
            <a:r>
              <a:rPr lang="fi-FI" sz="17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</a:t>
            </a:r>
            <a:r>
              <a:rPr lang="fi-FI" sz="170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organisation</a:t>
            </a:r>
            <a:endParaRPr lang="fi-FI" sz="17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62493" y="3771013"/>
            <a:ext cx="2955851" cy="16241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Development</a:t>
            </a:r>
            <a:r>
              <a:rPr lang="fi-FI" sz="17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SMS</a:t>
            </a:r>
          </a:p>
        </p:txBody>
      </p:sp>
      <p:sp>
        <p:nvSpPr>
          <p:cNvPr id="9" name="Oval 8"/>
          <p:cNvSpPr/>
          <p:nvPr/>
        </p:nvSpPr>
        <p:spPr>
          <a:xfrm>
            <a:off x="5752157" y="3405963"/>
            <a:ext cx="2955851" cy="16241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Cyber</a:t>
            </a:r>
            <a:r>
              <a:rPr lang="fi-FI" sz="170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i-FI" sz="1700" err="1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security</a:t>
            </a:r>
            <a:endParaRPr lang="fi-FI" sz="170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73025" y="1207681"/>
            <a:ext cx="2955851" cy="1624123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7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HOF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ECFCE29-3F9B-0ADC-B9C0-0FBE491C165A}"/>
              </a:ext>
            </a:extLst>
          </p:cNvPr>
          <p:cNvGrpSpPr/>
          <p:nvPr/>
        </p:nvGrpSpPr>
        <p:grpSpPr>
          <a:xfrm>
            <a:off x="10450098" y="5940753"/>
            <a:ext cx="1578106" cy="746159"/>
            <a:chOff x="10466559" y="5851516"/>
            <a:chExt cx="1578106" cy="746159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8CF4305E-EF89-DD46-DFC7-5F080EC67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6559" y="5851516"/>
              <a:ext cx="1557316" cy="363633"/>
            </a:xfrm>
            <a:prstGeom prst="rect">
              <a:avLst/>
            </a:prstGeom>
          </p:spPr>
        </p:pic>
        <p:pic>
          <p:nvPicPr>
            <p:cNvPr id="14" name="Kuva 3">
              <a:extLst>
                <a:ext uri="{FF2B5EF4-FFF2-40B4-BE49-F238E27FC236}">
                  <a16:creationId xmlns:a16="http://schemas.microsoft.com/office/drawing/2014/main" id="{A82E804A-DA7E-7913-21BF-1F8E20604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7934" y="6242282"/>
              <a:ext cx="1566731" cy="355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26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0fe1c-d010-406e-80cc-90103b9435ab" xsi:nil="true"/>
    <lcf76f155ced4ddcb4097134ff3c332f xmlns="816b7941-46f7-4e51-bc00-e766c5829c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3D5998-5931-4998-9D42-3D47E2D02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B6BB8-30B6-4819-95F3-B6442DE39AF1}">
  <ds:schemaRefs>
    <ds:schemaRef ds:uri="816b7941-46f7-4e51-bc00-e766c5829c4c"/>
    <ds:schemaRef ds:uri="f690fe1c-d010-406e-80cc-90103b9435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450</Words>
  <Application>Microsoft Office PowerPoint</Application>
  <PresentationFormat>Widescreen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OBJECTIVES OF SAFETY DIALOGUES</vt:lpstr>
      <vt:lpstr>GENERAL ON SAFETY DIALOGUES</vt:lpstr>
      <vt:lpstr>SAFETY DIALOGUE PROCESS</vt:lpstr>
      <vt:lpstr>EXAMPLES OF TOPICS</vt:lpstr>
      <vt:lpstr>EXPERIENCES</vt:lpstr>
      <vt:lpstr>PowerPoint Presentation</vt:lpstr>
      <vt:lpstr>SELF-ASSESSMENT OF SAFETY MANAGEMENT SYSTEM</vt:lpstr>
      <vt:lpstr>EXAMPLES OF RESULTS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1</cp:revision>
  <dcterms:created xsi:type="dcterms:W3CDTF">2019-03-07T07:56:29Z</dcterms:created>
  <dcterms:modified xsi:type="dcterms:W3CDTF">2023-02-21T16:58:36Z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0x010100D72446A8976D6446BFE3893CF8F2D7F3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