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410" r:id="rId5"/>
    <p:sldId id="310" r:id="rId6"/>
    <p:sldId id="412" r:id="rId7"/>
    <p:sldId id="371" r:id="rId8"/>
    <p:sldId id="414" r:id="rId9"/>
    <p:sldId id="433" r:id="rId10"/>
    <p:sldId id="435" r:id="rId11"/>
    <p:sldId id="437" r:id="rId12"/>
    <p:sldId id="443" r:id="rId13"/>
    <p:sldId id="439" r:id="rId14"/>
    <p:sldId id="417" r:id="rId15"/>
    <p:sldId id="427" r:id="rId16"/>
    <p:sldId id="445" r:id="rId17"/>
    <p:sldId id="447" r:id="rId18"/>
    <p:sldId id="450" r:id="rId19"/>
    <p:sldId id="419" r:id="rId20"/>
    <p:sldId id="455" r:id="rId21"/>
    <p:sldId id="458" r:id="rId22"/>
    <p:sldId id="460" r:id="rId23"/>
    <p:sldId id="462" r:id="rId24"/>
    <p:sldId id="465" r:id="rId25"/>
    <p:sldId id="430" r:id="rId26"/>
    <p:sldId id="429" r:id="rId27"/>
    <p:sldId id="466" r:id="rId28"/>
    <p:sldId id="472" r:id="rId29"/>
    <p:sldId id="473" r:id="rId30"/>
    <p:sldId id="474" r:id="rId31"/>
    <p:sldId id="477" r:id="rId32"/>
    <p:sldId id="431" r:id="rId33"/>
    <p:sldId id="432" r:id="rId34"/>
    <p:sldId id="294" r:id="rId3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FF"/>
    <a:srgbClr val="FEF4FD"/>
    <a:srgbClr val="F4BEE7"/>
    <a:srgbClr val="941A77"/>
    <a:srgbClr val="872DA3"/>
    <a:srgbClr val="72145C"/>
    <a:srgbClr val="622076"/>
    <a:srgbClr val="E254C0"/>
    <a:srgbClr val="006338"/>
    <a:srgbClr val="E9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Estilo medio 4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/>
    <p:restoredTop sz="94694"/>
  </p:normalViewPr>
  <p:slideViewPr>
    <p:cSldViewPr snapToGrid="0">
      <p:cViewPr varScale="1">
        <p:scale>
          <a:sx n="62" d="100"/>
          <a:sy n="62" d="100"/>
        </p:scale>
        <p:origin x="8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8" d="100"/>
          <a:sy n="68" d="100"/>
        </p:scale>
        <p:origin x="2592" y="5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7BDCFC-CA2C-460D-912C-A1F41AB40415}" type="doc">
      <dgm:prSet loTypeId="urn:microsoft.com/office/officeart/2005/8/layout/radial6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9151C6D3-903B-498C-8004-FF18603FDFB9}">
      <dgm:prSet phldrT="[Texto]" custT="1"/>
      <dgm:spPr>
        <a:solidFill>
          <a:srgbClr val="941A77"/>
        </a:solidFill>
      </dgm:spPr>
      <dgm:t>
        <a:bodyPr/>
        <a:lstStyle/>
        <a:p>
          <a:r>
            <a:rPr lang="en-GB" sz="1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Near-miss management system</a:t>
          </a:r>
        </a:p>
      </dgm:t>
    </dgm:pt>
    <dgm:pt modelId="{2007FC1D-22DF-4428-BB01-E8A8C677FCF0}" type="parTrans" cxnId="{90747D65-FB45-48DF-90CF-8BC1EC099C2A}">
      <dgm:prSet/>
      <dgm:spPr/>
      <dgm:t>
        <a:bodyPr/>
        <a:lstStyle/>
        <a:p>
          <a:endParaRPr lang="en-GB" sz="1800" b="1"/>
        </a:p>
      </dgm:t>
    </dgm:pt>
    <dgm:pt modelId="{18DD1BA1-40C4-482F-A5F2-FD1A0FAAFEFF}" type="sibTrans" cxnId="{90747D65-FB45-48DF-90CF-8BC1EC099C2A}">
      <dgm:prSet/>
      <dgm:spPr/>
      <dgm:t>
        <a:bodyPr/>
        <a:lstStyle/>
        <a:p>
          <a:endParaRPr lang="en-GB" sz="1800" b="1"/>
        </a:p>
      </dgm:t>
    </dgm:pt>
    <dgm:pt modelId="{B9745525-E8A9-40FF-8D86-AC9FBE2D316B}">
      <dgm:prSet phldrT="[Texto]" custT="1"/>
      <dgm:spPr>
        <a:solidFill>
          <a:srgbClr val="941A77"/>
        </a:solidFill>
      </dgm:spPr>
      <dgm:t>
        <a:bodyPr/>
        <a:lstStyle/>
        <a:p>
          <a:r>
            <a:rPr lang="en-GB" sz="11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Event identification and reporting</a:t>
          </a:r>
        </a:p>
      </dgm:t>
    </dgm:pt>
    <dgm:pt modelId="{5DED1FBB-2C32-4425-8B9F-67E19F4FB749}" type="parTrans" cxnId="{7590C533-D9A7-4CFC-9325-14B911C2D551}">
      <dgm:prSet/>
      <dgm:spPr/>
      <dgm:t>
        <a:bodyPr/>
        <a:lstStyle/>
        <a:p>
          <a:endParaRPr lang="en-GB" sz="1800" b="1"/>
        </a:p>
      </dgm:t>
    </dgm:pt>
    <dgm:pt modelId="{4FE86B4C-1A64-4162-AEA2-2A57DDDCC6BC}" type="sibTrans" cxnId="{7590C533-D9A7-4CFC-9325-14B911C2D551}">
      <dgm:prSet/>
      <dgm:spPr>
        <a:solidFill>
          <a:srgbClr val="F4BEE7"/>
        </a:solidFill>
      </dgm:spPr>
      <dgm:t>
        <a:bodyPr/>
        <a:lstStyle/>
        <a:p>
          <a:endParaRPr lang="en-GB" sz="1800" b="1"/>
        </a:p>
      </dgm:t>
    </dgm:pt>
    <dgm:pt modelId="{B556AEC2-6725-4641-827D-981EDF67125C}">
      <dgm:prSet phldrT="[Texto]" custT="1"/>
      <dgm:spPr>
        <a:solidFill>
          <a:srgbClr val="941A77"/>
        </a:solidFill>
      </dgm:spPr>
      <dgm:t>
        <a:bodyPr/>
        <a:lstStyle/>
        <a:p>
          <a:r>
            <a:rPr lang="en-GB" sz="11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Event assessment: Prioritization,  distribution and cause analysis</a:t>
          </a:r>
        </a:p>
      </dgm:t>
    </dgm:pt>
    <dgm:pt modelId="{3A49C123-86C7-4F75-A452-400A1DD30A9B}" type="parTrans" cxnId="{0CC56195-19BE-4B77-99DD-5A84A8FB85A3}">
      <dgm:prSet/>
      <dgm:spPr/>
      <dgm:t>
        <a:bodyPr/>
        <a:lstStyle/>
        <a:p>
          <a:endParaRPr lang="en-GB" sz="1800" b="1"/>
        </a:p>
      </dgm:t>
    </dgm:pt>
    <dgm:pt modelId="{A0B1F6FF-672E-4F7B-8183-EED6693AD35C}" type="sibTrans" cxnId="{0CC56195-19BE-4B77-99DD-5A84A8FB85A3}">
      <dgm:prSet/>
      <dgm:spPr>
        <a:solidFill>
          <a:srgbClr val="F4BEE7"/>
        </a:solidFill>
      </dgm:spPr>
      <dgm:t>
        <a:bodyPr/>
        <a:lstStyle/>
        <a:p>
          <a:endParaRPr lang="en-GB" sz="1800" b="1"/>
        </a:p>
      </dgm:t>
    </dgm:pt>
    <dgm:pt modelId="{D4D3EB3F-9E84-445E-9657-98BA9EA8FA12}">
      <dgm:prSet phldrT="[Texto]" custT="1"/>
      <dgm:spPr>
        <a:solidFill>
          <a:srgbClr val="941A77"/>
        </a:solidFill>
      </dgm:spPr>
      <dgm:t>
        <a:bodyPr/>
        <a:lstStyle/>
        <a:p>
          <a:r>
            <a:rPr lang="en-GB" sz="11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Prevention measure application</a:t>
          </a:r>
        </a:p>
      </dgm:t>
    </dgm:pt>
    <dgm:pt modelId="{CC1E9BC7-D5F0-4B31-842E-E0BE773AA520}" type="parTrans" cxnId="{01A6CEB4-8937-4A98-A363-9483F865651F}">
      <dgm:prSet/>
      <dgm:spPr/>
      <dgm:t>
        <a:bodyPr/>
        <a:lstStyle/>
        <a:p>
          <a:endParaRPr lang="en-GB" sz="1800" b="1"/>
        </a:p>
      </dgm:t>
    </dgm:pt>
    <dgm:pt modelId="{B3897DEA-C753-4080-A152-C7475E08BAA7}" type="sibTrans" cxnId="{01A6CEB4-8937-4A98-A363-9483F865651F}">
      <dgm:prSet/>
      <dgm:spPr>
        <a:solidFill>
          <a:srgbClr val="F4BEE7"/>
        </a:solidFill>
      </dgm:spPr>
      <dgm:t>
        <a:bodyPr/>
        <a:lstStyle/>
        <a:p>
          <a:endParaRPr lang="en-GB" sz="1800" b="1"/>
        </a:p>
      </dgm:t>
    </dgm:pt>
    <dgm:pt modelId="{F7D0D1BD-2F6E-4AF3-ABE8-80C5CDA84165}">
      <dgm:prSet phldrT="[Texto]" custT="1"/>
      <dgm:spPr>
        <a:solidFill>
          <a:srgbClr val="941A77"/>
        </a:solidFill>
      </dgm:spPr>
      <dgm:t>
        <a:bodyPr/>
        <a:lstStyle/>
        <a:p>
          <a:r>
            <a:rPr lang="en-GB" sz="11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Follow-up action: verify effectiveness and dissemination</a:t>
          </a:r>
        </a:p>
      </dgm:t>
    </dgm:pt>
    <dgm:pt modelId="{DE808D7C-27EA-476D-9093-E30AE40A039A}" type="parTrans" cxnId="{9DF98CA9-896C-4819-A433-08D6DC66AECA}">
      <dgm:prSet/>
      <dgm:spPr/>
      <dgm:t>
        <a:bodyPr/>
        <a:lstStyle/>
        <a:p>
          <a:endParaRPr lang="en-GB" sz="1800" b="1"/>
        </a:p>
      </dgm:t>
    </dgm:pt>
    <dgm:pt modelId="{9E002216-2BCB-43DC-A3C9-4ADA4C22E7D6}" type="sibTrans" cxnId="{9DF98CA9-896C-4819-A433-08D6DC66AECA}">
      <dgm:prSet/>
      <dgm:spPr>
        <a:solidFill>
          <a:srgbClr val="F4BEE7"/>
        </a:solidFill>
      </dgm:spPr>
      <dgm:t>
        <a:bodyPr/>
        <a:lstStyle/>
        <a:p>
          <a:endParaRPr lang="en-GB" sz="1800" b="1"/>
        </a:p>
      </dgm:t>
    </dgm:pt>
    <dgm:pt modelId="{A63A9D28-31BD-4CF7-BDB3-12E6C736F810}" type="pres">
      <dgm:prSet presAssocID="{2E7BDCFC-CA2C-460D-912C-A1F41AB4041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844B477-8D34-4BB7-9F3D-B9B30F3803ED}" type="pres">
      <dgm:prSet presAssocID="{9151C6D3-903B-498C-8004-FF18603FDFB9}" presName="centerShape" presStyleLbl="node0" presStyleIdx="0" presStyleCnt="1" custScaleX="118651" custScaleY="117491"/>
      <dgm:spPr/>
    </dgm:pt>
    <dgm:pt modelId="{58D81DEA-F50A-4460-925E-265800A3F783}" type="pres">
      <dgm:prSet presAssocID="{B9745525-E8A9-40FF-8D86-AC9FBE2D316B}" presName="node" presStyleLbl="node1" presStyleIdx="0" presStyleCnt="4" custScaleX="106169" custScaleY="107878">
        <dgm:presLayoutVars>
          <dgm:bulletEnabled val="1"/>
        </dgm:presLayoutVars>
      </dgm:prSet>
      <dgm:spPr/>
    </dgm:pt>
    <dgm:pt modelId="{1DB7A9D6-DCA7-4A8A-A720-DDE02E90AC9F}" type="pres">
      <dgm:prSet presAssocID="{B9745525-E8A9-40FF-8D86-AC9FBE2D316B}" presName="dummy" presStyleCnt="0"/>
      <dgm:spPr/>
    </dgm:pt>
    <dgm:pt modelId="{D3BE31AF-58FB-46BF-AB47-76C979F7187A}" type="pres">
      <dgm:prSet presAssocID="{4FE86B4C-1A64-4162-AEA2-2A57DDDCC6BC}" presName="sibTrans" presStyleLbl="sibTrans2D1" presStyleIdx="0" presStyleCnt="4"/>
      <dgm:spPr/>
    </dgm:pt>
    <dgm:pt modelId="{D7FD5D66-DD45-4B03-BECB-65B6BE205465}" type="pres">
      <dgm:prSet presAssocID="{B556AEC2-6725-4641-827D-981EDF67125C}" presName="node" presStyleLbl="node1" presStyleIdx="1" presStyleCnt="4" custScaleX="112570" custScaleY="110094">
        <dgm:presLayoutVars>
          <dgm:bulletEnabled val="1"/>
        </dgm:presLayoutVars>
      </dgm:prSet>
      <dgm:spPr/>
    </dgm:pt>
    <dgm:pt modelId="{00536262-0C2A-47DF-B8D4-95A0D136650A}" type="pres">
      <dgm:prSet presAssocID="{B556AEC2-6725-4641-827D-981EDF67125C}" presName="dummy" presStyleCnt="0"/>
      <dgm:spPr/>
    </dgm:pt>
    <dgm:pt modelId="{CED5311A-DC40-49F1-A126-615CEED1266D}" type="pres">
      <dgm:prSet presAssocID="{A0B1F6FF-672E-4F7B-8183-EED6693AD35C}" presName="sibTrans" presStyleLbl="sibTrans2D1" presStyleIdx="1" presStyleCnt="4"/>
      <dgm:spPr/>
    </dgm:pt>
    <dgm:pt modelId="{7C62D695-3D3D-4EC5-A5E6-4FCA2EB01B96}" type="pres">
      <dgm:prSet presAssocID="{D4D3EB3F-9E84-445E-9657-98BA9EA8FA12}" presName="node" presStyleLbl="node1" presStyleIdx="2" presStyleCnt="4" custScaleX="111757" custScaleY="115317">
        <dgm:presLayoutVars>
          <dgm:bulletEnabled val="1"/>
        </dgm:presLayoutVars>
      </dgm:prSet>
      <dgm:spPr/>
    </dgm:pt>
    <dgm:pt modelId="{76C1EEE6-5228-430A-938B-0109656C6B42}" type="pres">
      <dgm:prSet presAssocID="{D4D3EB3F-9E84-445E-9657-98BA9EA8FA12}" presName="dummy" presStyleCnt="0"/>
      <dgm:spPr/>
    </dgm:pt>
    <dgm:pt modelId="{84C70F3A-E6C2-4390-AD7D-640B6977A067}" type="pres">
      <dgm:prSet presAssocID="{B3897DEA-C753-4080-A152-C7475E08BAA7}" presName="sibTrans" presStyleLbl="sibTrans2D1" presStyleIdx="2" presStyleCnt="4"/>
      <dgm:spPr/>
    </dgm:pt>
    <dgm:pt modelId="{FF1A3D4B-59E0-4EF3-AB6A-045777A630C9}" type="pres">
      <dgm:prSet presAssocID="{F7D0D1BD-2F6E-4AF3-ABE8-80C5CDA84165}" presName="node" presStyleLbl="node1" presStyleIdx="3" presStyleCnt="4" custScaleX="109787" custScaleY="111025">
        <dgm:presLayoutVars>
          <dgm:bulletEnabled val="1"/>
        </dgm:presLayoutVars>
      </dgm:prSet>
      <dgm:spPr/>
    </dgm:pt>
    <dgm:pt modelId="{4B591F1D-11E2-4F8F-B25A-A2C1421767CF}" type="pres">
      <dgm:prSet presAssocID="{F7D0D1BD-2F6E-4AF3-ABE8-80C5CDA84165}" presName="dummy" presStyleCnt="0"/>
      <dgm:spPr/>
    </dgm:pt>
    <dgm:pt modelId="{0AF29137-0C63-4BA8-8ADD-FDB1FE8BF57C}" type="pres">
      <dgm:prSet presAssocID="{9E002216-2BCB-43DC-A3C9-4ADA4C22E7D6}" presName="sibTrans" presStyleLbl="sibTrans2D1" presStyleIdx="3" presStyleCnt="4"/>
      <dgm:spPr/>
    </dgm:pt>
  </dgm:ptLst>
  <dgm:cxnLst>
    <dgm:cxn modelId="{F9D88609-56F2-46D0-B9CC-24DCB492F790}" type="presOf" srcId="{2E7BDCFC-CA2C-460D-912C-A1F41AB40415}" destId="{A63A9D28-31BD-4CF7-BDB3-12E6C736F810}" srcOrd="0" destOrd="0" presId="urn:microsoft.com/office/officeart/2005/8/layout/radial6"/>
    <dgm:cxn modelId="{793E7D14-4370-4D75-A168-5BBEB4247789}" type="presOf" srcId="{4FE86B4C-1A64-4162-AEA2-2A57DDDCC6BC}" destId="{D3BE31AF-58FB-46BF-AB47-76C979F7187A}" srcOrd="0" destOrd="0" presId="urn:microsoft.com/office/officeart/2005/8/layout/radial6"/>
    <dgm:cxn modelId="{7590C533-D9A7-4CFC-9325-14B911C2D551}" srcId="{9151C6D3-903B-498C-8004-FF18603FDFB9}" destId="{B9745525-E8A9-40FF-8D86-AC9FBE2D316B}" srcOrd="0" destOrd="0" parTransId="{5DED1FBB-2C32-4425-8B9F-67E19F4FB749}" sibTransId="{4FE86B4C-1A64-4162-AEA2-2A57DDDCC6BC}"/>
    <dgm:cxn modelId="{3426E435-044B-44F6-9815-25A1CFEF40C1}" type="presOf" srcId="{B3897DEA-C753-4080-A152-C7475E08BAA7}" destId="{84C70F3A-E6C2-4390-AD7D-640B6977A067}" srcOrd="0" destOrd="0" presId="urn:microsoft.com/office/officeart/2005/8/layout/radial6"/>
    <dgm:cxn modelId="{0DE81739-AEC8-41BC-9EEA-DF05523F2E19}" type="presOf" srcId="{F7D0D1BD-2F6E-4AF3-ABE8-80C5CDA84165}" destId="{FF1A3D4B-59E0-4EF3-AB6A-045777A630C9}" srcOrd="0" destOrd="0" presId="urn:microsoft.com/office/officeart/2005/8/layout/radial6"/>
    <dgm:cxn modelId="{52208460-8284-4373-BADB-6B3A8BFA52C3}" type="presOf" srcId="{B9745525-E8A9-40FF-8D86-AC9FBE2D316B}" destId="{58D81DEA-F50A-4460-925E-265800A3F783}" srcOrd="0" destOrd="0" presId="urn:microsoft.com/office/officeart/2005/8/layout/radial6"/>
    <dgm:cxn modelId="{90747D65-FB45-48DF-90CF-8BC1EC099C2A}" srcId="{2E7BDCFC-CA2C-460D-912C-A1F41AB40415}" destId="{9151C6D3-903B-498C-8004-FF18603FDFB9}" srcOrd="0" destOrd="0" parTransId="{2007FC1D-22DF-4428-BB01-E8A8C677FCF0}" sibTransId="{18DD1BA1-40C4-482F-A5F2-FD1A0FAAFEFF}"/>
    <dgm:cxn modelId="{57B8A867-91B7-4465-BF6F-528F9094D8D6}" type="presOf" srcId="{9151C6D3-903B-498C-8004-FF18603FDFB9}" destId="{1844B477-8D34-4BB7-9F3D-B9B30F3803ED}" srcOrd="0" destOrd="0" presId="urn:microsoft.com/office/officeart/2005/8/layout/radial6"/>
    <dgm:cxn modelId="{50EBFF6C-7913-4A15-9599-57BEF87D2C86}" type="presOf" srcId="{9E002216-2BCB-43DC-A3C9-4ADA4C22E7D6}" destId="{0AF29137-0C63-4BA8-8ADD-FDB1FE8BF57C}" srcOrd="0" destOrd="0" presId="urn:microsoft.com/office/officeart/2005/8/layout/radial6"/>
    <dgm:cxn modelId="{5AD5E781-762F-4DC9-8978-2AF8E0188C1F}" type="presOf" srcId="{D4D3EB3F-9E84-445E-9657-98BA9EA8FA12}" destId="{7C62D695-3D3D-4EC5-A5E6-4FCA2EB01B96}" srcOrd="0" destOrd="0" presId="urn:microsoft.com/office/officeart/2005/8/layout/radial6"/>
    <dgm:cxn modelId="{14455491-505E-4F93-BF17-66B6B3AE0271}" type="presOf" srcId="{B556AEC2-6725-4641-827D-981EDF67125C}" destId="{D7FD5D66-DD45-4B03-BECB-65B6BE205465}" srcOrd="0" destOrd="0" presId="urn:microsoft.com/office/officeart/2005/8/layout/radial6"/>
    <dgm:cxn modelId="{0CC56195-19BE-4B77-99DD-5A84A8FB85A3}" srcId="{9151C6D3-903B-498C-8004-FF18603FDFB9}" destId="{B556AEC2-6725-4641-827D-981EDF67125C}" srcOrd="1" destOrd="0" parTransId="{3A49C123-86C7-4F75-A452-400A1DD30A9B}" sibTransId="{A0B1F6FF-672E-4F7B-8183-EED6693AD35C}"/>
    <dgm:cxn modelId="{30D28CA1-4044-45F2-AFFE-F92F94138413}" type="presOf" srcId="{A0B1F6FF-672E-4F7B-8183-EED6693AD35C}" destId="{CED5311A-DC40-49F1-A126-615CEED1266D}" srcOrd="0" destOrd="0" presId="urn:microsoft.com/office/officeart/2005/8/layout/radial6"/>
    <dgm:cxn modelId="{9DF98CA9-896C-4819-A433-08D6DC66AECA}" srcId="{9151C6D3-903B-498C-8004-FF18603FDFB9}" destId="{F7D0D1BD-2F6E-4AF3-ABE8-80C5CDA84165}" srcOrd="3" destOrd="0" parTransId="{DE808D7C-27EA-476D-9093-E30AE40A039A}" sibTransId="{9E002216-2BCB-43DC-A3C9-4ADA4C22E7D6}"/>
    <dgm:cxn modelId="{01A6CEB4-8937-4A98-A363-9483F865651F}" srcId="{9151C6D3-903B-498C-8004-FF18603FDFB9}" destId="{D4D3EB3F-9E84-445E-9657-98BA9EA8FA12}" srcOrd="2" destOrd="0" parTransId="{CC1E9BC7-D5F0-4B31-842E-E0BE773AA520}" sibTransId="{B3897DEA-C753-4080-A152-C7475E08BAA7}"/>
    <dgm:cxn modelId="{F6ED3BBF-A61B-49D8-90A6-FDB832F44FA5}" type="presParOf" srcId="{A63A9D28-31BD-4CF7-BDB3-12E6C736F810}" destId="{1844B477-8D34-4BB7-9F3D-B9B30F3803ED}" srcOrd="0" destOrd="0" presId="urn:microsoft.com/office/officeart/2005/8/layout/radial6"/>
    <dgm:cxn modelId="{7164EA17-27DE-4A5F-A2C3-B34817CC9309}" type="presParOf" srcId="{A63A9D28-31BD-4CF7-BDB3-12E6C736F810}" destId="{58D81DEA-F50A-4460-925E-265800A3F783}" srcOrd="1" destOrd="0" presId="urn:microsoft.com/office/officeart/2005/8/layout/radial6"/>
    <dgm:cxn modelId="{1C6F2179-A992-4DC2-919F-5A477867E2E0}" type="presParOf" srcId="{A63A9D28-31BD-4CF7-BDB3-12E6C736F810}" destId="{1DB7A9D6-DCA7-4A8A-A720-DDE02E90AC9F}" srcOrd="2" destOrd="0" presId="urn:microsoft.com/office/officeart/2005/8/layout/radial6"/>
    <dgm:cxn modelId="{34967EAC-2453-4C42-AF89-AF61EC38567B}" type="presParOf" srcId="{A63A9D28-31BD-4CF7-BDB3-12E6C736F810}" destId="{D3BE31AF-58FB-46BF-AB47-76C979F7187A}" srcOrd="3" destOrd="0" presId="urn:microsoft.com/office/officeart/2005/8/layout/radial6"/>
    <dgm:cxn modelId="{682F5AE7-F54B-4A04-A604-598C2365AE4B}" type="presParOf" srcId="{A63A9D28-31BD-4CF7-BDB3-12E6C736F810}" destId="{D7FD5D66-DD45-4B03-BECB-65B6BE205465}" srcOrd="4" destOrd="0" presId="urn:microsoft.com/office/officeart/2005/8/layout/radial6"/>
    <dgm:cxn modelId="{403A44AF-DD9E-4806-A4EF-19AE2A093205}" type="presParOf" srcId="{A63A9D28-31BD-4CF7-BDB3-12E6C736F810}" destId="{00536262-0C2A-47DF-B8D4-95A0D136650A}" srcOrd="5" destOrd="0" presId="urn:microsoft.com/office/officeart/2005/8/layout/radial6"/>
    <dgm:cxn modelId="{DD22ECFF-5751-45F8-AB07-CE9BC6648C77}" type="presParOf" srcId="{A63A9D28-31BD-4CF7-BDB3-12E6C736F810}" destId="{CED5311A-DC40-49F1-A126-615CEED1266D}" srcOrd="6" destOrd="0" presId="urn:microsoft.com/office/officeart/2005/8/layout/radial6"/>
    <dgm:cxn modelId="{A5E81EC8-FB13-4B32-AC3E-1F66CB2B15E7}" type="presParOf" srcId="{A63A9D28-31BD-4CF7-BDB3-12E6C736F810}" destId="{7C62D695-3D3D-4EC5-A5E6-4FCA2EB01B96}" srcOrd="7" destOrd="0" presId="urn:microsoft.com/office/officeart/2005/8/layout/radial6"/>
    <dgm:cxn modelId="{45DBE45A-12FE-49E9-B1E3-6E15043EEA96}" type="presParOf" srcId="{A63A9D28-31BD-4CF7-BDB3-12E6C736F810}" destId="{76C1EEE6-5228-430A-938B-0109656C6B42}" srcOrd="8" destOrd="0" presId="urn:microsoft.com/office/officeart/2005/8/layout/radial6"/>
    <dgm:cxn modelId="{54FE6E50-A1D9-4247-8238-4B81A29B61BA}" type="presParOf" srcId="{A63A9D28-31BD-4CF7-BDB3-12E6C736F810}" destId="{84C70F3A-E6C2-4390-AD7D-640B6977A067}" srcOrd="9" destOrd="0" presId="urn:microsoft.com/office/officeart/2005/8/layout/radial6"/>
    <dgm:cxn modelId="{A6FD5996-0C03-47BD-BFE1-51D0FD054B0A}" type="presParOf" srcId="{A63A9D28-31BD-4CF7-BDB3-12E6C736F810}" destId="{FF1A3D4B-59E0-4EF3-AB6A-045777A630C9}" srcOrd="10" destOrd="0" presId="urn:microsoft.com/office/officeart/2005/8/layout/radial6"/>
    <dgm:cxn modelId="{1E7C6805-B1F0-4DA5-9238-8A5513BEF124}" type="presParOf" srcId="{A63A9D28-31BD-4CF7-BDB3-12E6C736F810}" destId="{4B591F1D-11E2-4F8F-B25A-A2C1421767CF}" srcOrd="11" destOrd="0" presId="urn:microsoft.com/office/officeart/2005/8/layout/radial6"/>
    <dgm:cxn modelId="{9901B8E2-2B96-4DAD-86D4-48C519E54314}" type="presParOf" srcId="{A63A9D28-31BD-4CF7-BDB3-12E6C736F810}" destId="{0AF29137-0C63-4BA8-8ADD-FDB1FE8BF57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C09DFC-39AB-4650-A144-AA17086E72F2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E4D2D8D0-5267-4CAE-96C8-84E993F84F7B}">
      <dgm:prSet phldrT="[Texto]"/>
      <dgm:spPr/>
      <dgm:t>
        <a:bodyPr/>
        <a:lstStyle/>
        <a:p>
          <a:r>
            <a:rPr lang="en-GB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Digital transformation</a:t>
          </a:r>
        </a:p>
      </dgm:t>
    </dgm:pt>
    <dgm:pt modelId="{49A8FA41-82BA-4A65-8A46-44169BB5C281}" type="parTrans" cxnId="{F5B890FD-6424-4B78-A1F9-CCC318A18D9C}">
      <dgm:prSet/>
      <dgm:spPr/>
      <dgm:t>
        <a:bodyPr/>
        <a:lstStyle/>
        <a:p>
          <a:endParaRPr lang="es-ES"/>
        </a:p>
      </dgm:t>
    </dgm:pt>
    <dgm:pt modelId="{7165BBF7-9480-45C5-A30D-EB881AE39604}" type="sibTrans" cxnId="{F5B890FD-6424-4B78-A1F9-CCC318A18D9C}">
      <dgm:prSet/>
      <dgm:spPr/>
      <dgm:t>
        <a:bodyPr/>
        <a:lstStyle/>
        <a:p>
          <a:endParaRPr lang="es-ES"/>
        </a:p>
      </dgm:t>
    </dgm:pt>
    <dgm:pt modelId="{4A530F48-5A7E-4921-9366-F05CECA984A3}">
      <dgm:prSet phldrT="[Texto]"/>
      <dgm:spPr>
        <a:solidFill>
          <a:srgbClr val="F4BEE7">
            <a:alpha val="50000"/>
          </a:srgbClr>
        </a:solidFill>
      </dgm:spPr>
      <dgm:t>
        <a:bodyPr/>
        <a:lstStyle/>
        <a:p>
          <a:r>
            <a:rPr lang="en-GB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Dynamic</a:t>
          </a:r>
          <a:r>
            <a: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risk</a:t>
          </a:r>
          <a:r>
            <a:rPr lang="es-E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management</a:t>
          </a:r>
        </a:p>
      </dgm:t>
    </dgm:pt>
    <dgm:pt modelId="{836F9273-0196-47F4-8E0C-2B3961227767}" type="parTrans" cxnId="{500B2B2A-9589-4DDC-BEF7-E06AF6D04455}">
      <dgm:prSet/>
      <dgm:spPr/>
      <dgm:t>
        <a:bodyPr/>
        <a:lstStyle/>
        <a:p>
          <a:endParaRPr lang="es-ES"/>
        </a:p>
      </dgm:t>
    </dgm:pt>
    <dgm:pt modelId="{0E377C33-9FA0-4F95-A728-4968039B9441}" type="sibTrans" cxnId="{500B2B2A-9589-4DDC-BEF7-E06AF6D04455}">
      <dgm:prSet/>
      <dgm:spPr/>
      <dgm:t>
        <a:bodyPr/>
        <a:lstStyle/>
        <a:p>
          <a:endParaRPr lang="es-ES"/>
        </a:p>
      </dgm:t>
    </dgm:pt>
    <dgm:pt modelId="{C9CE23DA-884A-4879-B67A-887D72312523}">
      <dgm:prSet phldrT="[Texto]"/>
      <dgm:spPr/>
      <dgm:t>
        <a:bodyPr/>
        <a:lstStyle/>
        <a:p>
          <a:r>
            <a:rPr lang="en-GB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Cultural transformation</a:t>
          </a:r>
        </a:p>
      </dgm:t>
    </dgm:pt>
    <dgm:pt modelId="{E6036D83-FD9B-4EAE-A87C-EB2882F7BF0A}" type="parTrans" cxnId="{A4CE5EB1-8FFF-4305-9D53-6C991AE92544}">
      <dgm:prSet/>
      <dgm:spPr/>
      <dgm:t>
        <a:bodyPr/>
        <a:lstStyle/>
        <a:p>
          <a:endParaRPr lang="es-ES"/>
        </a:p>
      </dgm:t>
    </dgm:pt>
    <dgm:pt modelId="{AA8436EB-A1CB-4CE9-A363-C42F08E87863}" type="sibTrans" cxnId="{A4CE5EB1-8FFF-4305-9D53-6C991AE92544}">
      <dgm:prSet/>
      <dgm:spPr/>
      <dgm:t>
        <a:bodyPr/>
        <a:lstStyle/>
        <a:p>
          <a:endParaRPr lang="es-ES"/>
        </a:p>
      </dgm:t>
    </dgm:pt>
    <dgm:pt modelId="{F408AA57-FA17-4059-BCD2-291F538567D1}" type="pres">
      <dgm:prSet presAssocID="{45C09DFC-39AB-4650-A144-AA17086E72F2}" presName="compositeShape" presStyleCnt="0">
        <dgm:presLayoutVars>
          <dgm:chMax val="7"/>
          <dgm:dir/>
          <dgm:resizeHandles val="exact"/>
        </dgm:presLayoutVars>
      </dgm:prSet>
      <dgm:spPr/>
    </dgm:pt>
    <dgm:pt modelId="{6E4C11D2-28A6-434B-A01F-D19BA0265FD3}" type="pres">
      <dgm:prSet presAssocID="{E4D2D8D0-5267-4CAE-96C8-84E993F84F7B}" presName="circ1" presStyleLbl="vennNode1" presStyleIdx="0" presStyleCnt="3"/>
      <dgm:spPr/>
    </dgm:pt>
    <dgm:pt modelId="{2AB1F77E-679A-405D-8065-0609692C97B8}" type="pres">
      <dgm:prSet presAssocID="{E4D2D8D0-5267-4CAE-96C8-84E993F84F7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F5EB784-E57E-41DF-A065-DEDB44CA09BB}" type="pres">
      <dgm:prSet presAssocID="{4A530F48-5A7E-4921-9366-F05CECA984A3}" presName="circ2" presStyleLbl="vennNode1" presStyleIdx="1" presStyleCnt="3"/>
      <dgm:spPr/>
    </dgm:pt>
    <dgm:pt modelId="{04734442-A160-4B5E-8FDC-6C2F10CED890}" type="pres">
      <dgm:prSet presAssocID="{4A530F48-5A7E-4921-9366-F05CECA984A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1DE7459B-34F1-448A-96E8-7CDAFC443C5C}" type="pres">
      <dgm:prSet presAssocID="{C9CE23DA-884A-4879-B67A-887D72312523}" presName="circ3" presStyleLbl="vennNode1" presStyleIdx="2" presStyleCnt="3"/>
      <dgm:spPr/>
    </dgm:pt>
    <dgm:pt modelId="{41132A78-C492-4D5B-8A21-114F95804C8C}" type="pres">
      <dgm:prSet presAssocID="{C9CE23DA-884A-4879-B67A-887D72312523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EEBF911-95C7-4FD9-B8CA-07AE924D57E8}" type="presOf" srcId="{45C09DFC-39AB-4650-A144-AA17086E72F2}" destId="{F408AA57-FA17-4059-BCD2-291F538567D1}" srcOrd="0" destOrd="0" presId="urn:microsoft.com/office/officeart/2005/8/layout/venn1"/>
    <dgm:cxn modelId="{92230B28-2A54-419F-A480-346FE9BA6AC4}" type="presOf" srcId="{E4D2D8D0-5267-4CAE-96C8-84E993F84F7B}" destId="{2AB1F77E-679A-405D-8065-0609692C97B8}" srcOrd="1" destOrd="0" presId="urn:microsoft.com/office/officeart/2005/8/layout/venn1"/>
    <dgm:cxn modelId="{F92F4828-7719-4C45-8F0F-101E241B2A8E}" type="presOf" srcId="{C9CE23DA-884A-4879-B67A-887D72312523}" destId="{1DE7459B-34F1-448A-96E8-7CDAFC443C5C}" srcOrd="0" destOrd="0" presId="urn:microsoft.com/office/officeart/2005/8/layout/venn1"/>
    <dgm:cxn modelId="{500B2B2A-9589-4DDC-BEF7-E06AF6D04455}" srcId="{45C09DFC-39AB-4650-A144-AA17086E72F2}" destId="{4A530F48-5A7E-4921-9366-F05CECA984A3}" srcOrd="1" destOrd="0" parTransId="{836F9273-0196-47F4-8E0C-2B3961227767}" sibTransId="{0E377C33-9FA0-4F95-A728-4968039B9441}"/>
    <dgm:cxn modelId="{12073479-908D-4471-8C73-1EF52614CCFF}" type="presOf" srcId="{4A530F48-5A7E-4921-9366-F05CECA984A3}" destId="{04734442-A160-4B5E-8FDC-6C2F10CED890}" srcOrd="1" destOrd="0" presId="urn:microsoft.com/office/officeart/2005/8/layout/venn1"/>
    <dgm:cxn modelId="{18C34280-8ED1-4BA8-9603-228287576F4F}" type="presOf" srcId="{E4D2D8D0-5267-4CAE-96C8-84E993F84F7B}" destId="{6E4C11D2-28A6-434B-A01F-D19BA0265FD3}" srcOrd="0" destOrd="0" presId="urn:microsoft.com/office/officeart/2005/8/layout/venn1"/>
    <dgm:cxn modelId="{45E4FBAA-59A1-43EC-888D-38EC9EF0C2F1}" type="presOf" srcId="{C9CE23DA-884A-4879-B67A-887D72312523}" destId="{41132A78-C492-4D5B-8A21-114F95804C8C}" srcOrd="1" destOrd="0" presId="urn:microsoft.com/office/officeart/2005/8/layout/venn1"/>
    <dgm:cxn modelId="{A4CE5EB1-8FFF-4305-9D53-6C991AE92544}" srcId="{45C09DFC-39AB-4650-A144-AA17086E72F2}" destId="{C9CE23DA-884A-4879-B67A-887D72312523}" srcOrd="2" destOrd="0" parTransId="{E6036D83-FD9B-4EAE-A87C-EB2882F7BF0A}" sibTransId="{AA8436EB-A1CB-4CE9-A363-C42F08E87863}"/>
    <dgm:cxn modelId="{4817C6D2-AE93-437F-9A8A-DC13DCEAE7CB}" type="presOf" srcId="{4A530F48-5A7E-4921-9366-F05CECA984A3}" destId="{FF5EB784-E57E-41DF-A065-DEDB44CA09BB}" srcOrd="0" destOrd="0" presId="urn:microsoft.com/office/officeart/2005/8/layout/venn1"/>
    <dgm:cxn modelId="{F5B890FD-6424-4B78-A1F9-CCC318A18D9C}" srcId="{45C09DFC-39AB-4650-A144-AA17086E72F2}" destId="{E4D2D8D0-5267-4CAE-96C8-84E993F84F7B}" srcOrd="0" destOrd="0" parTransId="{49A8FA41-82BA-4A65-8A46-44169BB5C281}" sibTransId="{7165BBF7-9480-45C5-A30D-EB881AE39604}"/>
    <dgm:cxn modelId="{10CB0D5B-6913-4FDA-891D-E3F42F312A10}" type="presParOf" srcId="{F408AA57-FA17-4059-BCD2-291F538567D1}" destId="{6E4C11D2-28A6-434B-A01F-D19BA0265FD3}" srcOrd="0" destOrd="0" presId="urn:microsoft.com/office/officeart/2005/8/layout/venn1"/>
    <dgm:cxn modelId="{5A87EBD5-8165-4528-986D-C4828E13CD15}" type="presParOf" srcId="{F408AA57-FA17-4059-BCD2-291F538567D1}" destId="{2AB1F77E-679A-405D-8065-0609692C97B8}" srcOrd="1" destOrd="0" presId="urn:microsoft.com/office/officeart/2005/8/layout/venn1"/>
    <dgm:cxn modelId="{AFDC51C6-A2CC-4675-A81A-2B84D115DC31}" type="presParOf" srcId="{F408AA57-FA17-4059-BCD2-291F538567D1}" destId="{FF5EB784-E57E-41DF-A065-DEDB44CA09BB}" srcOrd="2" destOrd="0" presId="urn:microsoft.com/office/officeart/2005/8/layout/venn1"/>
    <dgm:cxn modelId="{870C226B-6E12-4E89-B07C-AE91542769B8}" type="presParOf" srcId="{F408AA57-FA17-4059-BCD2-291F538567D1}" destId="{04734442-A160-4B5E-8FDC-6C2F10CED890}" srcOrd="3" destOrd="0" presId="urn:microsoft.com/office/officeart/2005/8/layout/venn1"/>
    <dgm:cxn modelId="{2E32716A-1740-4118-85AA-C1172465C4BC}" type="presParOf" srcId="{F408AA57-FA17-4059-BCD2-291F538567D1}" destId="{1DE7459B-34F1-448A-96E8-7CDAFC443C5C}" srcOrd="4" destOrd="0" presId="urn:microsoft.com/office/officeart/2005/8/layout/venn1"/>
    <dgm:cxn modelId="{9B7AC469-97CB-4DFF-89F6-195922FB6E22}" type="presParOf" srcId="{F408AA57-FA17-4059-BCD2-291F538567D1}" destId="{41132A78-C492-4D5B-8A21-114F95804C8C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29137-0C63-4BA8-8ADD-FDB1FE8BF57C}">
      <dsp:nvSpPr>
        <dsp:cNvPr id="0" name=""/>
        <dsp:cNvSpPr/>
      </dsp:nvSpPr>
      <dsp:spPr>
        <a:xfrm>
          <a:off x="1923804" y="574369"/>
          <a:ext cx="3981639" cy="3981639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rgbClr val="F4BEE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C70F3A-E6C2-4390-AD7D-640B6977A067}">
      <dsp:nvSpPr>
        <dsp:cNvPr id="0" name=""/>
        <dsp:cNvSpPr/>
      </dsp:nvSpPr>
      <dsp:spPr>
        <a:xfrm>
          <a:off x="1923804" y="574369"/>
          <a:ext cx="3981639" cy="3981639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rgbClr val="F4BEE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5311A-DC40-49F1-A126-615CEED1266D}">
      <dsp:nvSpPr>
        <dsp:cNvPr id="0" name=""/>
        <dsp:cNvSpPr/>
      </dsp:nvSpPr>
      <dsp:spPr>
        <a:xfrm>
          <a:off x="1923804" y="574369"/>
          <a:ext cx="3981639" cy="3981639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rgbClr val="F4BEE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E31AF-58FB-46BF-AB47-76C979F7187A}">
      <dsp:nvSpPr>
        <dsp:cNvPr id="0" name=""/>
        <dsp:cNvSpPr/>
      </dsp:nvSpPr>
      <dsp:spPr>
        <a:xfrm>
          <a:off x="1923804" y="574369"/>
          <a:ext cx="3981639" cy="3981639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rgbClr val="F4BEE7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44B477-8D34-4BB7-9F3D-B9B30F3803ED}">
      <dsp:nvSpPr>
        <dsp:cNvPr id="0" name=""/>
        <dsp:cNvSpPr/>
      </dsp:nvSpPr>
      <dsp:spPr>
        <a:xfrm>
          <a:off x="2826939" y="1488138"/>
          <a:ext cx="2175368" cy="2154101"/>
        </a:xfrm>
        <a:prstGeom prst="ellipse">
          <a:avLst/>
        </a:prstGeom>
        <a:solidFill>
          <a:srgbClr val="941A77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Near-miss management system</a:t>
          </a:r>
        </a:p>
      </dsp:txBody>
      <dsp:txXfrm>
        <a:off x="3145514" y="1803599"/>
        <a:ext cx="1538218" cy="1523179"/>
      </dsp:txXfrm>
    </dsp:sp>
    <dsp:sp modelId="{58D81DEA-F50A-4460-925E-265800A3F783}">
      <dsp:nvSpPr>
        <dsp:cNvPr id="0" name=""/>
        <dsp:cNvSpPr/>
      </dsp:nvSpPr>
      <dsp:spPr>
        <a:xfrm>
          <a:off x="3233341" y="-71677"/>
          <a:ext cx="1362565" cy="1384498"/>
        </a:xfrm>
        <a:prstGeom prst="ellipse">
          <a:avLst/>
        </a:prstGeom>
        <a:solidFill>
          <a:srgbClr val="941A77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Event identification and reporting</a:t>
          </a:r>
        </a:p>
      </dsp:txBody>
      <dsp:txXfrm>
        <a:off x="3432884" y="131078"/>
        <a:ext cx="963479" cy="978988"/>
      </dsp:txXfrm>
    </dsp:sp>
    <dsp:sp modelId="{D7FD5D66-DD45-4B03-BECB-65B6BE205465}">
      <dsp:nvSpPr>
        <dsp:cNvPr id="0" name=""/>
        <dsp:cNvSpPr/>
      </dsp:nvSpPr>
      <dsp:spPr>
        <a:xfrm>
          <a:off x="5136883" y="1858720"/>
          <a:ext cx="1444715" cy="1412938"/>
        </a:xfrm>
        <a:prstGeom prst="ellipse">
          <a:avLst/>
        </a:prstGeom>
        <a:solidFill>
          <a:srgbClr val="941A77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Event assessment: Prioritization,  distribution and cause analysis</a:t>
          </a:r>
        </a:p>
      </dsp:txBody>
      <dsp:txXfrm>
        <a:off x="5348457" y="2065640"/>
        <a:ext cx="1021567" cy="999098"/>
      </dsp:txXfrm>
    </dsp:sp>
    <dsp:sp modelId="{7C62D695-3D3D-4EC5-A5E6-4FCA2EB01B96}">
      <dsp:nvSpPr>
        <dsp:cNvPr id="0" name=""/>
        <dsp:cNvSpPr/>
      </dsp:nvSpPr>
      <dsp:spPr>
        <a:xfrm>
          <a:off x="3197483" y="3769822"/>
          <a:ext cx="1434281" cy="1479969"/>
        </a:xfrm>
        <a:prstGeom prst="ellipse">
          <a:avLst/>
        </a:prstGeom>
        <a:solidFill>
          <a:srgbClr val="941A77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Prevention measure application</a:t>
          </a:r>
        </a:p>
      </dsp:txBody>
      <dsp:txXfrm>
        <a:off x="3407529" y="3986558"/>
        <a:ext cx="1014189" cy="1046497"/>
      </dsp:txXfrm>
    </dsp:sp>
    <dsp:sp modelId="{FF1A3D4B-59E0-4EF3-AB6A-045777A630C9}">
      <dsp:nvSpPr>
        <dsp:cNvPr id="0" name=""/>
        <dsp:cNvSpPr/>
      </dsp:nvSpPr>
      <dsp:spPr>
        <a:xfrm>
          <a:off x="1265507" y="1852746"/>
          <a:ext cx="1408998" cy="1424886"/>
        </a:xfrm>
        <a:prstGeom prst="ellipse">
          <a:avLst/>
        </a:prstGeom>
        <a:solidFill>
          <a:srgbClr val="941A77"/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b="1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Follow-up action: verify effectiveness and dissemination</a:t>
          </a:r>
        </a:p>
      </dsp:txBody>
      <dsp:txXfrm>
        <a:off x="1471850" y="2061416"/>
        <a:ext cx="996312" cy="10075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4C11D2-28A6-434B-A01F-D19BA0265FD3}">
      <dsp:nvSpPr>
        <dsp:cNvPr id="0" name=""/>
        <dsp:cNvSpPr/>
      </dsp:nvSpPr>
      <dsp:spPr>
        <a:xfrm>
          <a:off x="2337712" y="60749"/>
          <a:ext cx="2915969" cy="2915969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Digital transformation</a:t>
          </a:r>
        </a:p>
      </dsp:txBody>
      <dsp:txXfrm>
        <a:off x="2726508" y="571044"/>
        <a:ext cx="2138377" cy="1312186"/>
      </dsp:txXfrm>
    </dsp:sp>
    <dsp:sp modelId="{FF5EB784-E57E-41DF-A065-DEDB44CA09BB}">
      <dsp:nvSpPr>
        <dsp:cNvPr id="0" name=""/>
        <dsp:cNvSpPr/>
      </dsp:nvSpPr>
      <dsp:spPr>
        <a:xfrm>
          <a:off x="3389891" y="1883230"/>
          <a:ext cx="2915969" cy="2915969"/>
        </a:xfrm>
        <a:prstGeom prst="ellipse">
          <a:avLst/>
        </a:prstGeom>
        <a:solidFill>
          <a:srgbClr val="F4BEE7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Dynamic</a:t>
          </a:r>
          <a:r>
            <a:rPr lang="es-ES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900" kern="1200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risk</a:t>
          </a:r>
          <a:r>
            <a:rPr lang="es-ES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 </a:t>
          </a:r>
          <a:r>
            <a:rPr lang="en-GB" sz="1900" kern="1200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management</a:t>
          </a:r>
        </a:p>
      </dsp:txBody>
      <dsp:txXfrm>
        <a:off x="4281691" y="2636522"/>
        <a:ext cx="1749581" cy="1603783"/>
      </dsp:txXfrm>
    </dsp:sp>
    <dsp:sp modelId="{1DE7459B-34F1-448A-96E8-7CDAFC443C5C}">
      <dsp:nvSpPr>
        <dsp:cNvPr id="0" name=""/>
        <dsp:cNvSpPr/>
      </dsp:nvSpPr>
      <dsp:spPr>
        <a:xfrm>
          <a:off x="1285533" y="1883230"/>
          <a:ext cx="2915969" cy="2915969"/>
        </a:xfrm>
        <a:prstGeom prst="ellipse">
          <a:avLst/>
        </a:prstGeom>
        <a:solidFill>
          <a:schemeClr val="accent5">
            <a:alpha val="50000"/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noProof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Cultural transformation</a:t>
          </a:r>
        </a:p>
      </dsp:txBody>
      <dsp:txXfrm>
        <a:off x="1560120" y="2636522"/>
        <a:ext cx="1749581" cy="1603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4B763E8-FC97-0C46-9E82-6C5B7719141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4C5051D-7649-E844-96E5-8C2DF29BC71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ED264B1-7171-034C-A91F-A0F91827B5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90EF2-ECF1-784C-953E-7A84E2D9CB7D}" type="slidenum">
              <a:rPr lang="es-ES" smtClean="0"/>
              <a:t>‹#›</a:t>
            </a:fld>
            <a:endParaRPr lang="es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859157D-EFE0-2948-9DC9-99EF199C5F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C222E-33A0-7449-BA90-863A1B660FD0}" type="datetimeFigureOut">
              <a:rPr lang="es-ES" smtClean="0"/>
              <a:t>21/02/2023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003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66193-5D08-4945-968E-CBBA49C431AC}" type="datetimeFigureOut">
              <a:rPr lang="es-ES" smtClean="0"/>
              <a:t>21/02/2023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CB1BD6-652B-6E4F-9797-CF80B2FBAB9B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830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B1BD6-652B-6E4F-9797-CF80B2FBAB9B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39477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CB1BD6-652B-6E4F-9797-CF80B2FBAB9B}" type="slidenum">
              <a:rPr lang="es-ES" smtClean="0"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5211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0_Ev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1A69C75-405E-3D49-AB50-636B11E2EB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0" name="Rectángulo 39">
            <a:extLst>
              <a:ext uri="{FF2B5EF4-FFF2-40B4-BE49-F238E27FC236}">
                <a16:creationId xmlns:a16="http://schemas.microsoft.com/office/drawing/2014/main" id="{03096A3C-2CAE-8642-A387-43F5C6B476F6}"/>
              </a:ext>
            </a:extLst>
          </p:cNvPr>
          <p:cNvSpPr/>
          <p:nvPr userDrawn="1"/>
        </p:nvSpPr>
        <p:spPr>
          <a:xfrm>
            <a:off x="1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16 Imagen" descr="Diagonal.png">
            <a:extLst>
              <a:ext uri="{FF2B5EF4-FFF2-40B4-BE49-F238E27FC236}">
                <a16:creationId xmlns:a16="http://schemas.microsoft.com/office/drawing/2014/main" id="{16BB102E-E2A4-4749-B482-291ED6535E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4427" y="3719237"/>
            <a:ext cx="1563627" cy="3139446"/>
          </a:xfrm>
          <a:prstGeom prst="rect">
            <a:avLst/>
          </a:prstGeom>
        </p:spPr>
      </p:pic>
      <p:sp>
        <p:nvSpPr>
          <p:cNvPr id="35" name="Redondear rectángulo de esquina del mismo lado 34">
            <a:extLst>
              <a:ext uri="{FF2B5EF4-FFF2-40B4-BE49-F238E27FC236}">
                <a16:creationId xmlns:a16="http://schemas.microsoft.com/office/drawing/2014/main" id="{EB822455-2059-844B-98A4-F7069DB1C6AB}"/>
              </a:ext>
            </a:extLst>
          </p:cNvPr>
          <p:cNvSpPr/>
          <p:nvPr userDrawn="1"/>
        </p:nvSpPr>
        <p:spPr>
          <a:xfrm rot="5400000">
            <a:off x="5303521" y="571501"/>
            <a:ext cx="982980" cy="11590018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E9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7A02D192-654A-A345-9A82-2A3515A21AA0}"/>
              </a:ext>
            </a:extLst>
          </p:cNvPr>
          <p:cNvGrpSpPr/>
          <p:nvPr/>
        </p:nvGrpSpPr>
        <p:grpSpPr>
          <a:xfrm>
            <a:off x="0" y="5692140"/>
            <a:ext cx="2580015" cy="994412"/>
            <a:chOff x="-719479" y="5854835"/>
            <a:chExt cx="3429730" cy="994412"/>
          </a:xfrm>
        </p:grpSpPr>
        <p:sp>
          <p:nvSpPr>
            <p:cNvPr id="46" name="Redondear rectángulo de esquina del mismo lado 45">
              <a:extLst>
                <a:ext uri="{FF2B5EF4-FFF2-40B4-BE49-F238E27FC236}">
                  <a16:creationId xmlns:a16="http://schemas.microsoft.com/office/drawing/2014/main" id="{E3B5DF85-22EA-B744-83B5-C7B35A5F89B9}"/>
                </a:ext>
              </a:extLst>
            </p:cNvPr>
            <p:cNvSpPr/>
            <p:nvPr/>
          </p:nvSpPr>
          <p:spPr>
            <a:xfrm rot="5400000">
              <a:off x="646771" y="4785767"/>
              <a:ext cx="697230" cy="3429730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397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47" name="Redondear rectángulo de esquina del mismo lado 46">
              <a:extLst>
                <a:ext uri="{FF2B5EF4-FFF2-40B4-BE49-F238E27FC236}">
                  <a16:creationId xmlns:a16="http://schemas.microsoft.com/office/drawing/2014/main" id="{A821B80E-06B1-E349-91DE-4EAB6404F929}"/>
                </a:ext>
              </a:extLst>
            </p:cNvPr>
            <p:cNvSpPr/>
            <p:nvPr/>
          </p:nvSpPr>
          <p:spPr>
            <a:xfrm rot="5400000">
              <a:off x="440003" y="4774608"/>
              <a:ext cx="885261" cy="3045715"/>
            </a:xfrm>
            <a:prstGeom prst="round2SameRect">
              <a:avLst>
                <a:gd name="adj1" fmla="val 50000"/>
                <a:gd name="adj2" fmla="val 0"/>
              </a:avLst>
            </a:prstGeom>
            <a:noFill/>
            <a:ln w="1397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</p:grpSp>
      <p:grpSp>
        <p:nvGrpSpPr>
          <p:cNvPr id="52" name="Grupo 51">
            <a:extLst>
              <a:ext uri="{FF2B5EF4-FFF2-40B4-BE49-F238E27FC236}">
                <a16:creationId xmlns:a16="http://schemas.microsoft.com/office/drawing/2014/main" id="{521B54D3-1E79-6548-8595-07B42446AFC5}"/>
              </a:ext>
            </a:extLst>
          </p:cNvPr>
          <p:cNvGrpSpPr/>
          <p:nvPr userDrawn="1"/>
        </p:nvGrpSpPr>
        <p:grpSpPr>
          <a:xfrm>
            <a:off x="5475768" y="6061995"/>
            <a:ext cx="5567012" cy="593214"/>
            <a:chOff x="8109092" y="6069635"/>
            <a:chExt cx="4148253" cy="442033"/>
          </a:xfrm>
        </p:grpSpPr>
        <p:sp>
          <p:nvSpPr>
            <p:cNvPr id="55" name="object 10">
              <a:extLst>
                <a:ext uri="{FF2B5EF4-FFF2-40B4-BE49-F238E27FC236}">
                  <a16:creationId xmlns:a16="http://schemas.microsoft.com/office/drawing/2014/main" id="{980C8000-717D-1C40-90F7-0AD2B08F7826}"/>
                </a:ext>
              </a:extLst>
            </p:cNvPr>
            <p:cNvSpPr/>
            <p:nvPr userDrawn="1"/>
          </p:nvSpPr>
          <p:spPr>
            <a:xfrm>
              <a:off x="8109092" y="6069635"/>
              <a:ext cx="728438" cy="442033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4">
              <a:extLst>
                <a:ext uri="{FF2B5EF4-FFF2-40B4-BE49-F238E27FC236}">
                  <a16:creationId xmlns:a16="http://schemas.microsoft.com/office/drawing/2014/main" id="{628B0BF2-0437-BE45-BA4F-0FFC4F708D87}"/>
                </a:ext>
              </a:extLst>
            </p:cNvPr>
            <p:cNvSpPr/>
            <p:nvPr userDrawn="1"/>
          </p:nvSpPr>
          <p:spPr>
            <a:xfrm>
              <a:off x="9374431" y="6186099"/>
              <a:ext cx="1600382" cy="22388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7" name="Imagen 56">
              <a:extLst>
                <a:ext uri="{FF2B5EF4-FFF2-40B4-BE49-F238E27FC236}">
                  <a16:creationId xmlns:a16="http://schemas.microsoft.com/office/drawing/2014/main" id="{BE75787F-E73B-DB4E-BD84-36CB9E8FB8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83852" y="6177263"/>
              <a:ext cx="873493" cy="2681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686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Titl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ángulo 39">
            <a:extLst>
              <a:ext uri="{FF2B5EF4-FFF2-40B4-BE49-F238E27FC236}">
                <a16:creationId xmlns:a16="http://schemas.microsoft.com/office/drawing/2014/main" id="{03096A3C-2CAE-8642-A387-43F5C6B476F6}"/>
              </a:ext>
            </a:extLst>
          </p:cNvPr>
          <p:cNvSpPr/>
          <p:nvPr userDrawn="1"/>
        </p:nvSpPr>
        <p:spPr>
          <a:xfrm>
            <a:off x="1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960D3BAC-0921-674A-AC5B-D607C1191030}"/>
              </a:ext>
            </a:extLst>
          </p:cNvPr>
          <p:cNvSpPr/>
          <p:nvPr userDrawn="1"/>
        </p:nvSpPr>
        <p:spPr>
          <a:xfrm>
            <a:off x="11843875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16 Imagen" descr="Diagonal.png">
            <a:extLst>
              <a:ext uri="{FF2B5EF4-FFF2-40B4-BE49-F238E27FC236}">
                <a16:creationId xmlns:a16="http://schemas.microsoft.com/office/drawing/2014/main" id="{16BB102E-E2A4-4749-B482-291ED6535E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4427" y="3719237"/>
            <a:ext cx="1563627" cy="3139446"/>
          </a:xfrm>
          <a:prstGeom prst="rect">
            <a:avLst/>
          </a:prstGeom>
        </p:spPr>
      </p:pic>
      <p:pic>
        <p:nvPicPr>
          <p:cNvPr id="26" name="Imagen 25" descr="Un tren en las vías pasando junto a una carretera&#10;&#10;Descripción generada automáticamente">
            <a:extLst>
              <a:ext uri="{FF2B5EF4-FFF2-40B4-BE49-F238E27FC236}">
                <a16:creationId xmlns:a16="http://schemas.microsoft.com/office/drawing/2014/main" id="{B65DFD50-D27E-534A-95F7-D511CC61E5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7CE2873F-7F95-8140-9EAA-69B2B8B56EAF}"/>
              </a:ext>
            </a:extLst>
          </p:cNvPr>
          <p:cNvGrpSpPr/>
          <p:nvPr userDrawn="1"/>
        </p:nvGrpSpPr>
        <p:grpSpPr>
          <a:xfrm>
            <a:off x="0" y="5661025"/>
            <a:ext cx="12192001" cy="1196975"/>
            <a:chOff x="-102870" y="5661025"/>
            <a:chExt cx="12294871" cy="1196975"/>
          </a:xfrm>
        </p:grpSpPr>
        <p:sp>
          <p:nvSpPr>
            <p:cNvPr id="35" name="Redondear rectángulo de esquina del mismo lado 34">
              <a:extLst>
                <a:ext uri="{FF2B5EF4-FFF2-40B4-BE49-F238E27FC236}">
                  <a16:creationId xmlns:a16="http://schemas.microsoft.com/office/drawing/2014/main" id="{119C50F7-E4F0-2B49-8E10-3326311A8B40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6" name="Redondear rectángulo de esquina del mismo lado 35">
              <a:extLst>
                <a:ext uri="{FF2B5EF4-FFF2-40B4-BE49-F238E27FC236}">
                  <a16:creationId xmlns:a16="http://schemas.microsoft.com/office/drawing/2014/main" id="{0B77056D-76D7-1F49-8AA4-4CB955DF1BAA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7" name="Grupo 36">
              <a:extLst>
                <a:ext uri="{FF2B5EF4-FFF2-40B4-BE49-F238E27FC236}">
                  <a16:creationId xmlns:a16="http://schemas.microsoft.com/office/drawing/2014/main" id="{0608A9B1-4C71-0443-B6C4-A538427CDE01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3" name="Grupo 52">
                <a:extLst>
                  <a:ext uri="{FF2B5EF4-FFF2-40B4-BE49-F238E27FC236}">
                    <a16:creationId xmlns:a16="http://schemas.microsoft.com/office/drawing/2014/main" id="{E5C036B9-DDFE-714B-8EC6-28976F936BD5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5" name="Redondear rectángulo de esquina del mismo lado 54">
                  <a:extLst>
                    <a:ext uri="{FF2B5EF4-FFF2-40B4-BE49-F238E27FC236}">
                      <a16:creationId xmlns:a16="http://schemas.microsoft.com/office/drawing/2014/main" id="{05F86DE8-28B4-E542-AE41-AC154140BB20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6" name="Redondear rectángulo de esquina del mismo lado 55">
                  <a:extLst>
                    <a:ext uri="{FF2B5EF4-FFF2-40B4-BE49-F238E27FC236}">
                      <a16:creationId xmlns:a16="http://schemas.microsoft.com/office/drawing/2014/main" id="{AF722B8B-E396-9148-BA78-79994632207C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4" name="Redondear rectángulo de esquina del mismo lado 53">
                <a:extLst>
                  <a:ext uri="{FF2B5EF4-FFF2-40B4-BE49-F238E27FC236}">
                    <a16:creationId xmlns:a16="http://schemas.microsoft.com/office/drawing/2014/main" id="{8FFF6926-0BB0-8B4A-8DC0-62F3C6964E01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1DB695D6-65B5-A04F-96C5-2701D751FCBD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50" name="CuadroTexto 49">
                <a:extLst>
                  <a:ext uri="{FF2B5EF4-FFF2-40B4-BE49-F238E27FC236}">
                    <a16:creationId xmlns:a16="http://schemas.microsoft.com/office/drawing/2014/main" id="{9EFFD84B-1153-3E4C-A454-58E34D41A443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51" name="CuadroTexto 50">
                <a:extLst>
                  <a:ext uri="{FF2B5EF4-FFF2-40B4-BE49-F238E27FC236}">
                    <a16:creationId xmlns:a16="http://schemas.microsoft.com/office/drawing/2014/main" id="{ACA9F628-8FAB-0744-8090-94AA7C02BB4F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AC23730B-0B4A-AB44-BA6C-F29B7DD121BF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5" name="Grupo 44">
              <a:extLst>
                <a:ext uri="{FF2B5EF4-FFF2-40B4-BE49-F238E27FC236}">
                  <a16:creationId xmlns:a16="http://schemas.microsoft.com/office/drawing/2014/main" id="{C58C2C89-0327-0D4A-AB96-F2082321A19D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7" name="object 10">
                <a:extLst>
                  <a:ext uri="{FF2B5EF4-FFF2-40B4-BE49-F238E27FC236}">
                    <a16:creationId xmlns:a16="http://schemas.microsoft.com/office/drawing/2014/main" id="{5C86515A-1813-3C42-808D-0A57C834EF60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8" name="object 4">
                <a:extLst>
                  <a:ext uri="{FF2B5EF4-FFF2-40B4-BE49-F238E27FC236}">
                    <a16:creationId xmlns:a16="http://schemas.microsoft.com/office/drawing/2014/main" id="{5DDAD963-1EA5-ED40-819D-4AFD4C49B497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9" name="Imagen 48">
                <a:extLst>
                  <a:ext uri="{FF2B5EF4-FFF2-40B4-BE49-F238E27FC236}">
                    <a16:creationId xmlns:a16="http://schemas.microsoft.com/office/drawing/2014/main" id="{25D78E7D-4D18-2342-B665-2ED3A35B30D2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id="{FAA270E7-ECC2-664B-AB5F-B9B3A00511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pic>
        <p:nvPicPr>
          <p:cNvPr id="23" name="Picture 2" descr="Archivo:Renfe Logo.png - Wikipedia, la enciclopedia libre">
            <a:extLst>
              <a:ext uri="{FF2B5EF4-FFF2-40B4-BE49-F238E27FC236}">
                <a16:creationId xmlns:a16="http://schemas.microsoft.com/office/drawing/2014/main" id="{9F9663EA-8D9C-4FBA-B810-0369793DF9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011" y="5999019"/>
            <a:ext cx="1272743" cy="5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25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Index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n 27" descr="Un tren en las vías pasando junto a una carretera&#10;&#10;Descripción generada automáticamente">
            <a:extLst>
              <a:ext uri="{FF2B5EF4-FFF2-40B4-BE49-F238E27FC236}">
                <a16:creationId xmlns:a16="http://schemas.microsoft.com/office/drawing/2014/main" id="{94859456-01C9-1B48-BA0F-DCF4544B85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alphaModFix amt="63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BA71A8F-5E91-1940-AC0E-33550C97960A}"/>
              </a:ext>
            </a:extLst>
          </p:cNvPr>
          <p:cNvSpPr/>
          <p:nvPr userDrawn="1"/>
        </p:nvSpPr>
        <p:spPr>
          <a:xfrm>
            <a:off x="0" y="0"/>
            <a:ext cx="12192000" cy="217170"/>
          </a:xfrm>
          <a:prstGeom prst="rect">
            <a:avLst/>
          </a:prstGeom>
          <a:solidFill>
            <a:srgbClr val="006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Título 10">
            <a:extLst>
              <a:ext uri="{FF2B5EF4-FFF2-40B4-BE49-F238E27FC236}">
                <a16:creationId xmlns:a16="http://schemas.microsoft.com/office/drawing/2014/main" id="{9AB4219F-EE26-9046-856A-685222FE00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35886"/>
            <a:ext cx="11522075" cy="464214"/>
          </a:xfrm>
        </p:spPr>
        <p:txBody>
          <a:bodyPr lIns="288000" tIns="288000" rIns="288000" bIns="288000">
            <a:noAutofit/>
          </a:bodyPr>
          <a:lstStyle>
            <a:lvl1pPr>
              <a:defRPr sz="2000" b="1" i="0">
                <a:solidFill>
                  <a:srgbClr val="0063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TITLE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49453719-DE8A-9F4D-B57E-51591C5125B9}"/>
              </a:ext>
            </a:extLst>
          </p:cNvPr>
          <p:cNvGrpSpPr/>
          <p:nvPr userDrawn="1"/>
        </p:nvGrpSpPr>
        <p:grpSpPr>
          <a:xfrm>
            <a:off x="0" y="5661025"/>
            <a:ext cx="12192001" cy="1196975"/>
            <a:chOff x="-102870" y="5661025"/>
            <a:chExt cx="12294871" cy="1196975"/>
          </a:xfrm>
        </p:grpSpPr>
        <p:sp>
          <p:nvSpPr>
            <p:cNvPr id="24" name="Redondear rectángulo de esquina del mismo lado 23">
              <a:extLst>
                <a:ext uri="{FF2B5EF4-FFF2-40B4-BE49-F238E27FC236}">
                  <a16:creationId xmlns:a16="http://schemas.microsoft.com/office/drawing/2014/main" id="{5C5AB72D-44B8-4B4C-9DE8-863D2AD7C051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5" name="Redondear rectángulo de esquina del mismo lado 24">
              <a:extLst>
                <a:ext uri="{FF2B5EF4-FFF2-40B4-BE49-F238E27FC236}">
                  <a16:creationId xmlns:a16="http://schemas.microsoft.com/office/drawing/2014/main" id="{BD0AC41A-0392-0E4D-ADBF-0CBB7194C411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125A388E-3BD8-314A-AC71-18BED7E0B88F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5" name="Grupo 54">
                <a:extLst>
                  <a:ext uri="{FF2B5EF4-FFF2-40B4-BE49-F238E27FC236}">
                    <a16:creationId xmlns:a16="http://schemas.microsoft.com/office/drawing/2014/main" id="{9D42B86B-005E-6545-920A-475CF573E4D5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7" name="Redondear rectángulo de esquina del mismo lado 56">
                  <a:extLst>
                    <a:ext uri="{FF2B5EF4-FFF2-40B4-BE49-F238E27FC236}">
                      <a16:creationId xmlns:a16="http://schemas.microsoft.com/office/drawing/2014/main" id="{B37ABD45-2EC3-354E-8572-8D9D14EA382A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8" name="Redondear rectángulo de esquina del mismo lado 57">
                  <a:extLst>
                    <a:ext uri="{FF2B5EF4-FFF2-40B4-BE49-F238E27FC236}">
                      <a16:creationId xmlns:a16="http://schemas.microsoft.com/office/drawing/2014/main" id="{8F32E81D-9C4A-BC49-B996-5E7C77ACA2C2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6" name="Redondear rectángulo de esquina del mismo lado 55">
                <a:extLst>
                  <a:ext uri="{FF2B5EF4-FFF2-40B4-BE49-F238E27FC236}">
                    <a16:creationId xmlns:a16="http://schemas.microsoft.com/office/drawing/2014/main" id="{DED4D8AD-2787-764E-B3A8-A40F6A102BFA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9E46E52C-5A76-E746-8132-6EB5D850BFEC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52" name="CuadroTexto 51">
                <a:extLst>
                  <a:ext uri="{FF2B5EF4-FFF2-40B4-BE49-F238E27FC236}">
                    <a16:creationId xmlns:a16="http://schemas.microsoft.com/office/drawing/2014/main" id="{E510DC35-E850-2B42-9EBD-37C452D21888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7269D429-4AE8-2A42-8408-288BA29F71A3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63936D1B-CAC9-7745-ACD5-8980ADFC6C95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29" name="Grupo 28">
              <a:extLst>
                <a:ext uri="{FF2B5EF4-FFF2-40B4-BE49-F238E27FC236}">
                  <a16:creationId xmlns:a16="http://schemas.microsoft.com/office/drawing/2014/main" id="{FD4353C0-C48B-BD49-ABA6-412B39AB7D63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9" name="object 10">
                <a:extLst>
                  <a:ext uri="{FF2B5EF4-FFF2-40B4-BE49-F238E27FC236}">
                    <a16:creationId xmlns:a16="http://schemas.microsoft.com/office/drawing/2014/main" id="{2C53147C-48E8-E64D-B5C9-5FB6FC8E6D88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0" name="object 4">
                <a:extLst>
                  <a:ext uri="{FF2B5EF4-FFF2-40B4-BE49-F238E27FC236}">
                    <a16:creationId xmlns:a16="http://schemas.microsoft.com/office/drawing/2014/main" id="{FEA4398F-8F77-B04D-897A-A05D9641BF68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1" name="Imagen 50">
                <a:extLst>
                  <a:ext uri="{FF2B5EF4-FFF2-40B4-BE49-F238E27FC236}">
                    <a16:creationId xmlns:a16="http://schemas.microsoft.com/office/drawing/2014/main" id="{4C03E87E-16F4-534C-9878-176AD3673D4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4" name="Imagen 43">
              <a:extLst>
                <a:ext uri="{FF2B5EF4-FFF2-40B4-BE49-F238E27FC236}">
                  <a16:creationId xmlns:a16="http://schemas.microsoft.com/office/drawing/2014/main" id="{46707617-10F5-E047-BF57-E7DDEDEA8C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pic>
        <p:nvPicPr>
          <p:cNvPr id="30" name="Picture 2" descr="Archivo:Renfe Logo.png - Wikipedia, la enciclopedia libre">
            <a:extLst>
              <a:ext uri="{FF2B5EF4-FFF2-40B4-BE49-F238E27FC236}">
                <a16:creationId xmlns:a16="http://schemas.microsoft.com/office/drawing/2014/main" id="{1F18AE08-E1FB-44BF-9456-4ACA1ACD1DE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011" y="5999019"/>
            <a:ext cx="1272743" cy="5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16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07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216" userDrawn="1">
          <p15:clr>
            <a:srgbClr val="FBAE40"/>
          </p15:clr>
        </p15:guide>
        <p15:guide id="5" orient="horz" pos="504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_Content_slide_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BA71A8F-5E91-1940-AC0E-33550C97960A}"/>
              </a:ext>
            </a:extLst>
          </p:cNvPr>
          <p:cNvSpPr/>
          <p:nvPr userDrawn="1"/>
        </p:nvSpPr>
        <p:spPr>
          <a:xfrm>
            <a:off x="0" y="0"/>
            <a:ext cx="12192000" cy="217170"/>
          </a:xfrm>
          <a:prstGeom prst="rect">
            <a:avLst/>
          </a:prstGeom>
          <a:solidFill>
            <a:srgbClr val="006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F12CBBBA-09E0-8840-A76F-E912E5DDFBF5}"/>
              </a:ext>
            </a:extLst>
          </p:cNvPr>
          <p:cNvGrpSpPr/>
          <p:nvPr userDrawn="1"/>
        </p:nvGrpSpPr>
        <p:grpSpPr>
          <a:xfrm>
            <a:off x="0" y="5661025"/>
            <a:ext cx="12192001" cy="1196975"/>
            <a:chOff x="-102870" y="5661025"/>
            <a:chExt cx="12294871" cy="1196975"/>
          </a:xfrm>
        </p:grpSpPr>
        <p:sp>
          <p:nvSpPr>
            <p:cNvPr id="29" name="Redondear rectángulo de esquina del mismo lado 28">
              <a:extLst>
                <a:ext uri="{FF2B5EF4-FFF2-40B4-BE49-F238E27FC236}">
                  <a16:creationId xmlns:a16="http://schemas.microsoft.com/office/drawing/2014/main" id="{27467E64-9A20-2B44-B22F-C4D66DCC846D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3" name="Redondear rectángulo de esquina del mismo lado 22">
              <a:extLst>
                <a:ext uri="{FF2B5EF4-FFF2-40B4-BE49-F238E27FC236}">
                  <a16:creationId xmlns:a16="http://schemas.microsoft.com/office/drawing/2014/main" id="{2E326D4D-DC4E-2A42-AB56-B3C0D55613D8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id="{DB0AABD1-E8B8-EC40-A81E-B1920203912B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42" name="Grupo 41">
                <a:extLst>
                  <a:ext uri="{FF2B5EF4-FFF2-40B4-BE49-F238E27FC236}">
                    <a16:creationId xmlns:a16="http://schemas.microsoft.com/office/drawing/2014/main" id="{0DBD872C-177B-D945-99F3-014AE22A6D73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44" name="Redondear rectángulo de esquina del mismo lado 43">
                  <a:extLst>
                    <a:ext uri="{FF2B5EF4-FFF2-40B4-BE49-F238E27FC236}">
                      <a16:creationId xmlns:a16="http://schemas.microsoft.com/office/drawing/2014/main" id="{8B2C33F9-CBD1-E24B-93A4-C718CFABCB68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45" name="Redondear rectángulo de esquina del mismo lado 44">
                  <a:extLst>
                    <a:ext uri="{FF2B5EF4-FFF2-40B4-BE49-F238E27FC236}">
                      <a16:creationId xmlns:a16="http://schemas.microsoft.com/office/drawing/2014/main" id="{1AF70714-8BF8-7647-8667-86CB6D9D5F33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43" name="Redondear rectángulo de esquina del mismo lado 42">
                <a:extLst>
                  <a:ext uri="{FF2B5EF4-FFF2-40B4-BE49-F238E27FC236}">
                    <a16:creationId xmlns:a16="http://schemas.microsoft.com/office/drawing/2014/main" id="{C6CC7CB3-BDC0-7746-B9FD-CF7C112105EC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31" name="Grupo 30">
              <a:extLst>
                <a:ext uri="{FF2B5EF4-FFF2-40B4-BE49-F238E27FC236}">
                  <a16:creationId xmlns:a16="http://schemas.microsoft.com/office/drawing/2014/main" id="{92D04893-3B26-BA4F-B28C-70E117B29774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687CDAFB-4461-1842-BA0C-B1918B1CE346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0" name="CuadroTexto 39">
                <a:extLst>
                  <a:ext uri="{FF2B5EF4-FFF2-40B4-BE49-F238E27FC236}">
                    <a16:creationId xmlns:a16="http://schemas.microsoft.com/office/drawing/2014/main" id="{4D5913F8-F507-8B47-8984-6CBCAFC04E86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CB276B82-0B15-7B4D-B07D-1AD68CB4BFD4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302A3859-9F19-B946-9897-84144494EC88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36" name="object 10">
                <a:extLst>
                  <a:ext uri="{FF2B5EF4-FFF2-40B4-BE49-F238E27FC236}">
                    <a16:creationId xmlns:a16="http://schemas.microsoft.com/office/drawing/2014/main" id="{3881F4FE-99E3-514C-8E33-3BBAE171B507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" name="object 4">
                <a:extLst>
                  <a:ext uri="{FF2B5EF4-FFF2-40B4-BE49-F238E27FC236}">
                    <a16:creationId xmlns:a16="http://schemas.microsoft.com/office/drawing/2014/main" id="{F2B91247-DB7F-1645-B972-CC524B7F4299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38" name="Imagen 37">
                <a:extLst>
                  <a:ext uri="{FF2B5EF4-FFF2-40B4-BE49-F238E27FC236}">
                    <a16:creationId xmlns:a16="http://schemas.microsoft.com/office/drawing/2014/main" id="{AF76DCA8-93CE-5247-8A6A-4F5E1998197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33" name="Imagen 32">
              <a:extLst>
                <a:ext uri="{FF2B5EF4-FFF2-40B4-BE49-F238E27FC236}">
                  <a16:creationId xmlns:a16="http://schemas.microsoft.com/office/drawing/2014/main" id="{2B83B11B-860D-B34C-BD80-01FF47A5DB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sp>
        <p:nvSpPr>
          <p:cNvPr id="4" name="Título 3">
            <a:extLst>
              <a:ext uri="{FF2B5EF4-FFF2-40B4-BE49-F238E27FC236}">
                <a16:creationId xmlns:a16="http://schemas.microsoft.com/office/drawing/2014/main" id="{3494B9D4-F93F-734C-8899-A878EC077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42901"/>
            <a:ext cx="11522075" cy="457199"/>
          </a:xfrm>
        </p:spPr>
        <p:txBody>
          <a:bodyPr lIns="288000" tIns="288000" rIns="288000" bIns="288000">
            <a:noAutofit/>
          </a:bodyPr>
          <a:lstStyle>
            <a:lvl1pPr>
              <a:defRPr sz="2000" b="1" spc="0">
                <a:solidFill>
                  <a:srgbClr val="0063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TITLE</a:t>
            </a:r>
          </a:p>
        </p:txBody>
      </p:sp>
      <p:pic>
        <p:nvPicPr>
          <p:cNvPr id="21" name="Picture 2" descr="Archivo:Renfe Logo.png - Wikipedia, la enciclopedia libre">
            <a:extLst>
              <a:ext uri="{FF2B5EF4-FFF2-40B4-BE49-F238E27FC236}">
                <a16:creationId xmlns:a16="http://schemas.microsoft.com/office/drawing/2014/main" id="{43EA4640-36BC-4F7B-9AA6-B083DD2F45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011" y="5999019"/>
            <a:ext cx="1272743" cy="5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27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07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216" userDrawn="1">
          <p15:clr>
            <a:srgbClr val="FBAE40"/>
          </p15:clr>
        </p15:guide>
        <p15:guide id="5" orient="horz" pos="504" userDrawn="1">
          <p15:clr>
            <a:srgbClr val="FBAE40"/>
          </p15:clr>
        </p15:guide>
        <p15:guide id="6" orient="horz" pos="6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_Content_slide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FBA71A8F-5E91-1940-AC0E-33550C97960A}"/>
              </a:ext>
            </a:extLst>
          </p:cNvPr>
          <p:cNvSpPr/>
          <p:nvPr userDrawn="1"/>
        </p:nvSpPr>
        <p:spPr>
          <a:xfrm>
            <a:off x="0" y="0"/>
            <a:ext cx="12192000" cy="217170"/>
          </a:xfrm>
          <a:prstGeom prst="rect">
            <a:avLst/>
          </a:prstGeom>
          <a:solidFill>
            <a:srgbClr val="0063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4864670B-8BD9-BD4C-8ED0-242779E6DE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963" y="342901"/>
            <a:ext cx="11522075" cy="457199"/>
          </a:xfrm>
        </p:spPr>
        <p:txBody>
          <a:bodyPr lIns="288000" tIns="288000" rIns="288000" bIns="288000" anchor="ctr">
            <a:noAutofit/>
          </a:bodyPr>
          <a:lstStyle>
            <a:lvl1pPr>
              <a:defRPr sz="2000" b="1" i="0">
                <a:solidFill>
                  <a:srgbClr val="0063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s-ES" dirty="0"/>
              <a:t>TITLE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3A396C4C-82E6-D449-9C9D-07BDE1EF0E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3" y="1031875"/>
            <a:ext cx="5365750" cy="4376738"/>
          </a:xfrm>
        </p:spPr>
        <p:txBody>
          <a:bodyPr lIns="288000" tIns="288000" rIns="288000" bIns="288000"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8300"/>
              </a:buClr>
              <a:buFont typeface="Courier New" panose="02070309020205020404" pitchFamily="49" charset="0"/>
              <a:buChar char="o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8300"/>
              </a:buClr>
              <a:buFont typeface="Wingdings" pitchFamily="2" charset="2"/>
              <a:buChar char="§"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E98300"/>
              </a:buClr>
              <a:buFont typeface="Wingdings" pitchFamily="2" charset="2"/>
              <a:buChar char="ü"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id="{C2965C6E-F779-9D49-ABEE-639E5C2BF73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6363" y="1031875"/>
            <a:ext cx="5400675" cy="4376738"/>
          </a:xfrm>
        </p:spPr>
        <p:txBody>
          <a:bodyPr lIns="288000" tIns="288000" rIns="288000" bIns="288000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3716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8288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006338"/>
              </a:buClr>
              <a:buNone/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4E0CBCE4-1D28-9149-BF0F-AD2AE0B99A35}"/>
              </a:ext>
            </a:extLst>
          </p:cNvPr>
          <p:cNvGrpSpPr/>
          <p:nvPr userDrawn="1"/>
        </p:nvGrpSpPr>
        <p:grpSpPr>
          <a:xfrm>
            <a:off x="0" y="5661025"/>
            <a:ext cx="12192001" cy="1196975"/>
            <a:chOff x="-102870" y="5661025"/>
            <a:chExt cx="12294871" cy="1196975"/>
          </a:xfrm>
        </p:grpSpPr>
        <p:sp>
          <p:nvSpPr>
            <p:cNvPr id="25" name="Redondear rectángulo de esquina del mismo lado 24">
              <a:extLst>
                <a:ext uri="{FF2B5EF4-FFF2-40B4-BE49-F238E27FC236}">
                  <a16:creationId xmlns:a16="http://schemas.microsoft.com/office/drawing/2014/main" id="{A036D2D3-D46B-3C44-BBE9-373F3C623C08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26" name="Redondear rectángulo de esquina del mismo lado 25">
              <a:extLst>
                <a:ext uri="{FF2B5EF4-FFF2-40B4-BE49-F238E27FC236}">
                  <a16:creationId xmlns:a16="http://schemas.microsoft.com/office/drawing/2014/main" id="{A7A4CE8B-7CA6-CB4E-848F-4F9A0D7B71B0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6" name="Grupo 45">
              <a:extLst>
                <a:ext uri="{FF2B5EF4-FFF2-40B4-BE49-F238E27FC236}">
                  <a16:creationId xmlns:a16="http://schemas.microsoft.com/office/drawing/2014/main" id="{22328851-14B5-494C-BBBA-8C5E32B3400C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6" name="Grupo 55">
                <a:extLst>
                  <a:ext uri="{FF2B5EF4-FFF2-40B4-BE49-F238E27FC236}">
                    <a16:creationId xmlns:a16="http://schemas.microsoft.com/office/drawing/2014/main" id="{48E1845A-1503-FC4D-824F-F4A240C0D53E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8" name="Redondear rectángulo de esquina del mismo lado 57">
                  <a:extLst>
                    <a:ext uri="{FF2B5EF4-FFF2-40B4-BE49-F238E27FC236}">
                      <a16:creationId xmlns:a16="http://schemas.microsoft.com/office/drawing/2014/main" id="{BF923527-C7F3-5547-9DAA-FB28B6ECF877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9" name="Redondear rectángulo de esquina del mismo lado 58">
                  <a:extLst>
                    <a:ext uri="{FF2B5EF4-FFF2-40B4-BE49-F238E27FC236}">
                      <a16:creationId xmlns:a16="http://schemas.microsoft.com/office/drawing/2014/main" id="{30E31FA8-5A91-8C42-99FD-733A784CC7A2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7" name="Redondear rectángulo de esquina del mismo lado 56">
                <a:extLst>
                  <a:ext uri="{FF2B5EF4-FFF2-40B4-BE49-F238E27FC236}">
                    <a16:creationId xmlns:a16="http://schemas.microsoft.com/office/drawing/2014/main" id="{F0D301B4-203E-FC44-9BCC-CEFC4593BF70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7" name="Grupo 46">
              <a:extLst>
                <a:ext uri="{FF2B5EF4-FFF2-40B4-BE49-F238E27FC236}">
                  <a16:creationId xmlns:a16="http://schemas.microsoft.com/office/drawing/2014/main" id="{AFE216CA-A38B-A945-BA64-98700E452C79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53" name="CuadroTexto 52">
                <a:extLst>
                  <a:ext uri="{FF2B5EF4-FFF2-40B4-BE49-F238E27FC236}">
                    <a16:creationId xmlns:a16="http://schemas.microsoft.com/office/drawing/2014/main" id="{485FFD5B-1972-EC4B-9C01-BCAF42AD6CDC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54" name="CuadroTexto 53">
                <a:extLst>
                  <a:ext uri="{FF2B5EF4-FFF2-40B4-BE49-F238E27FC236}">
                    <a16:creationId xmlns:a16="http://schemas.microsoft.com/office/drawing/2014/main" id="{E817CA49-3469-2B41-9455-EB4CE277A443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55" name="CuadroTexto 54">
                <a:extLst>
                  <a:ext uri="{FF2B5EF4-FFF2-40B4-BE49-F238E27FC236}">
                    <a16:creationId xmlns:a16="http://schemas.microsoft.com/office/drawing/2014/main" id="{F6B2DB53-3B04-5048-BAD6-7674250B0C86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8" name="Grupo 47">
              <a:extLst>
                <a:ext uri="{FF2B5EF4-FFF2-40B4-BE49-F238E27FC236}">
                  <a16:creationId xmlns:a16="http://schemas.microsoft.com/office/drawing/2014/main" id="{28895CB3-E5D0-7240-9844-8BD96DF8CCD7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50" name="object 10">
                <a:extLst>
                  <a:ext uri="{FF2B5EF4-FFF2-40B4-BE49-F238E27FC236}">
                    <a16:creationId xmlns:a16="http://schemas.microsoft.com/office/drawing/2014/main" id="{83295FF1-4E54-0040-A0FA-7D7C9D9CD40B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2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51" name="object 4">
                <a:extLst>
                  <a:ext uri="{FF2B5EF4-FFF2-40B4-BE49-F238E27FC236}">
                    <a16:creationId xmlns:a16="http://schemas.microsoft.com/office/drawing/2014/main" id="{04D421FE-F6BF-4242-8442-2DE5E58E3AD5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52" name="Imagen 51">
                <a:extLst>
                  <a:ext uri="{FF2B5EF4-FFF2-40B4-BE49-F238E27FC236}">
                    <a16:creationId xmlns:a16="http://schemas.microsoft.com/office/drawing/2014/main" id="{C5FBB82A-FC71-5641-B8D7-1F019AC52F80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9" name="Imagen 48">
              <a:extLst>
                <a:ext uri="{FF2B5EF4-FFF2-40B4-BE49-F238E27FC236}">
                  <a16:creationId xmlns:a16="http://schemas.microsoft.com/office/drawing/2014/main" id="{3ECA7067-4911-FD41-AA33-DC7472DC51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pic>
        <p:nvPicPr>
          <p:cNvPr id="23" name="Picture 2" descr="Archivo:Renfe Logo.png - Wikipedia, la enciclopedia libre">
            <a:extLst>
              <a:ext uri="{FF2B5EF4-FFF2-40B4-BE49-F238E27FC236}">
                <a16:creationId xmlns:a16="http://schemas.microsoft.com/office/drawing/2014/main" id="{068194AD-9226-43D6-9CB4-D651950F925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011" y="5999019"/>
            <a:ext cx="1272743" cy="5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59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07" userDrawn="1">
          <p15:clr>
            <a:srgbClr val="FBAE40"/>
          </p15:clr>
        </p15:guide>
        <p15:guide id="2" pos="211" userDrawn="1">
          <p15:clr>
            <a:srgbClr val="FBAE40"/>
          </p15:clr>
        </p15:guide>
        <p15:guide id="3" pos="7469" userDrawn="1">
          <p15:clr>
            <a:srgbClr val="FBAE40"/>
          </p15:clr>
        </p15:guide>
        <p15:guide id="4" orient="horz" pos="216" userDrawn="1">
          <p15:clr>
            <a:srgbClr val="FBAE40"/>
          </p15:clr>
        </p15:guide>
        <p15:guide id="5" orient="horz" pos="504" userDrawn="1">
          <p15:clr>
            <a:srgbClr val="FBAE40"/>
          </p15:clr>
        </p15:guide>
        <p15:guide id="6" pos="4067" userDrawn="1">
          <p15:clr>
            <a:srgbClr val="FBAE40"/>
          </p15:clr>
        </p15:guide>
        <p15:guide id="7" pos="3591" userDrawn="1">
          <p15:clr>
            <a:srgbClr val="FBAE40"/>
          </p15:clr>
        </p15:guide>
        <p15:guide id="8" orient="horz" pos="6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_Closur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puente en el campo&#10;&#10;Descripción generada automáticamente">
            <a:extLst>
              <a:ext uri="{FF2B5EF4-FFF2-40B4-BE49-F238E27FC236}">
                <a16:creationId xmlns:a16="http://schemas.microsoft.com/office/drawing/2014/main" id="{56D810B9-689F-C348-9E81-AFFB4AD40C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D56A3A7-030A-D54D-A000-683C68B5A43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338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60364065-A66A-764A-B949-CFFA1835A46F}"/>
              </a:ext>
            </a:extLst>
          </p:cNvPr>
          <p:cNvSpPr/>
          <p:nvPr userDrawn="1"/>
        </p:nvSpPr>
        <p:spPr>
          <a:xfrm>
            <a:off x="4793497" y="4360752"/>
            <a:ext cx="26050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s-ES" sz="16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www.irsc2022.com</a:t>
            </a:r>
          </a:p>
        </p:txBody>
      </p:sp>
      <p:pic>
        <p:nvPicPr>
          <p:cNvPr id="35" name="Imagen 34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842F56FF-9808-984F-B35D-6391D4F5A29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54300" y="1581377"/>
            <a:ext cx="2997200" cy="2313014"/>
          </a:xfrm>
          <a:prstGeom prst="rect">
            <a:avLst/>
          </a:prstGeom>
        </p:spPr>
      </p:pic>
      <p:grpSp>
        <p:nvGrpSpPr>
          <p:cNvPr id="36" name="Grupo 35">
            <a:extLst>
              <a:ext uri="{FF2B5EF4-FFF2-40B4-BE49-F238E27FC236}">
                <a16:creationId xmlns:a16="http://schemas.microsoft.com/office/drawing/2014/main" id="{008142FF-8A95-8746-B2F2-338ECEF1395A}"/>
              </a:ext>
            </a:extLst>
          </p:cNvPr>
          <p:cNvGrpSpPr/>
          <p:nvPr userDrawn="1"/>
        </p:nvGrpSpPr>
        <p:grpSpPr>
          <a:xfrm>
            <a:off x="1968262" y="5501736"/>
            <a:ext cx="8255476" cy="801656"/>
            <a:chOff x="2217595" y="5661224"/>
            <a:chExt cx="8255476" cy="801656"/>
          </a:xfrm>
        </p:grpSpPr>
        <p:sp>
          <p:nvSpPr>
            <p:cNvPr id="37" name="object 10">
              <a:extLst>
                <a:ext uri="{FF2B5EF4-FFF2-40B4-BE49-F238E27FC236}">
                  <a16:creationId xmlns:a16="http://schemas.microsoft.com/office/drawing/2014/main" id="{EF72A299-5A90-CF48-8A04-906EF8E779F0}"/>
                </a:ext>
              </a:extLst>
            </p:cNvPr>
            <p:cNvSpPr/>
            <p:nvPr userDrawn="1"/>
          </p:nvSpPr>
          <p:spPr>
            <a:xfrm>
              <a:off x="2217595" y="5661224"/>
              <a:ext cx="1321072" cy="8016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4">
              <a:extLst>
                <a:ext uri="{FF2B5EF4-FFF2-40B4-BE49-F238E27FC236}">
                  <a16:creationId xmlns:a16="http://schemas.microsoft.com/office/drawing/2014/main" id="{44E1254D-0942-AC48-A187-075C758D927E}"/>
                </a:ext>
              </a:extLst>
            </p:cNvPr>
            <p:cNvSpPr/>
            <p:nvPr userDrawn="1"/>
          </p:nvSpPr>
          <p:spPr>
            <a:xfrm>
              <a:off x="4762598" y="5859036"/>
              <a:ext cx="2902402" cy="40603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Imagen 38">
              <a:extLst>
                <a:ext uri="{FF2B5EF4-FFF2-40B4-BE49-F238E27FC236}">
                  <a16:creationId xmlns:a16="http://schemas.microsoft.com/office/drawing/2014/main" id="{0131CA2E-B8DB-8B4F-9F52-9499093810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88931" y="5818873"/>
              <a:ext cx="1584140" cy="486358"/>
            </a:xfrm>
            <a:prstGeom prst="rect">
              <a:avLst/>
            </a:prstGeom>
          </p:spPr>
        </p:pic>
      </p:grp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9B163762-FC22-7742-87DE-D18F27BE29FB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97000"/>
            <a:ext cx="0" cy="2489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67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_White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924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3CFAD21-F685-7848-989B-01C2663944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74E67B-0B64-3646-BFA5-CE2C928E7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Haga clic para modificar los estilos de texto del patrón
Segundo nivel
Tercer nivel
Cuarto nivel
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0CF8E60-4E27-A944-8B9E-C1B76BA3A6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1661FE2-8BF4-E84F-8A7E-4F8FA9C0986D}" type="datetimeFigureOut">
              <a:rPr lang="es-ES" smtClean="0"/>
              <a:pPr/>
              <a:t>21/02/2023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F2E3E2-F5EA-7242-9507-2CD383086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3961A5-99B4-394B-8505-0BDFD8762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01017D71-58BB-7B4E-9D8A-B0A0F4D4A222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051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8" r:id="rId2"/>
    <p:sldLayoutId id="2147483689" r:id="rId3"/>
    <p:sldLayoutId id="2147483687" r:id="rId4"/>
    <p:sldLayoutId id="2147483690" r:id="rId5"/>
    <p:sldLayoutId id="2147483691" r:id="rId6"/>
    <p:sldLayoutId id="2147483678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7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emf"/><Relationship Id="rId7" Type="http://schemas.openxmlformats.org/officeDocument/2006/relationships/image" Target="../media/image10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emf"/><Relationship Id="rId5" Type="http://schemas.openxmlformats.org/officeDocument/2006/relationships/image" Target="../media/image33.jpeg"/><Relationship Id="rId10" Type="http://schemas.openxmlformats.org/officeDocument/2006/relationships/image" Target="../media/image38.emf"/><Relationship Id="rId4" Type="http://schemas.openxmlformats.org/officeDocument/2006/relationships/image" Target="../media/image32.jpeg"/><Relationship Id="rId9" Type="http://schemas.openxmlformats.org/officeDocument/2006/relationships/image" Target="../media/image3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Relationship Id="rId9" Type="http://schemas.openxmlformats.org/officeDocument/2006/relationships/image" Target="../media/image4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emf"/><Relationship Id="rId7" Type="http://schemas.openxmlformats.org/officeDocument/2006/relationships/image" Target="../media/image10.e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7.jpe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8.emf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emf"/><Relationship Id="rId7" Type="http://schemas.openxmlformats.org/officeDocument/2006/relationships/image" Target="../media/image10.e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emf"/><Relationship Id="rId7" Type="http://schemas.openxmlformats.org/officeDocument/2006/relationships/image" Target="../media/image10.emf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17.jpe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8.emf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8.emf"/><Relationship Id="rId7" Type="http://schemas.openxmlformats.org/officeDocument/2006/relationships/image" Target="../media/image10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7CBED65-E3B3-BC41-ABD6-27B60525FF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381" y="552894"/>
            <a:ext cx="2541182" cy="1737482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14A3697D-45A6-1249-B58C-9EDB1B0F303B}"/>
              </a:ext>
            </a:extLst>
          </p:cNvPr>
          <p:cNvSpPr txBox="1"/>
          <p:nvPr/>
        </p:nvSpPr>
        <p:spPr>
          <a:xfrm>
            <a:off x="794571" y="2909112"/>
            <a:ext cx="3479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4000" b="1" spc="300" dirty="0">
                <a:solidFill>
                  <a:srgbClr val="006338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IRSC 2022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BFF0C406-0163-BB49-8594-D6B4C13CA16A}"/>
              </a:ext>
            </a:extLst>
          </p:cNvPr>
          <p:cNvSpPr txBox="1"/>
          <p:nvPr/>
        </p:nvSpPr>
        <p:spPr>
          <a:xfrm>
            <a:off x="826467" y="3683632"/>
            <a:ext cx="3637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200" spc="300" dirty="0">
                <a:solidFill>
                  <a:srgbClr val="E98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INTERNATIONAL RAILWAY </a:t>
            </a:r>
            <a:br>
              <a:rPr lang="es-ES" sz="1200" spc="300" dirty="0">
                <a:solidFill>
                  <a:srgbClr val="E98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ES" sz="1200" spc="300" dirty="0">
                <a:solidFill>
                  <a:srgbClr val="E98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COUNCIL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A8DC6AC-6D3D-DF4C-BC84-3F6F176EE1D2}"/>
              </a:ext>
            </a:extLst>
          </p:cNvPr>
          <p:cNvSpPr txBox="1"/>
          <p:nvPr/>
        </p:nvSpPr>
        <p:spPr>
          <a:xfrm>
            <a:off x="826468" y="4482586"/>
            <a:ext cx="493428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100" b="1" spc="300" dirty="0">
                <a:solidFill>
                  <a:srgbClr val="E983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SEVILLA, OCTOBER 16-21, 2022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3BEB058-E34B-BB4D-8A2E-D30E03988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094" y="4103528"/>
            <a:ext cx="2268813" cy="290322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7FCEC2C3-0E1D-D540-8546-682D3610C98D}"/>
              </a:ext>
            </a:extLst>
          </p:cNvPr>
          <p:cNvSpPr/>
          <p:nvPr/>
        </p:nvSpPr>
        <p:spPr>
          <a:xfrm>
            <a:off x="9372600" y="3187700"/>
            <a:ext cx="2336800" cy="2336800"/>
          </a:xfrm>
          <a:prstGeom prst="ellipse">
            <a:avLst/>
          </a:prstGeom>
          <a:solidFill>
            <a:schemeClr val="bg1"/>
          </a:solidFill>
          <a:ln>
            <a:solidFill>
              <a:srgbClr val="E98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26" name="Picture 2" descr="Archivo:Renfe Logo.png - Wikipedia, la enciclopedia libre">
            <a:extLst>
              <a:ext uri="{FF2B5EF4-FFF2-40B4-BE49-F238E27FC236}">
                <a16:creationId xmlns:a16="http://schemas.microsoft.com/office/drawing/2014/main" id="{20940319-2C2D-4192-A8C9-9E5B53ACA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1836" y="3980450"/>
            <a:ext cx="1978618" cy="8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936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788D2D-4E35-47E3-9419-7F336100F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TYPE OF REPORTING SYSTEM?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95846AD-0499-4C2F-8AB0-D8093F287E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3" y="1031875"/>
            <a:ext cx="11181696" cy="4376738"/>
          </a:xfrm>
        </p:spPr>
        <p:txBody>
          <a:bodyPr/>
          <a:lstStyle/>
          <a:p>
            <a:r>
              <a:rPr lang="en-GB" sz="2000" dirty="0">
                <a:solidFill>
                  <a:schemeClr val="tx2"/>
                </a:solidFill>
              </a:rPr>
              <a:t>Based on near-miss management systems (NMS)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72EFB489-F02B-4E8C-8125-18B2A177C1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30272679"/>
              </p:ext>
            </p:extLst>
          </p:nvPr>
        </p:nvGraphicFramePr>
        <p:xfrm>
          <a:off x="5159870" y="484094"/>
          <a:ext cx="7847106" cy="5178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>
            <a:extLst>
              <a:ext uri="{FF2B5EF4-FFF2-40B4-BE49-F238E27FC236}">
                <a16:creationId xmlns:a16="http://schemas.microsoft.com/office/drawing/2014/main" id="{C715D776-759F-4E68-AABB-848EAF470CB1}"/>
              </a:ext>
            </a:extLst>
          </p:cNvPr>
          <p:cNvSpPr/>
          <p:nvPr/>
        </p:nvSpPr>
        <p:spPr>
          <a:xfrm>
            <a:off x="9953812" y="4701669"/>
            <a:ext cx="2169459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spcAft>
                <a:spcPts val="0"/>
              </a:spcAft>
            </a:pP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  <a:endParaRPr lang="es-E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Excerpt from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Gnoni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M. G. and G. </a:t>
            </a:r>
            <a:r>
              <a:rPr lang="en-US" sz="11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Lettera</a:t>
            </a:r>
            <a:r>
              <a:rPr lang="en-US" sz="11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(2012). "Near-miss management systems: A methodological comparison."</a:t>
            </a:r>
            <a:endParaRPr lang="es-ES" sz="11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810ED5C-56C8-4B25-9E28-2222763984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6515" y="2296834"/>
            <a:ext cx="3018379" cy="279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0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 descr="Un tren pasando por unos rieles&#10;&#10;Descripción generada automáticamente">
            <a:extLst>
              <a:ext uri="{FF2B5EF4-FFF2-40B4-BE49-F238E27FC236}">
                <a16:creationId xmlns:a16="http://schemas.microsoft.com/office/drawing/2014/main" id="{B6E861E4-E3B1-E14C-89FE-4177F1B0A1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700" y="0"/>
            <a:ext cx="12233507" cy="6248400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F9A9A11E-D10D-F344-BA51-166EF683CAD5}"/>
              </a:ext>
            </a:extLst>
          </p:cNvPr>
          <p:cNvSpPr/>
          <p:nvPr/>
        </p:nvSpPr>
        <p:spPr>
          <a:xfrm rot="10800000">
            <a:off x="-1307806" y="1441596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dondear rectángulo de esquina del mismo lado 25">
            <a:extLst>
              <a:ext uri="{FF2B5EF4-FFF2-40B4-BE49-F238E27FC236}">
                <a16:creationId xmlns:a16="http://schemas.microsoft.com/office/drawing/2014/main" id="{DCB5821C-29EF-124C-A6E8-C32F4780BFDA}"/>
              </a:ext>
            </a:extLst>
          </p:cNvPr>
          <p:cNvSpPr/>
          <p:nvPr/>
        </p:nvSpPr>
        <p:spPr>
          <a:xfrm rot="10800000">
            <a:off x="430616" y="1803103"/>
            <a:ext cx="11342283" cy="22647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983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9B9D59-4A3B-694C-A96E-514003D58C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lum bright="100000" contrast="100000"/>
          </a:blip>
          <a:stretch>
            <a:fillRect/>
          </a:stretch>
        </p:blipFill>
        <p:spPr>
          <a:xfrm>
            <a:off x="786956" y="2225727"/>
            <a:ext cx="2317602" cy="328156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AA151354-A0A3-1C4F-A1AF-EE11CD7C3647}"/>
              </a:ext>
            </a:extLst>
          </p:cNvPr>
          <p:cNvSpPr txBox="1"/>
          <p:nvPr/>
        </p:nvSpPr>
        <p:spPr>
          <a:xfrm>
            <a:off x="928454" y="2651642"/>
            <a:ext cx="1037454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CHAPTER 2</a:t>
            </a:r>
          </a:p>
          <a:p>
            <a:pPr>
              <a:spcAft>
                <a:spcPts val="600"/>
              </a:spcAft>
            </a:pPr>
            <a:r>
              <a:rPr lang="es-ES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METHODOLOGY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944F48A-BA39-2541-8CB5-2B0AA61E4C21}"/>
              </a:ext>
            </a:extLst>
          </p:cNvPr>
          <p:cNvGrpSpPr/>
          <p:nvPr/>
        </p:nvGrpSpPr>
        <p:grpSpPr>
          <a:xfrm>
            <a:off x="-12700" y="5661025"/>
            <a:ext cx="12204701" cy="1196975"/>
            <a:chOff x="-102870" y="5661025"/>
            <a:chExt cx="12294871" cy="1196975"/>
          </a:xfrm>
        </p:grpSpPr>
        <p:sp>
          <p:nvSpPr>
            <p:cNvPr id="38" name="Redondear rectángulo de esquina del mismo lado 37">
              <a:extLst>
                <a:ext uri="{FF2B5EF4-FFF2-40B4-BE49-F238E27FC236}">
                  <a16:creationId xmlns:a16="http://schemas.microsoft.com/office/drawing/2014/main" id="{87843604-5951-1443-978F-7593139D4FFF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9" name="Redondear rectángulo de esquina del mismo lado 38">
              <a:extLst>
                <a:ext uri="{FF2B5EF4-FFF2-40B4-BE49-F238E27FC236}">
                  <a16:creationId xmlns:a16="http://schemas.microsoft.com/office/drawing/2014/main" id="{1F28D0FC-5F99-1A46-AE10-AD1A16178647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DE88CED-11FA-7243-9619-8C7AF6434ED1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0" name="Grupo 49">
                <a:extLst>
                  <a:ext uri="{FF2B5EF4-FFF2-40B4-BE49-F238E27FC236}">
                    <a16:creationId xmlns:a16="http://schemas.microsoft.com/office/drawing/2014/main" id="{3FEC8C1F-7F42-BC46-9863-FEA5B8513B33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2" name="Redondear rectángulo de esquina del mismo lado 51">
                  <a:extLst>
                    <a:ext uri="{FF2B5EF4-FFF2-40B4-BE49-F238E27FC236}">
                      <a16:creationId xmlns:a16="http://schemas.microsoft.com/office/drawing/2014/main" id="{CBF60C3A-6E70-3041-B7A4-EBD33491D351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3" name="Redondear rectángulo de esquina del mismo lado 52">
                  <a:extLst>
                    <a:ext uri="{FF2B5EF4-FFF2-40B4-BE49-F238E27FC236}">
                      <a16:creationId xmlns:a16="http://schemas.microsoft.com/office/drawing/2014/main" id="{93979BEB-E742-3C42-8730-01DF9CE5609F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1" name="Redondear rectángulo de esquina del mismo lado 50">
                <a:extLst>
                  <a:ext uri="{FF2B5EF4-FFF2-40B4-BE49-F238E27FC236}">
                    <a16:creationId xmlns:a16="http://schemas.microsoft.com/office/drawing/2014/main" id="{673A017F-3A9D-0541-8E91-BEBE5A89C4AF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43820561-2699-1249-B97B-43B011410C31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5B7316F7-1AC6-E14A-8EA1-E2D4468B2223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F31F3815-DED1-C24A-B4E0-C554A848A678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6DBC30E8-CBE8-1340-9C68-02F9B21AD3E1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F7F7790D-2968-6B41-8CDB-12A1668A4A38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4" name="object 10">
                <a:extLst>
                  <a:ext uri="{FF2B5EF4-FFF2-40B4-BE49-F238E27FC236}">
                    <a16:creationId xmlns:a16="http://schemas.microsoft.com/office/drawing/2014/main" id="{C4E781D9-77DE-2B4B-A1E4-32097EEFA2D4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">
                <a:extLst>
                  <a:ext uri="{FF2B5EF4-FFF2-40B4-BE49-F238E27FC236}">
                    <a16:creationId xmlns:a16="http://schemas.microsoft.com/office/drawing/2014/main" id="{72F6C029-E650-B44F-BB4F-41ABC5A558A9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6" name="Imagen 45">
                <a:extLst>
                  <a:ext uri="{FF2B5EF4-FFF2-40B4-BE49-F238E27FC236}">
                    <a16:creationId xmlns:a16="http://schemas.microsoft.com/office/drawing/2014/main" id="{3BBE3547-F80B-8844-B5C4-415AA79BED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94AE92DF-DEA6-B24A-A912-B6F76F72E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sp>
        <p:nvSpPr>
          <p:cNvPr id="54" name="CuadroTexto 53">
            <a:extLst>
              <a:ext uri="{FF2B5EF4-FFF2-40B4-BE49-F238E27FC236}">
                <a16:creationId xmlns:a16="http://schemas.microsoft.com/office/drawing/2014/main" id="{887A29AD-7313-8447-B134-E94E5E49C430}"/>
              </a:ext>
            </a:extLst>
          </p:cNvPr>
          <p:cNvSpPr txBox="1"/>
          <p:nvPr/>
        </p:nvSpPr>
        <p:spPr>
          <a:xfrm>
            <a:off x="10561638" y="608393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LOGO</a:t>
            </a:r>
          </a:p>
        </p:txBody>
      </p:sp>
      <p:pic>
        <p:nvPicPr>
          <p:cNvPr id="27" name="Picture 2" descr="Archivo:Renfe Logo.png - Wikipedia, la enciclopedia libre">
            <a:extLst>
              <a:ext uri="{FF2B5EF4-FFF2-40B4-BE49-F238E27FC236}">
                <a16:creationId xmlns:a16="http://schemas.microsoft.com/office/drawing/2014/main" id="{B38D476F-9582-4ADD-8B65-0CD10F3482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011" y="5999019"/>
            <a:ext cx="1272743" cy="5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1996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463144-E0D6-4A84-B5A3-6C1FCFAA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METHODOLOGY WAS USED?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649184-1407-4D18-9C4E-7B8CFF3A650D}"/>
              </a:ext>
            </a:extLst>
          </p:cNvPr>
          <p:cNvSpPr txBox="1">
            <a:spLocks/>
          </p:cNvSpPr>
          <p:nvPr/>
        </p:nvSpPr>
        <p:spPr>
          <a:xfrm>
            <a:off x="838200" y="1021319"/>
            <a:ext cx="10515600" cy="43513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</a:rPr>
              <a:t>Analysis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GB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 of existing reporting systems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GB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Lessons learned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</a:rPr>
              <a:t>Design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GB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Defining the procedures of the reporting system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GB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Defining functional requirements.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GB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Defining system requirements and risk analysis.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GB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Defining the data model, UX requirements and visual style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</a:rPr>
              <a:t>Development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</a:rPr>
              <a:t>Integration and quality test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</a:rPr>
              <a:t>Deployment 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2"/>
                </a:solidFill>
              </a:rPr>
              <a:t>Maintenance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BFD1442-EFA1-E212-FF8F-5C03B27CE1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790" y="1394790"/>
            <a:ext cx="2547731" cy="2547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23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E5C2AFFC-97C3-4157-A689-F4D47F976B1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352" y="3939910"/>
            <a:ext cx="1111199" cy="110682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F77620F-54F5-491D-8C61-6F9D2B63BB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8167" y="4178864"/>
            <a:ext cx="982664" cy="13254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RSSB: Empleos | LinkedIn">
            <a:extLst>
              <a:ext uri="{FF2B5EF4-FFF2-40B4-BE49-F238E27FC236}">
                <a16:creationId xmlns:a16="http://schemas.microsoft.com/office/drawing/2014/main" id="{60F8220C-E72C-41D8-BF97-5B22971F7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1437" y="4998865"/>
            <a:ext cx="749027" cy="749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5">
            <a:extLst>
              <a:ext uri="{FF2B5EF4-FFF2-40B4-BE49-F238E27FC236}">
                <a16:creationId xmlns:a16="http://schemas.microsoft.com/office/drawing/2014/main" id="{A93785BB-ED69-4627-A878-1B07CE1527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LESSONS LEARNED </a:t>
            </a:r>
            <a:endParaRPr lang="es-ES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2C4AA73A-88AD-2CE1-5282-5200A1EDB78B}"/>
              </a:ext>
            </a:extLst>
          </p:cNvPr>
          <p:cNvSpPr/>
          <p:nvPr/>
        </p:nvSpPr>
        <p:spPr>
          <a:xfrm>
            <a:off x="5128590" y="1680156"/>
            <a:ext cx="6829367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 event could be classified using different categories (lack of knowledge, ambiguity,…)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7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descriptions could contain sensitive information (names of persons, phones numbers, addresses,…)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7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CCS system could receive 150.000 reports per year.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GB" sz="7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Understanding the text was not straightforward (misspellings, ambiguity, abbreviations, different ways of naming a place,…). It was even found incomprehensible records.</a:t>
            </a:r>
          </a:p>
          <a:p>
            <a:endParaRPr lang="en-GB" sz="7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main outcome was a report. </a:t>
            </a:r>
          </a:p>
        </p:txBody>
      </p:sp>
      <p:pic>
        <p:nvPicPr>
          <p:cNvPr id="5" name="Picture 2" descr="Tableau Upgrade – Lessons Learned - Clariba website">
            <a:extLst>
              <a:ext uri="{FF2B5EF4-FFF2-40B4-BE49-F238E27FC236}">
                <a16:creationId xmlns:a16="http://schemas.microsoft.com/office/drawing/2014/main" id="{0A625133-127C-F922-CD04-56C61DC21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930" y="458539"/>
            <a:ext cx="1032744" cy="102527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79B1A1EA-2CBC-EB48-30C0-4DCDA64812AB}"/>
              </a:ext>
            </a:extLst>
          </p:cNvPr>
          <p:cNvGrpSpPr/>
          <p:nvPr/>
        </p:nvGrpSpPr>
        <p:grpSpPr>
          <a:xfrm>
            <a:off x="604690" y="1467557"/>
            <a:ext cx="4132962" cy="2237206"/>
            <a:chOff x="878112" y="1045870"/>
            <a:chExt cx="10689320" cy="4822249"/>
          </a:xfrm>
        </p:grpSpPr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18D7F489-9028-7467-D9A0-BC17FF49E8F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8112" y="1504122"/>
              <a:ext cx="2787291" cy="406179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28BD95DC-B41D-4060-48A3-BA2E651D5B4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35150">
              <a:off x="3437175" y="1088618"/>
              <a:ext cx="3154334" cy="405557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1BFBD141-C8A9-5849-1EE7-722F6A43A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5165" y="2124218"/>
              <a:ext cx="2683565" cy="374390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2E3A12EB-7823-53A3-3BB3-567315833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785069">
              <a:off x="6649525" y="1045870"/>
              <a:ext cx="3177867" cy="418101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E570A33F-008F-73F4-83D3-EED143AF7B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65136" y="1883950"/>
              <a:ext cx="2902296" cy="38641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72142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8EBD9B-CC70-4C05-B997-79038E7EC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EARLY REQUIREMENTS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AD17C0B-98C0-40BE-94E7-1560378DFDE6}"/>
              </a:ext>
            </a:extLst>
          </p:cNvPr>
          <p:cNvSpPr/>
          <p:nvPr/>
        </p:nvSpPr>
        <p:spPr>
          <a:xfrm>
            <a:off x="1023116" y="1351508"/>
            <a:ext cx="9654014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en-GB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Taxonomies should be easily configurable and they should defined for technical and </a:t>
            </a:r>
            <a:r>
              <a:rPr lang="en-GB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non-technical staff</a:t>
            </a:r>
            <a:r>
              <a:rPr lang="en-GB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</a:p>
          <a:p>
            <a:pPr lvl="1"/>
            <a:endParaRPr lang="en-GB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case of receiving hundreds of reports, the application should have a configurable </a:t>
            </a:r>
            <a:r>
              <a:rPr lang="en-GB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priority</a:t>
            </a:r>
            <a:r>
              <a:rPr lang="en-GB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system. </a:t>
            </a:r>
          </a:p>
          <a:p>
            <a:pPr lvl="1"/>
            <a:endParaRPr lang="en-GB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application should be </a:t>
            </a:r>
            <a:r>
              <a:rPr lang="en-GB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confidential</a:t>
            </a:r>
            <a:r>
              <a:rPr lang="en-GB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it should allow to remove sensitive information from records (including free text) before being processed. </a:t>
            </a:r>
          </a:p>
          <a:p>
            <a:pPr lvl="1"/>
            <a:endParaRPr lang="en-GB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information of the records should be </a:t>
            </a:r>
            <a:r>
              <a:rPr lang="en-GB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comprehensive and complete </a:t>
            </a:r>
            <a:r>
              <a:rPr lang="en-GB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(free-text vs structured data)</a:t>
            </a:r>
            <a:r>
              <a:rPr lang="en-GB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</a:t>
            </a:r>
            <a:r>
              <a:rPr lang="en-GB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lvl="1"/>
            <a:endParaRPr lang="en-GB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main outcome should be the state of the designed </a:t>
            </a:r>
            <a:r>
              <a:rPr lang="en-GB" b="1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 measures</a:t>
            </a:r>
            <a:r>
              <a:rPr lang="en-GB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  </a:t>
            </a:r>
            <a:endPara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Marcador de texto 2">
            <a:extLst>
              <a:ext uri="{FF2B5EF4-FFF2-40B4-BE49-F238E27FC236}">
                <a16:creationId xmlns:a16="http://schemas.microsoft.com/office/drawing/2014/main" id="{E45094EE-9E65-D2D2-53A7-5FD6C3836DE1}"/>
              </a:ext>
            </a:extLst>
          </p:cNvPr>
          <p:cNvSpPr txBox="1">
            <a:spLocks/>
          </p:cNvSpPr>
          <p:nvPr/>
        </p:nvSpPr>
        <p:spPr>
          <a:xfrm>
            <a:off x="334963" y="1031875"/>
            <a:ext cx="11181696" cy="43767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dirty="0">
                <a:solidFill>
                  <a:schemeClr val="tx2"/>
                </a:solidFill>
              </a:rPr>
              <a:t>We started the project defining an early requirements from the lessons learned </a:t>
            </a:r>
          </a:p>
        </p:txBody>
      </p:sp>
    </p:spTree>
    <p:extLst>
      <p:ext uri="{BB962C8B-B14F-4D97-AF65-F5344CB8AC3E}">
        <p14:creationId xmlns:p14="http://schemas.microsoft.com/office/powerpoint/2010/main" val="266935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1B72B0-3158-5B90-46B8-D914587AB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DESIGN: </a:t>
            </a:r>
            <a:r>
              <a:rPr lang="en-US" dirty="0"/>
              <a:t>PROCESSES OF THE REPORTING SYSTEM</a:t>
            </a:r>
            <a:endParaRPr lang="es-ES" dirty="0"/>
          </a:p>
        </p:txBody>
      </p:sp>
      <p:pic>
        <p:nvPicPr>
          <p:cNvPr id="7" name="Gráfico 6" descr="Usuarios">
            <a:extLst>
              <a:ext uri="{FF2B5EF4-FFF2-40B4-BE49-F238E27FC236}">
                <a16:creationId xmlns:a16="http://schemas.microsoft.com/office/drawing/2014/main" id="{5695F727-E0D4-0456-F447-2DF9AFDA9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0199" y="1789410"/>
            <a:ext cx="1325562" cy="1325562"/>
          </a:xfrm>
          <a:prstGeom prst="rect">
            <a:avLst/>
          </a:prstGeom>
        </p:spPr>
      </p:pic>
      <p:pic>
        <p:nvPicPr>
          <p:cNvPr id="8" name="Gráfico 7" descr="Documento">
            <a:extLst>
              <a:ext uri="{FF2B5EF4-FFF2-40B4-BE49-F238E27FC236}">
                <a16:creationId xmlns:a16="http://schemas.microsoft.com/office/drawing/2014/main" id="{2C624D4D-5A9C-9152-3D6E-5FFE2E554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9986" y="2103739"/>
            <a:ext cx="755111" cy="755111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89E70A3B-B920-B60C-E14C-A570F9D1E00A}"/>
              </a:ext>
            </a:extLst>
          </p:cNvPr>
          <p:cNvCxnSpPr/>
          <p:nvPr/>
        </p:nvCxnSpPr>
        <p:spPr>
          <a:xfrm>
            <a:off x="4931837" y="2468638"/>
            <a:ext cx="10150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CAA14140-741D-589F-8633-1E2249C1F2E6}"/>
              </a:ext>
            </a:extLst>
          </p:cNvPr>
          <p:cNvSpPr txBox="1"/>
          <p:nvPr/>
        </p:nvSpPr>
        <p:spPr>
          <a:xfrm>
            <a:off x="5029796" y="2214371"/>
            <a:ext cx="8068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fill in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5D445D6-9E3F-E516-1B82-745103A6CEE8}"/>
              </a:ext>
            </a:extLst>
          </p:cNvPr>
          <p:cNvSpPr txBox="1"/>
          <p:nvPr/>
        </p:nvSpPr>
        <p:spPr>
          <a:xfrm>
            <a:off x="5931746" y="2858850"/>
            <a:ext cx="6890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Report</a:t>
            </a:r>
          </a:p>
        </p:txBody>
      </p:sp>
      <p:pic>
        <p:nvPicPr>
          <p:cNvPr id="12" name="Gráfico 11" descr="Contrato RTL">
            <a:extLst>
              <a:ext uri="{FF2B5EF4-FFF2-40B4-BE49-F238E27FC236}">
                <a16:creationId xmlns:a16="http://schemas.microsoft.com/office/drawing/2014/main" id="{302748F1-F08F-B497-8BC0-85116F8531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76867" y="1978047"/>
            <a:ext cx="914400" cy="914400"/>
          </a:xfrm>
          <a:prstGeom prst="rect">
            <a:avLst/>
          </a:prstGeom>
        </p:spPr>
      </p:pic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0CD8D969-CAC9-AE46-7693-1E5578735523}"/>
              </a:ext>
            </a:extLst>
          </p:cNvPr>
          <p:cNvCxnSpPr/>
          <p:nvPr/>
        </p:nvCxnSpPr>
        <p:spPr>
          <a:xfrm>
            <a:off x="3120217" y="2468638"/>
            <a:ext cx="10150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A792EBB-7E12-32BF-0F1E-6BD9A4F544EF}"/>
              </a:ext>
            </a:extLst>
          </p:cNvPr>
          <p:cNvSpPr txBox="1"/>
          <p:nvPr/>
        </p:nvSpPr>
        <p:spPr>
          <a:xfrm>
            <a:off x="3228450" y="2204097"/>
            <a:ext cx="7846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accept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5332CAF-1E0C-96DC-1AE3-BF5F060D7AA6}"/>
              </a:ext>
            </a:extLst>
          </p:cNvPr>
          <p:cNvSpPr txBox="1"/>
          <p:nvPr/>
        </p:nvSpPr>
        <p:spPr>
          <a:xfrm>
            <a:off x="3606689" y="2821762"/>
            <a:ext cx="1816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Confidentiality</a:t>
            </a:r>
            <a:r>
              <a:rPr lang="es-E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agreement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1360B6B8-0FFE-4FD8-0498-E340E310B804}"/>
              </a:ext>
            </a:extLst>
          </p:cNvPr>
          <p:cNvSpPr txBox="1"/>
          <p:nvPr/>
        </p:nvSpPr>
        <p:spPr>
          <a:xfrm>
            <a:off x="1510706" y="1331716"/>
            <a:ext cx="15245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lang="es-ES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Renfe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2B9DD5F8-84C6-FB29-7415-545163445A3D}"/>
              </a:ext>
            </a:extLst>
          </p:cNvPr>
          <p:cNvSpPr/>
          <p:nvPr/>
        </p:nvSpPr>
        <p:spPr>
          <a:xfrm>
            <a:off x="7412913" y="1978047"/>
            <a:ext cx="2189527" cy="105728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 to complete and </a:t>
            </a:r>
            <a:r>
              <a:rPr lang="en-US" sz="1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anonymise</a:t>
            </a:r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the report</a:t>
            </a: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C58A3AE-96E5-6FC3-BC4A-EFE95A9ADBC7}"/>
              </a:ext>
            </a:extLst>
          </p:cNvPr>
          <p:cNvSpPr/>
          <p:nvPr/>
        </p:nvSpPr>
        <p:spPr>
          <a:xfrm>
            <a:off x="7953141" y="1789410"/>
            <a:ext cx="1140902" cy="18863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Renfe Group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DDBB7446-32E4-8A74-C7F1-98F964A431C2}"/>
              </a:ext>
            </a:extLst>
          </p:cNvPr>
          <p:cNvCxnSpPr/>
          <p:nvPr/>
        </p:nvCxnSpPr>
        <p:spPr>
          <a:xfrm>
            <a:off x="6646753" y="2468638"/>
            <a:ext cx="684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002D77CA-9873-16FC-B1C7-2AE7E726247C}"/>
              </a:ext>
            </a:extLst>
          </p:cNvPr>
          <p:cNvSpPr/>
          <p:nvPr/>
        </p:nvSpPr>
        <p:spPr>
          <a:xfrm>
            <a:off x="2177457" y="4415737"/>
            <a:ext cx="2189527" cy="105728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 to manage the anonymous report</a:t>
            </a: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56895A74-7BF9-F448-856E-B4324804CF12}"/>
              </a:ext>
            </a:extLst>
          </p:cNvPr>
          <p:cNvSpPr/>
          <p:nvPr/>
        </p:nvSpPr>
        <p:spPr>
          <a:xfrm>
            <a:off x="2751480" y="4225441"/>
            <a:ext cx="1140902" cy="18863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</a:t>
            </a:r>
          </a:p>
        </p:txBody>
      </p:sp>
      <p:pic>
        <p:nvPicPr>
          <p:cNvPr id="22" name="Gráfico 21" descr="Contorno">
            <a:extLst>
              <a:ext uri="{FF2B5EF4-FFF2-40B4-BE49-F238E27FC236}">
                <a16:creationId xmlns:a16="http://schemas.microsoft.com/office/drawing/2014/main" id="{AFB595BD-4849-BBB8-DCE0-7074C93662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67688" y="1453346"/>
            <a:ext cx="306475" cy="306475"/>
          </a:xfrm>
          <a:prstGeom prst="rect">
            <a:avLst/>
          </a:prstGeom>
        </p:spPr>
      </p:pic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3502F5E6-3047-CEBD-0AA7-B2D99B499277}"/>
              </a:ext>
            </a:extLst>
          </p:cNvPr>
          <p:cNvSpPr/>
          <p:nvPr/>
        </p:nvSpPr>
        <p:spPr>
          <a:xfrm rot="10800000">
            <a:off x="6822955" y="1822599"/>
            <a:ext cx="195943" cy="25492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DD62D5BF-DAEA-4824-6842-C33709F6B800}"/>
              </a:ext>
            </a:extLst>
          </p:cNvPr>
          <p:cNvSpPr txBox="1"/>
          <p:nvPr/>
        </p:nvSpPr>
        <p:spPr>
          <a:xfrm>
            <a:off x="6379885" y="1088250"/>
            <a:ext cx="1082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 the report and agreement</a:t>
            </a:r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21D2998C-75DF-8B55-D26F-6FCA6133F108}"/>
              </a:ext>
            </a:extLst>
          </p:cNvPr>
          <p:cNvCxnSpPr>
            <a:cxnSpLocks/>
            <a:stCxn id="31" idx="0"/>
            <a:endCxn id="27" idx="0"/>
          </p:cNvCxnSpPr>
          <p:nvPr/>
        </p:nvCxnSpPr>
        <p:spPr>
          <a:xfrm flipV="1">
            <a:off x="2221912" y="3693269"/>
            <a:ext cx="7386918" cy="33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upo 25">
            <a:extLst>
              <a:ext uri="{FF2B5EF4-FFF2-40B4-BE49-F238E27FC236}">
                <a16:creationId xmlns:a16="http://schemas.microsoft.com/office/drawing/2014/main" id="{55FD042B-B024-ACAC-9725-1159F0CD0B1D}"/>
              </a:ext>
            </a:extLst>
          </p:cNvPr>
          <p:cNvGrpSpPr/>
          <p:nvPr/>
        </p:nvGrpSpPr>
        <p:grpSpPr>
          <a:xfrm>
            <a:off x="9081961" y="2504769"/>
            <a:ext cx="1053493" cy="1188500"/>
            <a:chOff x="7840014" y="3318185"/>
            <a:chExt cx="1053493" cy="1188500"/>
          </a:xfrm>
        </p:grpSpPr>
        <p:sp>
          <p:nvSpPr>
            <p:cNvPr id="27" name="Arco 26">
              <a:extLst>
                <a:ext uri="{FF2B5EF4-FFF2-40B4-BE49-F238E27FC236}">
                  <a16:creationId xmlns:a16="http://schemas.microsoft.com/office/drawing/2014/main" id="{176B8603-4EF9-4F19-E43D-C61BD4620C52}"/>
                </a:ext>
              </a:extLst>
            </p:cNvPr>
            <p:cNvSpPr/>
            <p:nvPr/>
          </p:nvSpPr>
          <p:spPr>
            <a:xfrm flipV="1">
              <a:off x="7840260" y="3810129"/>
              <a:ext cx="1053247" cy="696556"/>
            </a:xfrm>
            <a:prstGeom prst="arc">
              <a:avLst>
                <a:gd name="adj1" fmla="val 16200000"/>
                <a:gd name="adj2" fmla="val 2156283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8" name="Arco 27">
              <a:extLst>
                <a:ext uri="{FF2B5EF4-FFF2-40B4-BE49-F238E27FC236}">
                  <a16:creationId xmlns:a16="http://schemas.microsoft.com/office/drawing/2014/main" id="{34F69C5F-2110-21BA-A8F5-7F2F955FC2D3}"/>
                </a:ext>
              </a:extLst>
            </p:cNvPr>
            <p:cNvSpPr/>
            <p:nvPr/>
          </p:nvSpPr>
          <p:spPr>
            <a:xfrm>
              <a:off x="7840014" y="3318185"/>
              <a:ext cx="1053247" cy="696556"/>
            </a:xfrm>
            <a:prstGeom prst="arc">
              <a:avLst>
                <a:gd name="adj1" fmla="val 16200000"/>
                <a:gd name="adj2" fmla="val 2156283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52FC5B8E-50C0-1F7C-7839-7A7A4DBC61E0}"/>
                </a:ext>
              </a:extLst>
            </p:cNvPr>
            <p:cNvCxnSpPr>
              <a:cxnSpLocks/>
              <a:stCxn id="28" idx="2"/>
              <a:endCxn id="27" idx="2"/>
            </p:cNvCxnSpPr>
            <p:nvPr/>
          </p:nvCxnSpPr>
          <p:spPr>
            <a:xfrm>
              <a:off x="8893191" y="3660771"/>
              <a:ext cx="246" cy="503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04436156-0A3F-AFA6-A026-A5D02DD49EFE}"/>
              </a:ext>
            </a:extLst>
          </p:cNvPr>
          <p:cNvGrpSpPr/>
          <p:nvPr/>
        </p:nvGrpSpPr>
        <p:grpSpPr>
          <a:xfrm rot="10800000">
            <a:off x="1695288" y="3696668"/>
            <a:ext cx="1053493" cy="1188500"/>
            <a:chOff x="7840014" y="3318185"/>
            <a:chExt cx="1053493" cy="1188500"/>
          </a:xfrm>
        </p:grpSpPr>
        <p:sp>
          <p:nvSpPr>
            <p:cNvPr id="31" name="Arco 30">
              <a:extLst>
                <a:ext uri="{FF2B5EF4-FFF2-40B4-BE49-F238E27FC236}">
                  <a16:creationId xmlns:a16="http://schemas.microsoft.com/office/drawing/2014/main" id="{E447F800-43EA-9DA6-E8DF-B65904DEF755}"/>
                </a:ext>
              </a:extLst>
            </p:cNvPr>
            <p:cNvSpPr/>
            <p:nvPr/>
          </p:nvSpPr>
          <p:spPr>
            <a:xfrm flipV="1">
              <a:off x="7840260" y="3810129"/>
              <a:ext cx="1053247" cy="696556"/>
            </a:xfrm>
            <a:prstGeom prst="arc">
              <a:avLst>
                <a:gd name="adj1" fmla="val 16200000"/>
                <a:gd name="adj2" fmla="val 21562837"/>
              </a:avLst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Arco 31">
              <a:extLst>
                <a:ext uri="{FF2B5EF4-FFF2-40B4-BE49-F238E27FC236}">
                  <a16:creationId xmlns:a16="http://schemas.microsoft.com/office/drawing/2014/main" id="{03CD3A77-5D09-27DA-E28D-B7E0675B54E1}"/>
                </a:ext>
              </a:extLst>
            </p:cNvPr>
            <p:cNvSpPr/>
            <p:nvPr/>
          </p:nvSpPr>
          <p:spPr>
            <a:xfrm>
              <a:off x="7840014" y="3318185"/>
              <a:ext cx="1053247" cy="696556"/>
            </a:xfrm>
            <a:prstGeom prst="arc">
              <a:avLst>
                <a:gd name="adj1" fmla="val 16200000"/>
                <a:gd name="adj2" fmla="val 21562837"/>
              </a:avLst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33" name="Conector recto 32">
              <a:extLst>
                <a:ext uri="{FF2B5EF4-FFF2-40B4-BE49-F238E27FC236}">
                  <a16:creationId xmlns:a16="http://schemas.microsoft.com/office/drawing/2014/main" id="{22CFEDF4-0AFB-744F-DE33-2D7364DCD273}"/>
                </a:ext>
              </a:extLst>
            </p:cNvPr>
            <p:cNvCxnSpPr>
              <a:cxnSpLocks/>
              <a:stCxn id="32" idx="2"/>
              <a:endCxn id="31" idx="2"/>
            </p:cNvCxnSpPr>
            <p:nvPr/>
          </p:nvCxnSpPr>
          <p:spPr>
            <a:xfrm>
              <a:off x="8893191" y="3660771"/>
              <a:ext cx="246" cy="5033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95269EAA-33AF-4538-B1AA-5AFB24874D7F}"/>
              </a:ext>
            </a:extLst>
          </p:cNvPr>
          <p:cNvSpPr/>
          <p:nvPr/>
        </p:nvSpPr>
        <p:spPr>
          <a:xfrm>
            <a:off x="5590828" y="4346263"/>
            <a:ext cx="2189527" cy="105728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 to manage the risk control measures </a:t>
            </a:r>
          </a:p>
        </p:txBody>
      </p:sp>
      <p:pic>
        <p:nvPicPr>
          <p:cNvPr id="35" name="Gráfico 34" descr="Contorno">
            <a:extLst>
              <a:ext uri="{FF2B5EF4-FFF2-40B4-BE49-F238E27FC236}">
                <a16:creationId xmlns:a16="http://schemas.microsoft.com/office/drawing/2014/main" id="{DAF57A6B-5BB0-E434-7766-F07014610A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03401" y="1473574"/>
            <a:ext cx="306475" cy="306475"/>
          </a:xfrm>
          <a:prstGeom prst="rect">
            <a:avLst/>
          </a:prstGeom>
        </p:spPr>
      </p:pic>
      <p:sp>
        <p:nvSpPr>
          <p:cNvPr id="36" name="Flecha: hacia abajo 35">
            <a:extLst>
              <a:ext uri="{FF2B5EF4-FFF2-40B4-BE49-F238E27FC236}">
                <a16:creationId xmlns:a16="http://schemas.microsoft.com/office/drawing/2014/main" id="{D62C57BD-239E-B49A-3FCC-4382D5511D26}"/>
              </a:ext>
            </a:extLst>
          </p:cNvPr>
          <p:cNvSpPr/>
          <p:nvPr/>
        </p:nvSpPr>
        <p:spPr>
          <a:xfrm rot="10800000">
            <a:off x="9758668" y="1842827"/>
            <a:ext cx="195943" cy="25492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1CED6EC7-8C7E-B645-5BE2-90886C017DAA}"/>
              </a:ext>
            </a:extLst>
          </p:cNvPr>
          <p:cNvSpPr txBox="1"/>
          <p:nvPr/>
        </p:nvSpPr>
        <p:spPr>
          <a:xfrm>
            <a:off x="9204626" y="1058222"/>
            <a:ext cx="1304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 the state </a:t>
            </a:r>
          </a:p>
          <a:p>
            <a:pPr algn="ctr"/>
            <a:r>
              <a:rPr lang="en-US" sz="9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 the report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FE80116-B361-868E-55A5-3E8EB0BF3D48}"/>
              </a:ext>
            </a:extLst>
          </p:cNvPr>
          <p:cNvSpPr txBox="1"/>
          <p:nvPr/>
        </p:nvSpPr>
        <p:spPr>
          <a:xfrm>
            <a:off x="4796442" y="3655626"/>
            <a:ext cx="4017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report is accepted and sent to the right company</a:t>
            </a:r>
          </a:p>
        </p:txBody>
      </p:sp>
      <p:sp>
        <p:nvSpPr>
          <p:cNvPr id="39" name="Rectángulo: esquinas redondeadas 38">
            <a:extLst>
              <a:ext uri="{FF2B5EF4-FFF2-40B4-BE49-F238E27FC236}">
                <a16:creationId xmlns:a16="http://schemas.microsoft.com/office/drawing/2014/main" id="{2D229AEE-0FE5-3528-7263-0CA4ADD8BB95}"/>
              </a:ext>
            </a:extLst>
          </p:cNvPr>
          <p:cNvSpPr/>
          <p:nvPr/>
        </p:nvSpPr>
        <p:spPr>
          <a:xfrm>
            <a:off x="6079254" y="4155658"/>
            <a:ext cx="1140902" cy="18863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05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</a:t>
            </a:r>
          </a:p>
        </p:txBody>
      </p:sp>
      <p:cxnSp>
        <p:nvCxnSpPr>
          <p:cNvPr id="40" name="Conector recto de flecha 39">
            <a:extLst>
              <a:ext uri="{FF2B5EF4-FFF2-40B4-BE49-F238E27FC236}">
                <a16:creationId xmlns:a16="http://schemas.microsoft.com/office/drawing/2014/main" id="{3DB55BF2-237E-354F-D43F-6227539841D2}"/>
              </a:ext>
            </a:extLst>
          </p:cNvPr>
          <p:cNvCxnSpPr/>
          <p:nvPr/>
        </p:nvCxnSpPr>
        <p:spPr>
          <a:xfrm>
            <a:off x="4514924" y="4939423"/>
            <a:ext cx="972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Conector recto de flecha 40">
            <a:extLst>
              <a:ext uri="{FF2B5EF4-FFF2-40B4-BE49-F238E27FC236}">
                <a16:creationId xmlns:a16="http://schemas.microsoft.com/office/drawing/2014/main" id="{56582076-824E-B797-68DA-AEA1F7F27B26}"/>
              </a:ext>
            </a:extLst>
          </p:cNvPr>
          <p:cNvCxnSpPr/>
          <p:nvPr/>
        </p:nvCxnSpPr>
        <p:spPr>
          <a:xfrm>
            <a:off x="7887536" y="4941704"/>
            <a:ext cx="1476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CuadroTexto 41">
            <a:extLst>
              <a:ext uri="{FF2B5EF4-FFF2-40B4-BE49-F238E27FC236}">
                <a16:creationId xmlns:a16="http://schemas.microsoft.com/office/drawing/2014/main" id="{728B4686-F9EB-DD45-8CF4-33586358C950}"/>
              </a:ext>
            </a:extLst>
          </p:cNvPr>
          <p:cNvSpPr txBox="1"/>
          <p:nvPr/>
        </p:nvSpPr>
        <p:spPr>
          <a:xfrm>
            <a:off x="7790467" y="4650883"/>
            <a:ext cx="1759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report is closed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FA2A6077-DB76-E55A-3E93-E96EB8B34C95}"/>
              </a:ext>
            </a:extLst>
          </p:cNvPr>
          <p:cNvSpPr txBox="1"/>
          <p:nvPr/>
        </p:nvSpPr>
        <p:spPr>
          <a:xfrm>
            <a:off x="7676810" y="5578736"/>
            <a:ext cx="20818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 outcomes and feedback form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id="{EE61AF41-7605-F8E3-B80F-02C862D67611}"/>
              </a:ext>
            </a:extLst>
          </p:cNvPr>
          <p:cNvSpPr txBox="1"/>
          <p:nvPr/>
        </p:nvSpPr>
        <p:spPr>
          <a:xfrm>
            <a:off x="4470888" y="4650883"/>
            <a:ext cx="1074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applicable</a:t>
            </a:r>
          </a:p>
        </p:txBody>
      </p:sp>
      <p:pic>
        <p:nvPicPr>
          <p:cNvPr id="3" name="Gráfico 2" descr="Contorno">
            <a:extLst>
              <a:ext uri="{FF2B5EF4-FFF2-40B4-BE49-F238E27FC236}">
                <a16:creationId xmlns:a16="http://schemas.microsoft.com/office/drawing/2014/main" id="{E67ACD97-7CED-4A68-2DB5-A8FEB523C2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507526" y="5272261"/>
            <a:ext cx="306475" cy="306475"/>
          </a:xfrm>
          <a:prstGeom prst="rect">
            <a:avLst/>
          </a:prstGeom>
        </p:spPr>
      </p:pic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D26A1C1A-5AE4-F7E7-DF34-4EF5C512E3B1}"/>
              </a:ext>
            </a:extLst>
          </p:cNvPr>
          <p:cNvSpPr/>
          <p:nvPr/>
        </p:nvSpPr>
        <p:spPr>
          <a:xfrm>
            <a:off x="8544710" y="5017335"/>
            <a:ext cx="195943" cy="254926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A393862B-F603-1C80-0668-632526882F7B}"/>
              </a:ext>
            </a:extLst>
          </p:cNvPr>
          <p:cNvSpPr/>
          <p:nvPr/>
        </p:nvSpPr>
        <p:spPr>
          <a:xfrm>
            <a:off x="9440520" y="4351210"/>
            <a:ext cx="2189527" cy="105728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Continuous improvement process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875042A8-FB73-F905-78AC-FE3C4339076C}"/>
              </a:ext>
            </a:extLst>
          </p:cNvPr>
          <p:cNvSpPr/>
          <p:nvPr/>
        </p:nvSpPr>
        <p:spPr>
          <a:xfrm>
            <a:off x="9969926" y="4166696"/>
            <a:ext cx="1140902" cy="188636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Renfe Group</a:t>
            </a:r>
          </a:p>
        </p:txBody>
      </p:sp>
    </p:spTree>
    <p:extLst>
      <p:ext uri="{BB962C8B-B14F-4D97-AF65-F5344CB8AC3E}">
        <p14:creationId xmlns:p14="http://schemas.microsoft.com/office/powerpoint/2010/main" val="278162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ren pasando por un puente&#10;&#10;Descripción generada automáticamente">
            <a:extLst>
              <a:ext uri="{FF2B5EF4-FFF2-40B4-BE49-F238E27FC236}">
                <a16:creationId xmlns:a16="http://schemas.microsoft.com/office/drawing/2014/main" id="{EF0A5622-DD43-F546-8A05-760CD210AE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3490" cy="6858000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F9A9A11E-D10D-F344-BA51-166EF683CAD5}"/>
              </a:ext>
            </a:extLst>
          </p:cNvPr>
          <p:cNvSpPr/>
          <p:nvPr/>
        </p:nvSpPr>
        <p:spPr>
          <a:xfrm rot="10800000">
            <a:off x="-1307806" y="1441596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dondear rectángulo de esquina del mismo lado 25">
            <a:extLst>
              <a:ext uri="{FF2B5EF4-FFF2-40B4-BE49-F238E27FC236}">
                <a16:creationId xmlns:a16="http://schemas.microsoft.com/office/drawing/2014/main" id="{DCB5821C-29EF-124C-A6E8-C32F4780BFDA}"/>
              </a:ext>
            </a:extLst>
          </p:cNvPr>
          <p:cNvSpPr/>
          <p:nvPr/>
        </p:nvSpPr>
        <p:spPr>
          <a:xfrm rot="10800000">
            <a:off x="430616" y="1803103"/>
            <a:ext cx="11342283" cy="22647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983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9B9D59-4A3B-694C-A96E-514003D58C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lum bright="100000" contrast="100000"/>
          </a:blip>
          <a:stretch>
            <a:fillRect/>
          </a:stretch>
        </p:blipFill>
        <p:spPr>
          <a:xfrm>
            <a:off x="786956" y="2225727"/>
            <a:ext cx="2317602" cy="328156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AA151354-A0A3-1C4F-A1AF-EE11CD7C3647}"/>
              </a:ext>
            </a:extLst>
          </p:cNvPr>
          <p:cNvSpPr txBox="1"/>
          <p:nvPr/>
        </p:nvSpPr>
        <p:spPr>
          <a:xfrm>
            <a:off x="928454" y="2651642"/>
            <a:ext cx="1037454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CHAPTER 3</a:t>
            </a:r>
          </a:p>
          <a:p>
            <a:pPr>
              <a:spcAft>
                <a:spcPts val="600"/>
              </a:spcAft>
            </a:pPr>
            <a:r>
              <a:rPr lang="es-ES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RESULTS: RCI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944F48A-BA39-2541-8CB5-2B0AA61E4C21}"/>
              </a:ext>
            </a:extLst>
          </p:cNvPr>
          <p:cNvGrpSpPr/>
          <p:nvPr/>
        </p:nvGrpSpPr>
        <p:grpSpPr>
          <a:xfrm>
            <a:off x="-1489" y="5661025"/>
            <a:ext cx="12193490" cy="1196975"/>
            <a:chOff x="-102870" y="5661025"/>
            <a:chExt cx="12294871" cy="1196975"/>
          </a:xfrm>
        </p:grpSpPr>
        <p:sp>
          <p:nvSpPr>
            <p:cNvPr id="38" name="Redondear rectángulo de esquina del mismo lado 37">
              <a:extLst>
                <a:ext uri="{FF2B5EF4-FFF2-40B4-BE49-F238E27FC236}">
                  <a16:creationId xmlns:a16="http://schemas.microsoft.com/office/drawing/2014/main" id="{87843604-5951-1443-978F-7593139D4FFF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9" name="Redondear rectángulo de esquina del mismo lado 38">
              <a:extLst>
                <a:ext uri="{FF2B5EF4-FFF2-40B4-BE49-F238E27FC236}">
                  <a16:creationId xmlns:a16="http://schemas.microsoft.com/office/drawing/2014/main" id="{1F28D0FC-5F99-1A46-AE10-AD1A16178647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DE88CED-11FA-7243-9619-8C7AF6434ED1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0" name="Grupo 49">
                <a:extLst>
                  <a:ext uri="{FF2B5EF4-FFF2-40B4-BE49-F238E27FC236}">
                    <a16:creationId xmlns:a16="http://schemas.microsoft.com/office/drawing/2014/main" id="{3FEC8C1F-7F42-BC46-9863-FEA5B8513B33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2" name="Redondear rectángulo de esquina del mismo lado 51">
                  <a:extLst>
                    <a:ext uri="{FF2B5EF4-FFF2-40B4-BE49-F238E27FC236}">
                      <a16:creationId xmlns:a16="http://schemas.microsoft.com/office/drawing/2014/main" id="{CBF60C3A-6E70-3041-B7A4-EBD33491D351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3" name="Redondear rectángulo de esquina del mismo lado 52">
                  <a:extLst>
                    <a:ext uri="{FF2B5EF4-FFF2-40B4-BE49-F238E27FC236}">
                      <a16:creationId xmlns:a16="http://schemas.microsoft.com/office/drawing/2014/main" id="{93979BEB-E742-3C42-8730-01DF9CE5609F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1" name="Redondear rectángulo de esquina del mismo lado 50">
                <a:extLst>
                  <a:ext uri="{FF2B5EF4-FFF2-40B4-BE49-F238E27FC236}">
                    <a16:creationId xmlns:a16="http://schemas.microsoft.com/office/drawing/2014/main" id="{673A017F-3A9D-0541-8E91-BEBE5A89C4AF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43820561-2699-1249-B97B-43B011410C31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5B7316F7-1AC6-E14A-8EA1-E2D4468B2223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F31F3815-DED1-C24A-B4E0-C554A848A678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6DBC30E8-CBE8-1340-9C68-02F9B21AD3E1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F7F7790D-2968-6B41-8CDB-12A1668A4A38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4" name="object 10">
                <a:extLst>
                  <a:ext uri="{FF2B5EF4-FFF2-40B4-BE49-F238E27FC236}">
                    <a16:creationId xmlns:a16="http://schemas.microsoft.com/office/drawing/2014/main" id="{C4E781D9-77DE-2B4B-A1E4-32097EEFA2D4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">
                <a:extLst>
                  <a:ext uri="{FF2B5EF4-FFF2-40B4-BE49-F238E27FC236}">
                    <a16:creationId xmlns:a16="http://schemas.microsoft.com/office/drawing/2014/main" id="{72F6C029-E650-B44F-BB4F-41ABC5A558A9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6" name="Imagen 45">
                <a:extLst>
                  <a:ext uri="{FF2B5EF4-FFF2-40B4-BE49-F238E27FC236}">
                    <a16:creationId xmlns:a16="http://schemas.microsoft.com/office/drawing/2014/main" id="{3BBE3547-F80B-8844-B5C4-415AA79BED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94AE92DF-DEA6-B24A-A912-B6F76F72E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sp>
        <p:nvSpPr>
          <p:cNvPr id="54" name="CuadroTexto 53">
            <a:extLst>
              <a:ext uri="{FF2B5EF4-FFF2-40B4-BE49-F238E27FC236}">
                <a16:creationId xmlns:a16="http://schemas.microsoft.com/office/drawing/2014/main" id="{887A29AD-7313-8447-B134-E94E5E49C430}"/>
              </a:ext>
            </a:extLst>
          </p:cNvPr>
          <p:cNvSpPr txBox="1"/>
          <p:nvPr/>
        </p:nvSpPr>
        <p:spPr>
          <a:xfrm>
            <a:off x="10561638" y="608393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LOGO</a:t>
            </a:r>
          </a:p>
        </p:txBody>
      </p:sp>
      <p:pic>
        <p:nvPicPr>
          <p:cNvPr id="27" name="Picture 2" descr="Archivo:Renfe Logo.png - Wikipedia, la enciclopedia libre">
            <a:extLst>
              <a:ext uri="{FF2B5EF4-FFF2-40B4-BE49-F238E27FC236}">
                <a16:creationId xmlns:a16="http://schemas.microsoft.com/office/drawing/2014/main" id="{2467D068-4E19-4C3D-B947-28D32CABC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011" y="5999019"/>
            <a:ext cx="1272743" cy="5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8506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973B380A-4269-1C5A-67EF-1DF9E27DAFDA}"/>
              </a:ext>
            </a:extLst>
          </p:cNvPr>
          <p:cNvGrpSpPr/>
          <p:nvPr/>
        </p:nvGrpSpPr>
        <p:grpSpPr>
          <a:xfrm>
            <a:off x="350405" y="3187300"/>
            <a:ext cx="3417611" cy="2557518"/>
            <a:chOff x="661618" y="1205948"/>
            <a:chExt cx="5434382" cy="3175622"/>
          </a:xfrm>
        </p:grpSpPr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34BB2A9A-0A56-6379-40AF-D3CDFBDB96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1618" y="1205948"/>
              <a:ext cx="5434382" cy="3175622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4BB37F95-6715-A654-07F0-2739F899579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3628" y="2090057"/>
              <a:ext cx="4212772" cy="1957471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37C74B5-4188-3D4F-304E-15FF1004DE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RESULTS: CREATING A REPORT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B28CB1F-3870-AC52-0697-DC4A4DC8F4D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351" y="865709"/>
            <a:ext cx="4089562" cy="2374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F318E993-62B5-7471-95E7-46E7FED9AF09}"/>
              </a:ext>
            </a:extLst>
          </p:cNvPr>
          <p:cNvSpPr txBox="1"/>
          <p:nvPr/>
        </p:nvSpPr>
        <p:spPr>
          <a:xfrm>
            <a:off x="9893918" y="4240123"/>
            <a:ext cx="1562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Inbox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992E065-3585-102C-CE33-7AFEEA34890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3690" y="304225"/>
            <a:ext cx="5087762" cy="2984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3CEC3F2-B137-E8E9-5DE5-F7B3F613FD9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2289" y="1880603"/>
            <a:ext cx="6065347" cy="33942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Elipse 5">
            <a:extLst>
              <a:ext uri="{FF2B5EF4-FFF2-40B4-BE49-F238E27FC236}">
                <a16:creationId xmlns:a16="http://schemas.microsoft.com/office/drawing/2014/main" id="{392FD5DC-587A-50AE-B512-3B77522547F9}"/>
              </a:ext>
            </a:extLst>
          </p:cNvPr>
          <p:cNvSpPr/>
          <p:nvPr/>
        </p:nvSpPr>
        <p:spPr>
          <a:xfrm>
            <a:off x="8506175" y="3366456"/>
            <a:ext cx="755374" cy="39683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4095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DB05FC-7215-5315-CA52-24BD5BD84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RESULTS: CREATING A REPORT (FIRST STEP)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7AFC2EE-04A0-D2E7-8F01-E4A54B099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98" y="867966"/>
            <a:ext cx="10641502" cy="47457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A9341584-6625-6104-E3DA-BCB094A081C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886" y="2843031"/>
            <a:ext cx="4459152" cy="26397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6964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F53445-E8C2-58BD-915A-4E1088FC5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RESULTS: CREATING A REPORT (FIRST STEP)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AEBE2AC-11BA-E55F-1D1B-F2182C856D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63" y="1117925"/>
            <a:ext cx="7552031" cy="4456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09C06565-99F8-C655-4E93-7DE89B04FD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2437" y="1688298"/>
            <a:ext cx="5580879" cy="331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34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ED0A594-9B25-CE4C-A45A-3BC570C2D6A1}"/>
              </a:ext>
            </a:extLst>
          </p:cNvPr>
          <p:cNvSpPr/>
          <p:nvPr/>
        </p:nvSpPr>
        <p:spPr>
          <a:xfrm>
            <a:off x="1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EE1DE89-DEEC-834D-9AB5-595B23172018}"/>
              </a:ext>
            </a:extLst>
          </p:cNvPr>
          <p:cNvSpPr/>
          <p:nvPr/>
        </p:nvSpPr>
        <p:spPr>
          <a:xfrm>
            <a:off x="11843875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" name="16 Imagen" descr="Diagonal.png">
            <a:extLst>
              <a:ext uri="{FF2B5EF4-FFF2-40B4-BE49-F238E27FC236}">
                <a16:creationId xmlns:a16="http://schemas.microsoft.com/office/drawing/2014/main" id="{7F19AEE6-938D-CE47-8C54-FCF5C952BB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4427" y="3719237"/>
            <a:ext cx="1563627" cy="3139446"/>
          </a:xfrm>
          <a:prstGeom prst="rect">
            <a:avLst/>
          </a:prstGeom>
        </p:spPr>
      </p:pic>
      <p:pic>
        <p:nvPicPr>
          <p:cNvPr id="11" name="Imagen 10" descr="Un tren en las vías pasando junto a una carretera&#10;&#10;Descripción generada automáticamente">
            <a:extLst>
              <a:ext uri="{FF2B5EF4-FFF2-40B4-BE49-F238E27FC236}">
                <a16:creationId xmlns:a16="http://schemas.microsoft.com/office/drawing/2014/main" id="{2F445A5C-4C0E-8546-8F97-DDEFE68896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F9A9A11E-D10D-F344-BA51-166EF683CAD5}"/>
              </a:ext>
            </a:extLst>
          </p:cNvPr>
          <p:cNvSpPr/>
          <p:nvPr/>
        </p:nvSpPr>
        <p:spPr>
          <a:xfrm rot="10800000">
            <a:off x="-1307806" y="1441596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Redondear rectángulo de esquina del mismo lado 25">
            <a:extLst>
              <a:ext uri="{FF2B5EF4-FFF2-40B4-BE49-F238E27FC236}">
                <a16:creationId xmlns:a16="http://schemas.microsoft.com/office/drawing/2014/main" id="{DCB5821C-29EF-124C-A6E8-C32F4780BFDA}"/>
              </a:ext>
            </a:extLst>
          </p:cNvPr>
          <p:cNvSpPr/>
          <p:nvPr/>
        </p:nvSpPr>
        <p:spPr>
          <a:xfrm rot="10800000">
            <a:off x="430618" y="1803103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006338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9B9D59-4A3B-694C-A96E-514003D58CA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100000" contrast="100000"/>
          </a:blip>
          <a:stretch>
            <a:fillRect/>
          </a:stretch>
        </p:blipFill>
        <p:spPr>
          <a:xfrm>
            <a:off x="786956" y="2225727"/>
            <a:ext cx="2317602" cy="328156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D5A1A641-0C9C-0549-9737-06313B021800}"/>
              </a:ext>
            </a:extLst>
          </p:cNvPr>
          <p:cNvSpPr txBox="1"/>
          <p:nvPr/>
        </p:nvSpPr>
        <p:spPr>
          <a:xfrm>
            <a:off x="988827" y="2767166"/>
            <a:ext cx="7389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Dr. Miguel Figueres-Esteban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65BD1DB-9CA1-2941-A6FE-06CC218FED17}"/>
              </a:ext>
            </a:extLst>
          </p:cNvPr>
          <p:cNvSpPr txBox="1"/>
          <p:nvPr/>
        </p:nvSpPr>
        <p:spPr>
          <a:xfrm>
            <a:off x="988826" y="3181836"/>
            <a:ext cx="73577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14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DPISC - Renfe</a:t>
            </a:r>
          </a:p>
        </p:txBody>
      </p:sp>
      <p:grpSp>
        <p:nvGrpSpPr>
          <p:cNvPr id="36" name="Grupo 35">
            <a:extLst>
              <a:ext uri="{FF2B5EF4-FFF2-40B4-BE49-F238E27FC236}">
                <a16:creationId xmlns:a16="http://schemas.microsoft.com/office/drawing/2014/main" id="{5FBA9A5D-03B2-D74D-A8D3-A564658533AB}"/>
              </a:ext>
            </a:extLst>
          </p:cNvPr>
          <p:cNvGrpSpPr/>
          <p:nvPr/>
        </p:nvGrpSpPr>
        <p:grpSpPr>
          <a:xfrm>
            <a:off x="0" y="5661025"/>
            <a:ext cx="12192001" cy="1196975"/>
            <a:chOff x="-102870" y="5661025"/>
            <a:chExt cx="12294871" cy="1196975"/>
          </a:xfrm>
        </p:grpSpPr>
        <p:sp>
          <p:nvSpPr>
            <p:cNvPr id="37" name="Redondear rectángulo de esquina del mismo lado 36">
              <a:extLst>
                <a:ext uri="{FF2B5EF4-FFF2-40B4-BE49-F238E27FC236}">
                  <a16:creationId xmlns:a16="http://schemas.microsoft.com/office/drawing/2014/main" id="{7581EF7B-7C14-6245-817C-A2E491B320C8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8" name="Redondear rectángulo de esquina del mismo lado 37">
              <a:extLst>
                <a:ext uri="{FF2B5EF4-FFF2-40B4-BE49-F238E27FC236}">
                  <a16:creationId xmlns:a16="http://schemas.microsoft.com/office/drawing/2014/main" id="{F92E8C54-51DE-C44E-9F0A-2BDD68994433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39" name="Grupo 38">
              <a:extLst>
                <a:ext uri="{FF2B5EF4-FFF2-40B4-BE49-F238E27FC236}">
                  <a16:creationId xmlns:a16="http://schemas.microsoft.com/office/drawing/2014/main" id="{AFB21011-0225-9D46-BC2A-D873A0D47E09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49" name="Grupo 48">
                <a:extLst>
                  <a:ext uri="{FF2B5EF4-FFF2-40B4-BE49-F238E27FC236}">
                    <a16:creationId xmlns:a16="http://schemas.microsoft.com/office/drawing/2014/main" id="{8E4E852F-68D9-2B47-B7C0-1B4CA27FEAD9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1" name="Redondear rectángulo de esquina del mismo lado 50">
                  <a:extLst>
                    <a:ext uri="{FF2B5EF4-FFF2-40B4-BE49-F238E27FC236}">
                      <a16:creationId xmlns:a16="http://schemas.microsoft.com/office/drawing/2014/main" id="{187B7657-5A37-A74A-8D12-D04E761FE1ED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2" name="Redondear rectángulo de esquina del mismo lado 51">
                  <a:extLst>
                    <a:ext uri="{FF2B5EF4-FFF2-40B4-BE49-F238E27FC236}">
                      <a16:creationId xmlns:a16="http://schemas.microsoft.com/office/drawing/2014/main" id="{43459998-952A-4D4A-AC1D-B098FD625392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0" name="Redondear rectángulo de esquina del mismo lado 49">
                <a:extLst>
                  <a:ext uri="{FF2B5EF4-FFF2-40B4-BE49-F238E27FC236}">
                    <a16:creationId xmlns:a16="http://schemas.microsoft.com/office/drawing/2014/main" id="{3C00C880-DE7E-894A-A657-EC8128F1458E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767ECAC3-15CA-584A-A2D5-1C748DD65C3E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46" name="CuadroTexto 45">
                <a:extLst>
                  <a:ext uri="{FF2B5EF4-FFF2-40B4-BE49-F238E27FC236}">
                    <a16:creationId xmlns:a16="http://schemas.microsoft.com/office/drawing/2014/main" id="{1BEC2032-3B9F-0A47-88B5-87B5E5357312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AFD2B949-259E-DB40-AB28-5CE58D5546F5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25F42E8D-06B5-7E4A-A5E8-D957B0DFC4BE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3526758B-77DE-714A-B51D-6D783F4A5941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3" name="object 10">
                <a:extLst>
                  <a:ext uri="{FF2B5EF4-FFF2-40B4-BE49-F238E27FC236}">
                    <a16:creationId xmlns:a16="http://schemas.microsoft.com/office/drawing/2014/main" id="{884BE90C-00D3-2A45-97D2-A2CA938B5A10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4" name="object 4">
                <a:extLst>
                  <a:ext uri="{FF2B5EF4-FFF2-40B4-BE49-F238E27FC236}">
                    <a16:creationId xmlns:a16="http://schemas.microsoft.com/office/drawing/2014/main" id="{B6A1B1BC-4118-054B-BB3C-D6EE25330631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pic>
            <p:nvPicPr>
              <p:cNvPr id="45" name="Imagen 44">
                <a:extLst>
                  <a:ext uri="{FF2B5EF4-FFF2-40B4-BE49-F238E27FC236}">
                    <a16:creationId xmlns:a16="http://schemas.microsoft.com/office/drawing/2014/main" id="{A267A971-EF4C-5B43-82D4-CFE9D8869F9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2" name="Imagen 41">
              <a:extLst>
                <a:ext uri="{FF2B5EF4-FFF2-40B4-BE49-F238E27FC236}">
                  <a16:creationId xmlns:a16="http://schemas.microsoft.com/office/drawing/2014/main" id="{712B7340-58A2-4549-BD54-7F8001F747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pic>
        <p:nvPicPr>
          <p:cNvPr id="30" name="Picture 2" descr="Archivo:Renfe Logo.png - Wikipedia, la enciclopedia libre">
            <a:extLst>
              <a:ext uri="{FF2B5EF4-FFF2-40B4-BE49-F238E27FC236}">
                <a16:creationId xmlns:a16="http://schemas.microsoft.com/office/drawing/2014/main" id="{5EF7E9CA-4FBE-4C48-873D-DF69A29DD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011" y="5999019"/>
            <a:ext cx="1272743" cy="5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5828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17B17E-846C-0D97-0A4B-7C0B6422E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RESULTS: CREATING A REPORT (SECOND STEP)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DB1BAE7-692E-13D1-CD21-668BA2BE63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5013" y="899353"/>
            <a:ext cx="7934395" cy="4713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694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9CD26A-68FD-CF9A-EAAD-48D53EA738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RESULTS: PROCESSING THE REPORT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72CB668-73E1-AA74-338A-80AFD95E78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03" y="800100"/>
            <a:ext cx="6073612" cy="24678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3D557B2-13AF-6FB1-8478-58A65530D4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8401" y="2141916"/>
            <a:ext cx="5900186" cy="2252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58EDB53D-674D-725D-A92F-BBB3071FF6D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8636" y="3240679"/>
            <a:ext cx="6354040" cy="2495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841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ren pasando por un puente&#10;&#10;Descripción generada automáticamente">
            <a:extLst>
              <a:ext uri="{FF2B5EF4-FFF2-40B4-BE49-F238E27FC236}">
                <a16:creationId xmlns:a16="http://schemas.microsoft.com/office/drawing/2014/main" id="{EF0A5622-DD43-F546-8A05-760CD210AE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3490" cy="6858000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F9A9A11E-D10D-F344-BA51-166EF683CAD5}"/>
              </a:ext>
            </a:extLst>
          </p:cNvPr>
          <p:cNvSpPr/>
          <p:nvPr/>
        </p:nvSpPr>
        <p:spPr>
          <a:xfrm rot="10800000">
            <a:off x="-1307806" y="1441596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dondear rectángulo de esquina del mismo lado 25">
            <a:extLst>
              <a:ext uri="{FF2B5EF4-FFF2-40B4-BE49-F238E27FC236}">
                <a16:creationId xmlns:a16="http://schemas.microsoft.com/office/drawing/2014/main" id="{DCB5821C-29EF-124C-A6E8-C32F4780BFDA}"/>
              </a:ext>
            </a:extLst>
          </p:cNvPr>
          <p:cNvSpPr/>
          <p:nvPr/>
        </p:nvSpPr>
        <p:spPr>
          <a:xfrm rot="10800000">
            <a:off x="430616" y="1803103"/>
            <a:ext cx="11342283" cy="22647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983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9B9D59-4A3B-694C-A96E-514003D58C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lum bright="100000" contrast="100000"/>
          </a:blip>
          <a:stretch>
            <a:fillRect/>
          </a:stretch>
        </p:blipFill>
        <p:spPr>
          <a:xfrm>
            <a:off x="786956" y="2225727"/>
            <a:ext cx="2317602" cy="328156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AA151354-A0A3-1C4F-A1AF-EE11CD7C3647}"/>
              </a:ext>
            </a:extLst>
          </p:cNvPr>
          <p:cNvSpPr txBox="1"/>
          <p:nvPr/>
        </p:nvSpPr>
        <p:spPr>
          <a:xfrm>
            <a:off x="928454" y="2651642"/>
            <a:ext cx="1037454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CHAPTER 4</a:t>
            </a:r>
          </a:p>
          <a:p>
            <a:pPr>
              <a:spcAft>
                <a:spcPts val="600"/>
              </a:spcAft>
            </a:pPr>
            <a:r>
              <a:rPr lang="es-ES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DISCUSSION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944F48A-BA39-2541-8CB5-2B0AA61E4C21}"/>
              </a:ext>
            </a:extLst>
          </p:cNvPr>
          <p:cNvGrpSpPr/>
          <p:nvPr/>
        </p:nvGrpSpPr>
        <p:grpSpPr>
          <a:xfrm>
            <a:off x="-1489" y="5661025"/>
            <a:ext cx="12193490" cy="1196975"/>
            <a:chOff x="-102870" y="5661025"/>
            <a:chExt cx="12294871" cy="1196975"/>
          </a:xfrm>
        </p:grpSpPr>
        <p:sp>
          <p:nvSpPr>
            <p:cNvPr id="38" name="Redondear rectángulo de esquina del mismo lado 37">
              <a:extLst>
                <a:ext uri="{FF2B5EF4-FFF2-40B4-BE49-F238E27FC236}">
                  <a16:creationId xmlns:a16="http://schemas.microsoft.com/office/drawing/2014/main" id="{87843604-5951-1443-978F-7593139D4FFF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9" name="Redondear rectángulo de esquina del mismo lado 38">
              <a:extLst>
                <a:ext uri="{FF2B5EF4-FFF2-40B4-BE49-F238E27FC236}">
                  <a16:creationId xmlns:a16="http://schemas.microsoft.com/office/drawing/2014/main" id="{1F28D0FC-5F99-1A46-AE10-AD1A16178647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DE88CED-11FA-7243-9619-8C7AF6434ED1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0" name="Grupo 49">
                <a:extLst>
                  <a:ext uri="{FF2B5EF4-FFF2-40B4-BE49-F238E27FC236}">
                    <a16:creationId xmlns:a16="http://schemas.microsoft.com/office/drawing/2014/main" id="{3FEC8C1F-7F42-BC46-9863-FEA5B8513B33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2" name="Redondear rectángulo de esquina del mismo lado 51">
                  <a:extLst>
                    <a:ext uri="{FF2B5EF4-FFF2-40B4-BE49-F238E27FC236}">
                      <a16:creationId xmlns:a16="http://schemas.microsoft.com/office/drawing/2014/main" id="{CBF60C3A-6E70-3041-B7A4-EBD33491D351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3" name="Redondear rectángulo de esquina del mismo lado 52">
                  <a:extLst>
                    <a:ext uri="{FF2B5EF4-FFF2-40B4-BE49-F238E27FC236}">
                      <a16:creationId xmlns:a16="http://schemas.microsoft.com/office/drawing/2014/main" id="{93979BEB-E742-3C42-8730-01DF9CE5609F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1" name="Redondear rectángulo de esquina del mismo lado 50">
                <a:extLst>
                  <a:ext uri="{FF2B5EF4-FFF2-40B4-BE49-F238E27FC236}">
                    <a16:creationId xmlns:a16="http://schemas.microsoft.com/office/drawing/2014/main" id="{673A017F-3A9D-0541-8E91-BEBE5A89C4AF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43820561-2699-1249-B97B-43B011410C31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5B7316F7-1AC6-E14A-8EA1-E2D4468B2223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F31F3815-DED1-C24A-B4E0-C554A848A678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6DBC30E8-CBE8-1340-9C68-02F9B21AD3E1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F7F7790D-2968-6B41-8CDB-12A1668A4A38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4" name="object 10">
                <a:extLst>
                  <a:ext uri="{FF2B5EF4-FFF2-40B4-BE49-F238E27FC236}">
                    <a16:creationId xmlns:a16="http://schemas.microsoft.com/office/drawing/2014/main" id="{C4E781D9-77DE-2B4B-A1E4-32097EEFA2D4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">
                <a:extLst>
                  <a:ext uri="{FF2B5EF4-FFF2-40B4-BE49-F238E27FC236}">
                    <a16:creationId xmlns:a16="http://schemas.microsoft.com/office/drawing/2014/main" id="{72F6C029-E650-B44F-BB4F-41ABC5A558A9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6" name="Imagen 45">
                <a:extLst>
                  <a:ext uri="{FF2B5EF4-FFF2-40B4-BE49-F238E27FC236}">
                    <a16:creationId xmlns:a16="http://schemas.microsoft.com/office/drawing/2014/main" id="{3BBE3547-F80B-8844-B5C4-415AA79BED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94AE92DF-DEA6-B24A-A912-B6F76F72E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sp>
        <p:nvSpPr>
          <p:cNvPr id="54" name="CuadroTexto 53">
            <a:extLst>
              <a:ext uri="{FF2B5EF4-FFF2-40B4-BE49-F238E27FC236}">
                <a16:creationId xmlns:a16="http://schemas.microsoft.com/office/drawing/2014/main" id="{887A29AD-7313-8447-B134-E94E5E49C430}"/>
              </a:ext>
            </a:extLst>
          </p:cNvPr>
          <p:cNvSpPr txBox="1"/>
          <p:nvPr/>
        </p:nvSpPr>
        <p:spPr>
          <a:xfrm>
            <a:off x="10561638" y="608393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LOGO</a:t>
            </a:r>
          </a:p>
        </p:txBody>
      </p:sp>
      <p:pic>
        <p:nvPicPr>
          <p:cNvPr id="27" name="Picture 2" descr="Archivo:Renfe Logo.png - Wikipedia, la enciclopedia libre">
            <a:extLst>
              <a:ext uri="{FF2B5EF4-FFF2-40B4-BE49-F238E27FC236}">
                <a16:creationId xmlns:a16="http://schemas.microsoft.com/office/drawing/2014/main" id="{2467D068-4E19-4C3D-B947-28D32CABC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011" y="5999019"/>
            <a:ext cx="1272743" cy="5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535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1A3BE4E-C786-8B2E-13E6-2CE21FC0D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589" y="1503194"/>
            <a:ext cx="5870011" cy="3519380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CD6C8A25-3728-EB98-B38B-209AAC999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342901"/>
            <a:ext cx="11522075" cy="457199"/>
          </a:xfrm>
        </p:spPr>
        <p:txBody>
          <a:bodyPr/>
          <a:lstStyle/>
          <a:p>
            <a:r>
              <a:rPr lang="es-E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38611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4B6279-05C9-F277-0AD0-7DC78EA88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DISCUSSION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555A27C-C8AA-49B0-DEC3-48350F0F9DB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64772" y="2057400"/>
            <a:ext cx="4458979" cy="2508096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/>
              <a:t>The reporting system by itself is not enough, it is just a piece of the safety management puzzle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AB55DAE-2BEE-9666-BDC3-3E6B2FB5EAB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9784" y="2057400"/>
            <a:ext cx="30480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45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8F384C-3D51-448D-8E7A-752CF474F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DISCUSSION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B84770E-CD43-45D5-827C-7BFF5F719F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3964480"/>
              </p:ext>
            </p:extLst>
          </p:nvPr>
        </p:nvGraphicFramePr>
        <p:xfrm>
          <a:off x="2037020" y="800100"/>
          <a:ext cx="7591394" cy="4859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BF8E80B0-11D6-48E6-8329-95792EA600DD}"/>
              </a:ext>
            </a:extLst>
          </p:cNvPr>
          <p:cNvSpPr txBox="1"/>
          <p:nvPr/>
        </p:nvSpPr>
        <p:spPr>
          <a:xfrm>
            <a:off x="5551425" y="3296479"/>
            <a:ext cx="562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RCI</a:t>
            </a:r>
          </a:p>
        </p:txBody>
      </p:sp>
    </p:spTree>
    <p:extLst>
      <p:ext uri="{BB962C8B-B14F-4D97-AF65-F5344CB8AC3E}">
        <p14:creationId xmlns:p14="http://schemas.microsoft.com/office/powerpoint/2010/main" val="13544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F39CA-F501-4281-842D-93E7E5FAF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DISCUSSION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9928D47-BA28-4BCA-BE15-BBF3437FB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8348"/>
            <a:ext cx="3913129" cy="250660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33280A3B-049D-4FBF-9587-8968105909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2350" y="1572309"/>
            <a:ext cx="6096528" cy="34292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768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E5C62-7E27-47B6-8EE5-C34FC4582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DISCUSSION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B26625C-4C41-486D-AEB6-7EF8314283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12" r="14592"/>
          <a:stretch/>
        </p:blipFill>
        <p:spPr>
          <a:xfrm>
            <a:off x="97654" y="1123391"/>
            <a:ext cx="3006039" cy="273145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88FF9C8-8DB9-4584-89B4-D61B42F4FF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4513" y="1123391"/>
            <a:ext cx="8766948" cy="4291988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94213B7-8CCF-2F1C-8F84-913F2F5DC1DE}"/>
              </a:ext>
            </a:extLst>
          </p:cNvPr>
          <p:cNvSpPr/>
          <p:nvPr/>
        </p:nvSpPr>
        <p:spPr>
          <a:xfrm>
            <a:off x="424755" y="4396691"/>
            <a:ext cx="26789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Barrier management</a:t>
            </a: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19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93CEA-9FCA-97AB-CDD5-DCFE93377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DISCUSSION</a:t>
            </a:r>
          </a:p>
        </p:txBody>
      </p:sp>
      <p:pic>
        <p:nvPicPr>
          <p:cNvPr id="33" name="Imagen 32">
            <a:extLst>
              <a:ext uri="{FF2B5EF4-FFF2-40B4-BE49-F238E27FC236}">
                <a16:creationId xmlns:a16="http://schemas.microsoft.com/office/drawing/2014/main" id="{EB87A750-5DD1-2EAF-659A-7EC16EA99DE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684" y="1164535"/>
            <a:ext cx="7562353" cy="4032325"/>
          </a:xfrm>
          <a:prstGeom prst="rect">
            <a:avLst/>
          </a:prstGeom>
        </p:spPr>
      </p:pic>
      <p:sp>
        <p:nvSpPr>
          <p:cNvPr id="34" name="Rectángulo: esquinas superiores, una redondeada y la otra cortada 33">
            <a:extLst>
              <a:ext uri="{FF2B5EF4-FFF2-40B4-BE49-F238E27FC236}">
                <a16:creationId xmlns:a16="http://schemas.microsoft.com/office/drawing/2014/main" id="{04EA6187-44BC-3F07-E633-6FFF86035B72}"/>
              </a:ext>
            </a:extLst>
          </p:cNvPr>
          <p:cNvSpPr/>
          <p:nvPr/>
        </p:nvSpPr>
        <p:spPr>
          <a:xfrm>
            <a:off x="410819" y="3929588"/>
            <a:ext cx="3412435" cy="1424609"/>
          </a:xfrm>
          <a:prstGeom prst="snipRoundRect">
            <a:avLst/>
          </a:prstGeom>
          <a:solidFill>
            <a:srgbClr val="FFE1FF"/>
          </a:solidFill>
          <a:ln>
            <a:solidFill>
              <a:srgbClr val="FFE1F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enterprise architecture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solution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digitise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management systems </a:t>
            </a:r>
          </a:p>
        </p:txBody>
      </p:sp>
      <p:pic>
        <p:nvPicPr>
          <p:cNvPr id="35" name="Imagen 34">
            <a:extLst>
              <a:ext uri="{FF2B5EF4-FFF2-40B4-BE49-F238E27FC236}">
                <a16:creationId xmlns:a16="http://schemas.microsoft.com/office/drawing/2014/main" id="{650438BA-E94D-A578-FF1E-42317331A7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208" r="6897"/>
          <a:stretch/>
        </p:blipFill>
        <p:spPr>
          <a:xfrm>
            <a:off x="334963" y="1057689"/>
            <a:ext cx="3464822" cy="261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551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Tren pasando por un puente&#10;&#10;Descripción generada automáticamente">
            <a:extLst>
              <a:ext uri="{FF2B5EF4-FFF2-40B4-BE49-F238E27FC236}">
                <a16:creationId xmlns:a16="http://schemas.microsoft.com/office/drawing/2014/main" id="{EF0A5622-DD43-F546-8A05-760CD210AE2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3490" cy="6858000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F9A9A11E-D10D-F344-BA51-166EF683CAD5}"/>
              </a:ext>
            </a:extLst>
          </p:cNvPr>
          <p:cNvSpPr/>
          <p:nvPr/>
        </p:nvSpPr>
        <p:spPr>
          <a:xfrm rot="10800000">
            <a:off x="-1307806" y="1441596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dondear rectángulo de esquina del mismo lado 25">
            <a:extLst>
              <a:ext uri="{FF2B5EF4-FFF2-40B4-BE49-F238E27FC236}">
                <a16:creationId xmlns:a16="http://schemas.microsoft.com/office/drawing/2014/main" id="{DCB5821C-29EF-124C-A6E8-C32F4780BFDA}"/>
              </a:ext>
            </a:extLst>
          </p:cNvPr>
          <p:cNvSpPr/>
          <p:nvPr/>
        </p:nvSpPr>
        <p:spPr>
          <a:xfrm rot="10800000">
            <a:off x="430616" y="1803103"/>
            <a:ext cx="11342283" cy="22647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983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9B9D59-4A3B-694C-A96E-514003D58C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lum bright="100000" contrast="100000"/>
          </a:blip>
          <a:stretch>
            <a:fillRect/>
          </a:stretch>
        </p:blipFill>
        <p:spPr>
          <a:xfrm>
            <a:off x="786956" y="2225727"/>
            <a:ext cx="2317602" cy="328156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AA151354-A0A3-1C4F-A1AF-EE11CD7C3647}"/>
              </a:ext>
            </a:extLst>
          </p:cNvPr>
          <p:cNvSpPr txBox="1"/>
          <p:nvPr/>
        </p:nvSpPr>
        <p:spPr>
          <a:xfrm>
            <a:off x="928454" y="2651642"/>
            <a:ext cx="1037454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CHAPTER 5</a:t>
            </a:r>
          </a:p>
          <a:p>
            <a:pPr>
              <a:spcAft>
                <a:spcPts val="600"/>
              </a:spcAft>
            </a:pPr>
            <a:r>
              <a:rPr lang="es-ES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CONCLUSION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944F48A-BA39-2541-8CB5-2B0AA61E4C21}"/>
              </a:ext>
            </a:extLst>
          </p:cNvPr>
          <p:cNvGrpSpPr/>
          <p:nvPr/>
        </p:nvGrpSpPr>
        <p:grpSpPr>
          <a:xfrm>
            <a:off x="-1489" y="5661025"/>
            <a:ext cx="12193490" cy="1196975"/>
            <a:chOff x="-102870" y="5661025"/>
            <a:chExt cx="12294871" cy="1196975"/>
          </a:xfrm>
        </p:grpSpPr>
        <p:sp>
          <p:nvSpPr>
            <p:cNvPr id="38" name="Redondear rectángulo de esquina del mismo lado 37">
              <a:extLst>
                <a:ext uri="{FF2B5EF4-FFF2-40B4-BE49-F238E27FC236}">
                  <a16:creationId xmlns:a16="http://schemas.microsoft.com/office/drawing/2014/main" id="{87843604-5951-1443-978F-7593139D4FFF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9" name="Redondear rectángulo de esquina del mismo lado 38">
              <a:extLst>
                <a:ext uri="{FF2B5EF4-FFF2-40B4-BE49-F238E27FC236}">
                  <a16:creationId xmlns:a16="http://schemas.microsoft.com/office/drawing/2014/main" id="{1F28D0FC-5F99-1A46-AE10-AD1A16178647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DE88CED-11FA-7243-9619-8C7AF6434ED1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0" name="Grupo 49">
                <a:extLst>
                  <a:ext uri="{FF2B5EF4-FFF2-40B4-BE49-F238E27FC236}">
                    <a16:creationId xmlns:a16="http://schemas.microsoft.com/office/drawing/2014/main" id="{3FEC8C1F-7F42-BC46-9863-FEA5B8513B33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2" name="Redondear rectángulo de esquina del mismo lado 51">
                  <a:extLst>
                    <a:ext uri="{FF2B5EF4-FFF2-40B4-BE49-F238E27FC236}">
                      <a16:creationId xmlns:a16="http://schemas.microsoft.com/office/drawing/2014/main" id="{CBF60C3A-6E70-3041-B7A4-EBD33491D351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3" name="Redondear rectángulo de esquina del mismo lado 52">
                  <a:extLst>
                    <a:ext uri="{FF2B5EF4-FFF2-40B4-BE49-F238E27FC236}">
                      <a16:creationId xmlns:a16="http://schemas.microsoft.com/office/drawing/2014/main" id="{93979BEB-E742-3C42-8730-01DF9CE5609F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1" name="Redondear rectángulo de esquina del mismo lado 50">
                <a:extLst>
                  <a:ext uri="{FF2B5EF4-FFF2-40B4-BE49-F238E27FC236}">
                    <a16:creationId xmlns:a16="http://schemas.microsoft.com/office/drawing/2014/main" id="{673A017F-3A9D-0541-8E91-BEBE5A89C4AF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43820561-2699-1249-B97B-43B011410C31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5B7316F7-1AC6-E14A-8EA1-E2D4468B2223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F31F3815-DED1-C24A-B4E0-C554A848A678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6DBC30E8-CBE8-1340-9C68-02F9B21AD3E1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F7F7790D-2968-6B41-8CDB-12A1668A4A38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4" name="object 10">
                <a:extLst>
                  <a:ext uri="{FF2B5EF4-FFF2-40B4-BE49-F238E27FC236}">
                    <a16:creationId xmlns:a16="http://schemas.microsoft.com/office/drawing/2014/main" id="{C4E781D9-77DE-2B4B-A1E4-32097EEFA2D4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">
                <a:extLst>
                  <a:ext uri="{FF2B5EF4-FFF2-40B4-BE49-F238E27FC236}">
                    <a16:creationId xmlns:a16="http://schemas.microsoft.com/office/drawing/2014/main" id="{72F6C029-E650-B44F-BB4F-41ABC5A558A9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6" name="Imagen 45">
                <a:extLst>
                  <a:ext uri="{FF2B5EF4-FFF2-40B4-BE49-F238E27FC236}">
                    <a16:creationId xmlns:a16="http://schemas.microsoft.com/office/drawing/2014/main" id="{3BBE3547-F80B-8844-B5C4-415AA79BED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94AE92DF-DEA6-B24A-A912-B6F76F72E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sp>
        <p:nvSpPr>
          <p:cNvPr id="54" name="CuadroTexto 53">
            <a:extLst>
              <a:ext uri="{FF2B5EF4-FFF2-40B4-BE49-F238E27FC236}">
                <a16:creationId xmlns:a16="http://schemas.microsoft.com/office/drawing/2014/main" id="{887A29AD-7313-8447-B134-E94E5E49C430}"/>
              </a:ext>
            </a:extLst>
          </p:cNvPr>
          <p:cNvSpPr txBox="1"/>
          <p:nvPr/>
        </p:nvSpPr>
        <p:spPr>
          <a:xfrm>
            <a:off x="10561638" y="608393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LOGO</a:t>
            </a:r>
          </a:p>
        </p:txBody>
      </p:sp>
      <p:pic>
        <p:nvPicPr>
          <p:cNvPr id="27" name="Picture 2" descr="Archivo:Renfe Logo.png - Wikipedia, la enciclopedia libre">
            <a:extLst>
              <a:ext uri="{FF2B5EF4-FFF2-40B4-BE49-F238E27FC236}">
                <a16:creationId xmlns:a16="http://schemas.microsoft.com/office/drawing/2014/main" id="{2467D068-4E19-4C3D-B947-28D32CABC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011" y="5999019"/>
            <a:ext cx="1272743" cy="5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057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ED0A594-9B25-CE4C-A45A-3BC570C2D6A1}"/>
              </a:ext>
            </a:extLst>
          </p:cNvPr>
          <p:cNvSpPr/>
          <p:nvPr/>
        </p:nvSpPr>
        <p:spPr>
          <a:xfrm>
            <a:off x="1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8EE1DE89-DEEC-834D-9AB5-595B23172018}"/>
              </a:ext>
            </a:extLst>
          </p:cNvPr>
          <p:cNvSpPr/>
          <p:nvPr/>
        </p:nvSpPr>
        <p:spPr>
          <a:xfrm>
            <a:off x="11843875" y="0"/>
            <a:ext cx="360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" name="16 Imagen" descr="Diagonal.png">
            <a:extLst>
              <a:ext uri="{FF2B5EF4-FFF2-40B4-BE49-F238E27FC236}">
                <a16:creationId xmlns:a16="http://schemas.microsoft.com/office/drawing/2014/main" id="{7F19AEE6-938D-CE47-8C54-FCF5C952BB3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4427" y="3719237"/>
            <a:ext cx="1563627" cy="3139446"/>
          </a:xfrm>
          <a:prstGeom prst="rect">
            <a:avLst/>
          </a:prstGeom>
        </p:spPr>
      </p:pic>
      <p:pic>
        <p:nvPicPr>
          <p:cNvPr id="11" name="Imagen 10" descr="Un tren en las vías pasando junto a una carretera&#10;&#10;Descripción generada automáticamente">
            <a:extLst>
              <a:ext uri="{FF2B5EF4-FFF2-40B4-BE49-F238E27FC236}">
                <a16:creationId xmlns:a16="http://schemas.microsoft.com/office/drawing/2014/main" id="{2F445A5C-4C0E-8546-8F97-DDEFE68896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F9A9A11E-D10D-F344-BA51-166EF683CAD5}"/>
              </a:ext>
            </a:extLst>
          </p:cNvPr>
          <p:cNvSpPr/>
          <p:nvPr/>
        </p:nvSpPr>
        <p:spPr>
          <a:xfrm rot="10800000">
            <a:off x="-1307806" y="1441596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6" name="Redondear rectángulo de esquina del mismo lado 25">
            <a:extLst>
              <a:ext uri="{FF2B5EF4-FFF2-40B4-BE49-F238E27FC236}">
                <a16:creationId xmlns:a16="http://schemas.microsoft.com/office/drawing/2014/main" id="{DCB5821C-29EF-124C-A6E8-C32F4780BFDA}"/>
              </a:ext>
            </a:extLst>
          </p:cNvPr>
          <p:cNvSpPr/>
          <p:nvPr/>
        </p:nvSpPr>
        <p:spPr>
          <a:xfrm rot="10800000">
            <a:off x="430616" y="1803103"/>
            <a:ext cx="11342283" cy="22647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006338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9B9D59-4A3B-694C-A96E-514003D58CA3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lum bright="100000" contrast="100000"/>
          </a:blip>
          <a:stretch>
            <a:fillRect/>
          </a:stretch>
        </p:blipFill>
        <p:spPr>
          <a:xfrm>
            <a:off x="786956" y="2225727"/>
            <a:ext cx="2317602" cy="328156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AA151354-A0A3-1C4F-A1AF-EE11CD7C3647}"/>
              </a:ext>
            </a:extLst>
          </p:cNvPr>
          <p:cNvSpPr txBox="1"/>
          <p:nvPr/>
        </p:nvSpPr>
        <p:spPr>
          <a:xfrm>
            <a:off x="928453" y="2651642"/>
            <a:ext cx="1001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Designing a confidential reporting system at Renfe</a:t>
            </a:r>
            <a:endParaRPr lang="es-ES" sz="2000" spc="3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944F48A-BA39-2541-8CB5-2B0AA61E4C21}"/>
              </a:ext>
            </a:extLst>
          </p:cNvPr>
          <p:cNvGrpSpPr/>
          <p:nvPr/>
        </p:nvGrpSpPr>
        <p:grpSpPr>
          <a:xfrm>
            <a:off x="0" y="5661025"/>
            <a:ext cx="12192001" cy="1196975"/>
            <a:chOff x="-102870" y="5661025"/>
            <a:chExt cx="12294871" cy="1196975"/>
          </a:xfrm>
        </p:grpSpPr>
        <p:sp>
          <p:nvSpPr>
            <p:cNvPr id="38" name="Redondear rectángulo de esquina del mismo lado 37">
              <a:extLst>
                <a:ext uri="{FF2B5EF4-FFF2-40B4-BE49-F238E27FC236}">
                  <a16:creationId xmlns:a16="http://schemas.microsoft.com/office/drawing/2014/main" id="{87843604-5951-1443-978F-7593139D4FFF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9" name="Redondear rectángulo de esquina del mismo lado 38">
              <a:extLst>
                <a:ext uri="{FF2B5EF4-FFF2-40B4-BE49-F238E27FC236}">
                  <a16:creationId xmlns:a16="http://schemas.microsoft.com/office/drawing/2014/main" id="{1F28D0FC-5F99-1A46-AE10-AD1A16178647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DE88CED-11FA-7243-9619-8C7AF6434ED1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0" name="Grupo 49">
                <a:extLst>
                  <a:ext uri="{FF2B5EF4-FFF2-40B4-BE49-F238E27FC236}">
                    <a16:creationId xmlns:a16="http://schemas.microsoft.com/office/drawing/2014/main" id="{3FEC8C1F-7F42-BC46-9863-FEA5B8513B33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2" name="Redondear rectángulo de esquina del mismo lado 51">
                  <a:extLst>
                    <a:ext uri="{FF2B5EF4-FFF2-40B4-BE49-F238E27FC236}">
                      <a16:creationId xmlns:a16="http://schemas.microsoft.com/office/drawing/2014/main" id="{CBF60C3A-6E70-3041-B7A4-EBD33491D351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3" name="Redondear rectángulo de esquina del mismo lado 52">
                  <a:extLst>
                    <a:ext uri="{FF2B5EF4-FFF2-40B4-BE49-F238E27FC236}">
                      <a16:creationId xmlns:a16="http://schemas.microsoft.com/office/drawing/2014/main" id="{93979BEB-E742-3C42-8730-01DF9CE5609F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1" name="Redondear rectángulo de esquina del mismo lado 50">
                <a:extLst>
                  <a:ext uri="{FF2B5EF4-FFF2-40B4-BE49-F238E27FC236}">
                    <a16:creationId xmlns:a16="http://schemas.microsoft.com/office/drawing/2014/main" id="{673A017F-3A9D-0541-8E91-BEBE5A89C4AF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 dirty="0"/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43820561-2699-1249-B97B-43B011410C31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5B7316F7-1AC6-E14A-8EA1-E2D4468B2223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F31F3815-DED1-C24A-B4E0-C554A848A678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6DBC30E8-CBE8-1340-9C68-02F9B21AD3E1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F7F7790D-2968-6B41-8CDB-12A1668A4A38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4" name="object 10">
                <a:extLst>
                  <a:ext uri="{FF2B5EF4-FFF2-40B4-BE49-F238E27FC236}">
                    <a16:creationId xmlns:a16="http://schemas.microsoft.com/office/drawing/2014/main" id="{C4E781D9-77DE-2B4B-A1E4-32097EEFA2D4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sp>
            <p:nvSpPr>
              <p:cNvPr id="45" name="object 4">
                <a:extLst>
                  <a:ext uri="{FF2B5EF4-FFF2-40B4-BE49-F238E27FC236}">
                    <a16:creationId xmlns:a16="http://schemas.microsoft.com/office/drawing/2014/main" id="{72F6C029-E650-B44F-BB4F-41ABC5A558A9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 dirty="0"/>
              </a:p>
            </p:txBody>
          </p:sp>
          <p:pic>
            <p:nvPicPr>
              <p:cNvPr id="46" name="Imagen 45">
                <a:extLst>
                  <a:ext uri="{FF2B5EF4-FFF2-40B4-BE49-F238E27FC236}">
                    <a16:creationId xmlns:a16="http://schemas.microsoft.com/office/drawing/2014/main" id="{3BBE3547-F80B-8844-B5C4-415AA79BED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94AE92DF-DEA6-B24A-A912-B6F76F72E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sp>
        <p:nvSpPr>
          <p:cNvPr id="54" name="CuadroTexto 53">
            <a:extLst>
              <a:ext uri="{FF2B5EF4-FFF2-40B4-BE49-F238E27FC236}">
                <a16:creationId xmlns:a16="http://schemas.microsoft.com/office/drawing/2014/main" id="{887A29AD-7313-8447-B134-E94E5E49C430}"/>
              </a:ext>
            </a:extLst>
          </p:cNvPr>
          <p:cNvSpPr txBox="1"/>
          <p:nvPr/>
        </p:nvSpPr>
        <p:spPr>
          <a:xfrm>
            <a:off x="10561638" y="608393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COMANY LOGO</a:t>
            </a:r>
          </a:p>
        </p:txBody>
      </p:sp>
      <p:pic>
        <p:nvPicPr>
          <p:cNvPr id="28" name="Picture 2" descr="Archivo:Renfe Logo.png - Wikipedia, la enciclopedia libre">
            <a:extLst>
              <a:ext uri="{FF2B5EF4-FFF2-40B4-BE49-F238E27FC236}">
                <a16:creationId xmlns:a16="http://schemas.microsoft.com/office/drawing/2014/main" id="{EDA269B2-686D-42EC-BEAB-879C7F91F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011" y="5999019"/>
            <a:ext cx="1272743" cy="5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9657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072377-C231-4991-8576-D7FEEE408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89A6355-989C-466C-83C7-6323DB135B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946" y="1059347"/>
            <a:ext cx="9577663" cy="479811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chemeClr val="tx2"/>
                </a:solidFill>
              </a:rPr>
              <a:t>There is a lot of literature about reporting systems, but the functional requirements have to be tailored to the </a:t>
            </a:r>
            <a:r>
              <a:rPr lang="en-GB" sz="1800" b="1" dirty="0">
                <a:solidFill>
                  <a:schemeClr val="tx2"/>
                </a:solidFill>
              </a:rPr>
              <a:t>structure of the organisation and its management systems</a:t>
            </a:r>
            <a:r>
              <a:rPr lang="en-GB" sz="1800" dirty="0">
                <a:solidFill>
                  <a:schemeClr val="tx2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chemeClr val="tx2"/>
                </a:solidFill>
              </a:rPr>
              <a:t>A </a:t>
            </a:r>
            <a:r>
              <a:rPr lang="en-GB" sz="1800" b="1" dirty="0">
                <a:solidFill>
                  <a:schemeClr val="tx2"/>
                </a:solidFill>
              </a:rPr>
              <a:t>balance between free-text and structured data </a:t>
            </a:r>
            <a:r>
              <a:rPr lang="en-GB" sz="1800" dirty="0">
                <a:solidFill>
                  <a:schemeClr val="tx2"/>
                </a:solidFill>
              </a:rPr>
              <a:t>is needed to manage the data.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chemeClr val="tx2"/>
                </a:solidFill>
              </a:rPr>
              <a:t>RCI is just a small piece of a safety management strategy </a:t>
            </a:r>
            <a:r>
              <a:rPr lang="en-GB" sz="1800" b="1" dirty="0">
                <a:solidFill>
                  <a:schemeClr val="tx2"/>
                </a:solidFill>
              </a:rPr>
              <a:t>based on a digital and cultural transformation</a:t>
            </a:r>
            <a:r>
              <a:rPr lang="en-GB" sz="1800" dirty="0">
                <a:solidFill>
                  <a:schemeClr val="tx2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1800" dirty="0">
                <a:solidFill>
                  <a:schemeClr val="tx2"/>
                </a:solidFill>
              </a:rPr>
              <a:t>The main contribution is to </a:t>
            </a:r>
            <a:r>
              <a:rPr lang="en-GB" sz="1800" b="1" dirty="0">
                <a:solidFill>
                  <a:schemeClr val="tx2"/>
                </a:solidFill>
              </a:rPr>
              <a:t>support barrier management </a:t>
            </a:r>
            <a:r>
              <a:rPr lang="en-GB" sz="1800" dirty="0">
                <a:solidFill>
                  <a:schemeClr val="tx2"/>
                </a:solidFill>
              </a:rPr>
              <a:t>through an IT safety architecture for an integrated safety management system (SISIFO)</a:t>
            </a:r>
            <a:endParaRPr lang="en-GB" sz="1400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889641F-58CB-C982-42D2-BA7DA0B2313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9822" y="3338027"/>
            <a:ext cx="2218232" cy="2201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737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42AA806-1A4F-334C-9988-EC0CF828DF92}"/>
              </a:ext>
            </a:extLst>
          </p:cNvPr>
          <p:cNvSpPr txBox="1"/>
          <p:nvPr/>
        </p:nvSpPr>
        <p:spPr>
          <a:xfrm>
            <a:off x="16484600" y="685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A941364-AF80-411C-87B9-A15DECC0411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591" y="2089371"/>
            <a:ext cx="2617808" cy="133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84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8">
            <a:extLst>
              <a:ext uri="{FF2B5EF4-FFF2-40B4-BE49-F238E27FC236}">
                <a16:creationId xmlns:a16="http://schemas.microsoft.com/office/drawing/2014/main" id="{2B7A41ED-4F47-5047-BA32-11A86EDB4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357" y="1079232"/>
            <a:ext cx="585705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CHAPTER 1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17BCF170-803F-9B45-9B3F-558A3BA77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357" y="1570125"/>
            <a:ext cx="5802091" cy="22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Background</a:t>
            </a:r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27AD57FB-00D0-E941-8120-60A9C3D5E7BE}"/>
              </a:ext>
            </a:extLst>
          </p:cNvPr>
          <p:cNvCxnSpPr>
            <a:cxnSpLocks/>
          </p:cNvCxnSpPr>
          <p:nvPr/>
        </p:nvCxnSpPr>
        <p:spPr>
          <a:xfrm>
            <a:off x="5881357" y="1377722"/>
            <a:ext cx="5871352" cy="0"/>
          </a:xfrm>
          <a:prstGeom prst="line">
            <a:avLst/>
          </a:prstGeom>
          <a:ln w="19050">
            <a:solidFill>
              <a:srgbClr val="E98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8">
            <a:extLst>
              <a:ext uri="{FF2B5EF4-FFF2-40B4-BE49-F238E27FC236}">
                <a16:creationId xmlns:a16="http://schemas.microsoft.com/office/drawing/2014/main" id="{A53563B0-C244-BE4B-9B8F-E36F3DDD4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357" y="1965890"/>
            <a:ext cx="585705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CHAPTER 2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32366B48-7076-9F47-A0F2-F9EC81EDBCA1}"/>
              </a:ext>
            </a:extLst>
          </p:cNvPr>
          <p:cNvCxnSpPr>
            <a:cxnSpLocks/>
          </p:cNvCxnSpPr>
          <p:nvPr/>
        </p:nvCxnSpPr>
        <p:spPr>
          <a:xfrm>
            <a:off x="5881357" y="2264380"/>
            <a:ext cx="5871352" cy="0"/>
          </a:xfrm>
          <a:prstGeom prst="line">
            <a:avLst/>
          </a:prstGeom>
          <a:ln w="19050">
            <a:solidFill>
              <a:srgbClr val="E98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ítulo 4">
            <a:extLst>
              <a:ext uri="{FF2B5EF4-FFF2-40B4-BE49-F238E27FC236}">
                <a16:creationId xmlns:a16="http://schemas.microsoft.com/office/drawing/2014/main" id="{CEE22547-E055-F345-9D23-B792C8DC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INDEX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2552E1A4-8F50-3E4C-868D-C94437ED5E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357" y="2449760"/>
            <a:ext cx="5802091" cy="22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Methodology</a:t>
            </a:r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D768C8F6-F783-45DD-9EF2-D4C17E5FF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357" y="2895588"/>
            <a:ext cx="585705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CHAPTER 3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D1D3556-F79F-4DCD-B2E4-459D19B4D575}"/>
              </a:ext>
            </a:extLst>
          </p:cNvPr>
          <p:cNvCxnSpPr>
            <a:cxnSpLocks/>
          </p:cNvCxnSpPr>
          <p:nvPr/>
        </p:nvCxnSpPr>
        <p:spPr>
          <a:xfrm>
            <a:off x="5881357" y="3194078"/>
            <a:ext cx="5871352" cy="0"/>
          </a:xfrm>
          <a:prstGeom prst="line">
            <a:avLst/>
          </a:prstGeom>
          <a:ln w="19050">
            <a:solidFill>
              <a:srgbClr val="E98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8">
            <a:extLst>
              <a:ext uri="{FF2B5EF4-FFF2-40B4-BE49-F238E27FC236}">
                <a16:creationId xmlns:a16="http://schemas.microsoft.com/office/drawing/2014/main" id="{9E86D3FC-DDA7-40C8-942B-B5355E979C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357" y="3379458"/>
            <a:ext cx="5802091" cy="22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n-GB" sz="200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Results</a:t>
            </a:r>
            <a:endParaRPr lang="en-GB" sz="2000" b="1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DAB88AEF-8C28-4665-8BD3-8A2F670D9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357" y="3868293"/>
            <a:ext cx="585705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CHAPTER 4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7392E1F3-9C85-4354-B703-48F5DD9816F9}"/>
              </a:ext>
            </a:extLst>
          </p:cNvPr>
          <p:cNvCxnSpPr>
            <a:cxnSpLocks/>
          </p:cNvCxnSpPr>
          <p:nvPr/>
        </p:nvCxnSpPr>
        <p:spPr>
          <a:xfrm>
            <a:off x="5881357" y="4166783"/>
            <a:ext cx="5871352" cy="0"/>
          </a:xfrm>
          <a:prstGeom prst="line">
            <a:avLst/>
          </a:prstGeom>
          <a:ln w="19050">
            <a:solidFill>
              <a:srgbClr val="E98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Box 8">
            <a:extLst>
              <a:ext uri="{FF2B5EF4-FFF2-40B4-BE49-F238E27FC236}">
                <a16:creationId xmlns:a16="http://schemas.microsoft.com/office/drawing/2014/main" id="{82826C80-E50D-4C8E-B418-9C51EB589A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357" y="4352163"/>
            <a:ext cx="5802091" cy="22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Discussion</a:t>
            </a:r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379CB88D-E4A9-4529-84C7-6FBAAAE73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357" y="4807702"/>
            <a:ext cx="5857053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s-ES" sz="1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CHAPTER 5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9A38F17C-A9CF-46CE-9A95-DB6786E989A1}"/>
              </a:ext>
            </a:extLst>
          </p:cNvPr>
          <p:cNvCxnSpPr>
            <a:cxnSpLocks/>
          </p:cNvCxnSpPr>
          <p:nvPr/>
        </p:nvCxnSpPr>
        <p:spPr>
          <a:xfrm>
            <a:off x="5881357" y="5106192"/>
            <a:ext cx="5871352" cy="0"/>
          </a:xfrm>
          <a:prstGeom prst="line">
            <a:avLst/>
          </a:prstGeom>
          <a:ln w="19050">
            <a:solidFill>
              <a:srgbClr val="E983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Box 8">
            <a:extLst>
              <a:ext uri="{FF2B5EF4-FFF2-40B4-BE49-F238E27FC236}">
                <a16:creationId xmlns:a16="http://schemas.microsoft.com/office/drawing/2014/main" id="{AABF44AA-1623-4B6E-8502-AD85E851BA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81357" y="5291572"/>
            <a:ext cx="5802091" cy="22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en-GB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Conclusions</a:t>
            </a:r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49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8D7B61C7-BB58-6B41-AD7C-2F477A9DAC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Redondear rectángulo de esquina del mismo lado 24">
            <a:extLst>
              <a:ext uri="{FF2B5EF4-FFF2-40B4-BE49-F238E27FC236}">
                <a16:creationId xmlns:a16="http://schemas.microsoft.com/office/drawing/2014/main" id="{F9A9A11E-D10D-F344-BA51-166EF683CAD5}"/>
              </a:ext>
            </a:extLst>
          </p:cNvPr>
          <p:cNvSpPr/>
          <p:nvPr/>
        </p:nvSpPr>
        <p:spPr>
          <a:xfrm rot="10800000">
            <a:off x="-1307806" y="1441596"/>
            <a:ext cx="8495413" cy="2264736"/>
          </a:xfrm>
          <a:prstGeom prst="round2SameRect">
            <a:avLst>
              <a:gd name="adj1" fmla="val 50000"/>
              <a:gd name="adj2" fmla="val 5000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dondear rectángulo de esquina del mismo lado 25">
            <a:extLst>
              <a:ext uri="{FF2B5EF4-FFF2-40B4-BE49-F238E27FC236}">
                <a16:creationId xmlns:a16="http://schemas.microsoft.com/office/drawing/2014/main" id="{DCB5821C-29EF-124C-A6E8-C32F4780BFDA}"/>
              </a:ext>
            </a:extLst>
          </p:cNvPr>
          <p:cNvSpPr/>
          <p:nvPr/>
        </p:nvSpPr>
        <p:spPr>
          <a:xfrm rot="10800000">
            <a:off x="430616" y="1803103"/>
            <a:ext cx="11342283" cy="2264736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E983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509B9D59-4A3B-694C-A96E-514003D58CA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lum bright="100000" contrast="100000"/>
          </a:blip>
          <a:stretch>
            <a:fillRect/>
          </a:stretch>
        </p:blipFill>
        <p:spPr>
          <a:xfrm>
            <a:off x="786956" y="2225727"/>
            <a:ext cx="2317602" cy="328156"/>
          </a:xfrm>
          <a:prstGeom prst="rect">
            <a:avLst/>
          </a:prstGeom>
        </p:spPr>
      </p:pic>
      <p:sp>
        <p:nvSpPr>
          <p:cNvPr id="36" name="CuadroTexto 35">
            <a:extLst>
              <a:ext uri="{FF2B5EF4-FFF2-40B4-BE49-F238E27FC236}">
                <a16:creationId xmlns:a16="http://schemas.microsoft.com/office/drawing/2014/main" id="{AA151354-A0A3-1C4F-A1AF-EE11CD7C3647}"/>
              </a:ext>
            </a:extLst>
          </p:cNvPr>
          <p:cNvSpPr txBox="1"/>
          <p:nvPr/>
        </p:nvSpPr>
        <p:spPr>
          <a:xfrm>
            <a:off x="928454" y="2651642"/>
            <a:ext cx="1037454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" sz="2400" b="1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CHAPTER 1</a:t>
            </a:r>
          </a:p>
          <a:p>
            <a:pPr>
              <a:spcAft>
                <a:spcPts val="600"/>
              </a:spcAft>
            </a:pPr>
            <a:r>
              <a:rPr lang="en-GB" sz="2000" spc="3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BACKGROUND</a:t>
            </a:r>
          </a:p>
        </p:txBody>
      </p:sp>
      <p:grpSp>
        <p:nvGrpSpPr>
          <p:cNvPr id="37" name="Grupo 36">
            <a:extLst>
              <a:ext uri="{FF2B5EF4-FFF2-40B4-BE49-F238E27FC236}">
                <a16:creationId xmlns:a16="http://schemas.microsoft.com/office/drawing/2014/main" id="{C944F48A-BA39-2541-8CB5-2B0AA61E4C21}"/>
              </a:ext>
            </a:extLst>
          </p:cNvPr>
          <p:cNvGrpSpPr/>
          <p:nvPr/>
        </p:nvGrpSpPr>
        <p:grpSpPr>
          <a:xfrm>
            <a:off x="1" y="5661025"/>
            <a:ext cx="12192000" cy="1196975"/>
            <a:chOff x="-102870" y="5661025"/>
            <a:chExt cx="12294871" cy="1196975"/>
          </a:xfrm>
        </p:grpSpPr>
        <p:sp>
          <p:nvSpPr>
            <p:cNvPr id="38" name="Redondear rectángulo de esquina del mismo lado 37">
              <a:extLst>
                <a:ext uri="{FF2B5EF4-FFF2-40B4-BE49-F238E27FC236}">
                  <a16:creationId xmlns:a16="http://schemas.microsoft.com/office/drawing/2014/main" id="{87843604-5951-1443-978F-7593139D4FFF}"/>
                </a:ext>
              </a:extLst>
            </p:cNvPr>
            <p:cNvSpPr/>
            <p:nvPr userDrawn="1"/>
          </p:nvSpPr>
          <p:spPr>
            <a:xfrm rot="5400000">
              <a:off x="5303521" y="571501"/>
              <a:ext cx="982980" cy="11590018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dirty="0"/>
            </a:p>
          </p:txBody>
        </p:sp>
        <p:sp>
          <p:nvSpPr>
            <p:cNvPr id="39" name="Redondear rectángulo de esquina del mismo lado 38">
              <a:extLst>
                <a:ext uri="{FF2B5EF4-FFF2-40B4-BE49-F238E27FC236}">
                  <a16:creationId xmlns:a16="http://schemas.microsoft.com/office/drawing/2014/main" id="{1F28D0FC-5F99-1A46-AE10-AD1A16178647}"/>
                </a:ext>
              </a:extLst>
            </p:cNvPr>
            <p:cNvSpPr/>
            <p:nvPr userDrawn="1"/>
          </p:nvSpPr>
          <p:spPr>
            <a:xfrm rot="16200000">
              <a:off x="10627678" y="5293678"/>
              <a:ext cx="1196975" cy="193167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40" name="Grupo 39">
              <a:extLst>
                <a:ext uri="{FF2B5EF4-FFF2-40B4-BE49-F238E27FC236}">
                  <a16:creationId xmlns:a16="http://schemas.microsoft.com/office/drawing/2014/main" id="{CDE88CED-11FA-7243-9619-8C7AF6434ED1}"/>
                </a:ext>
              </a:extLst>
            </p:cNvPr>
            <p:cNvGrpSpPr/>
            <p:nvPr userDrawn="1"/>
          </p:nvGrpSpPr>
          <p:grpSpPr>
            <a:xfrm>
              <a:off x="-102870" y="5661025"/>
              <a:ext cx="2682886" cy="1196975"/>
              <a:chOff x="0" y="5655749"/>
              <a:chExt cx="2682886" cy="1196975"/>
            </a:xfrm>
          </p:grpSpPr>
          <p:grpSp>
            <p:nvGrpSpPr>
              <p:cNvPr id="50" name="Grupo 49">
                <a:extLst>
                  <a:ext uri="{FF2B5EF4-FFF2-40B4-BE49-F238E27FC236}">
                    <a16:creationId xmlns:a16="http://schemas.microsoft.com/office/drawing/2014/main" id="{3FEC8C1F-7F42-BC46-9863-FEA5B8513B33}"/>
                  </a:ext>
                </a:extLst>
              </p:cNvPr>
              <p:cNvGrpSpPr/>
              <p:nvPr/>
            </p:nvGrpSpPr>
            <p:grpSpPr>
              <a:xfrm>
                <a:off x="102870" y="5686864"/>
                <a:ext cx="2580016" cy="994413"/>
                <a:chOff x="-494925" y="5854835"/>
                <a:chExt cx="3205177" cy="994413"/>
              </a:xfrm>
            </p:grpSpPr>
            <p:sp>
              <p:nvSpPr>
                <p:cNvPr id="52" name="Redondear rectángulo de esquina del mismo lado 51">
                  <a:extLst>
                    <a:ext uri="{FF2B5EF4-FFF2-40B4-BE49-F238E27FC236}">
                      <a16:creationId xmlns:a16="http://schemas.microsoft.com/office/drawing/2014/main" id="{CBF60C3A-6E70-3041-B7A4-EBD33491D351}"/>
                    </a:ext>
                  </a:extLst>
                </p:cNvPr>
                <p:cNvSpPr/>
                <p:nvPr/>
              </p:nvSpPr>
              <p:spPr>
                <a:xfrm rot="5400000">
                  <a:off x="759049" y="4898045"/>
                  <a:ext cx="697230" cy="3205176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rgbClr val="E98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  <p:sp>
              <p:nvSpPr>
                <p:cNvPr id="53" name="Redondear rectángulo de esquina del mismo lado 52">
                  <a:extLst>
                    <a:ext uri="{FF2B5EF4-FFF2-40B4-BE49-F238E27FC236}">
                      <a16:creationId xmlns:a16="http://schemas.microsoft.com/office/drawing/2014/main" id="{93979BEB-E742-3C42-8730-01DF9CE5609F}"/>
                    </a:ext>
                  </a:extLst>
                </p:cNvPr>
                <p:cNvSpPr/>
                <p:nvPr/>
              </p:nvSpPr>
              <p:spPr>
                <a:xfrm rot="5400000">
                  <a:off x="512653" y="4847257"/>
                  <a:ext cx="885261" cy="2900417"/>
                </a:xfrm>
                <a:prstGeom prst="round2SameRect">
                  <a:avLst>
                    <a:gd name="adj1" fmla="val 50000"/>
                    <a:gd name="adj2" fmla="val 0"/>
                  </a:avLst>
                </a:prstGeom>
                <a:noFill/>
                <a:ln w="1397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 dirty="0"/>
                </a:p>
              </p:txBody>
            </p:sp>
          </p:grpSp>
          <p:sp>
            <p:nvSpPr>
              <p:cNvPr id="51" name="Redondear rectángulo de esquina del mismo lado 50">
                <a:extLst>
                  <a:ext uri="{FF2B5EF4-FFF2-40B4-BE49-F238E27FC236}">
                    <a16:creationId xmlns:a16="http://schemas.microsoft.com/office/drawing/2014/main" id="{673A017F-3A9D-0541-8E91-BEBE5A89C4AF}"/>
                  </a:ext>
                </a:extLst>
              </p:cNvPr>
              <p:cNvSpPr/>
              <p:nvPr userDrawn="1"/>
            </p:nvSpPr>
            <p:spPr>
              <a:xfrm rot="5400000">
                <a:off x="367347" y="5288402"/>
                <a:ext cx="1196975" cy="193167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grpSp>
          <p:nvGrpSpPr>
            <p:cNvPr id="41" name="Grupo 40">
              <a:extLst>
                <a:ext uri="{FF2B5EF4-FFF2-40B4-BE49-F238E27FC236}">
                  <a16:creationId xmlns:a16="http://schemas.microsoft.com/office/drawing/2014/main" id="{43820561-2699-1249-B97B-43B011410C31}"/>
                </a:ext>
              </a:extLst>
            </p:cNvPr>
            <p:cNvGrpSpPr/>
            <p:nvPr userDrawn="1"/>
          </p:nvGrpSpPr>
          <p:grpSpPr>
            <a:xfrm>
              <a:off x="2772226" y="6056350"/>
              <a:ext cx="4074344" cy="567381"/>
              <a:chOff x="2824481" y="310540"/>
              <a:chExt cx="4074344" cy="567381"/>
            </a:xfrm>
          </p:grpSpPr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5B7316F7-1AC6-E14A-8EA1-E2D4468B2223}"/>
                  </a:ext>
                </a:extLst>
              </p:cNvPr>
              <p:cNvSpPr txBox="1"/>
              <p:nvPr userDrawn="1"/>
            </p:nvSpPr>
            <p:spPr>
              <a:xfrm>
                <a:off x="2824481" y="310540"/>
                <a:ext cx="347998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1100" b="1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IRSC 2022</a:t>
                </a:r>
              </a:p>
            </p:txBody>
          </p:sp>
          <p:sp>
            <p:nvSpPr>
              <p:cNvPr id="48" name="CuadroTexto 47">
                <a:extLst>
                  <a:ext uri="{FF2B5EF4-FFF2-40B4-BE49-F238E27FC236}">
                    <a16:creationId xmlns:a16="http://schemas.microsoft.com/office/drawing/2014/main" id="{F31F3815-DED1-C24A-B4E0-C554A848A678}"/>
                  </a:ext>
                </a:extLst>
              </p:cNvPr>
              <p:cNvSpPr txBox="1"/>
              <p:nvPr userDrawn="1"/>
            </p:nvSpPr>
            <p:spPr>
              <a:xfrm>
                <a:off x="2824481" y="510902"/>
                <a:ext cx="407434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spc="300" dirty="0">
                    <a:solidFill>
                      <a:srgbClr val="006338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INTERNATIONAL RAILWAY SAFETY COUNCIL</a:t>
                </a:r>
              </a:p>
            </p:txBody>
          </p:sp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6DBC30E8-CBE8-1340-9C68-02F9B21AD3E1}"/>
                  </a:ext>
                </a:extLst>
              </p:cNvPr>
              <p:cNvSpPr txBox="1"/>
              <p:nvPr userDrawn="1"/>
            </p:nvSpPr>
            <p:spPr>
              <a:xfrm>
                <a:off x="2824481" y="662477"/>
                <a:ext cx="347998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s-ES" sz="800" b="1" spc="300" dirty="0">
                    <a:solidFill>
                      <a:srgbClr val="E98300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SEVILLA, OCTOBER 16-21, 2022</a:t>
                </a:r>
              </a:p>
            </p:txBody>
          </p:sp>
        </p:grpSp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F7F7790D-2968-6B41-8CDB-12A1668A4A38}"/>
                </a:ext>
              </a:extLst>
            </p:cNvPr>
            <p:cNvGrpSpPr/>
            <p:nvPr userDrawn="1"/>
          </p:nvGrpSpPr>
          <p:grpSpPr>
            <a:xfrm>
              <a:off x="6654799" y="6173855"/>
              <a:ext cx="3320091" cy="374084"/>
              <a:chOff x="8109092" y="6069635"/>
              <a:chExt cx="3923151" cy="442033"/>
            </a:xfrm>
          </p:grpSpPr>
          <p:sp>
            <p:nvSpPr>
              <p:cNvPr id="44" name="object 10">
                <a:extLst>
                  <a:ext uri="{FF2B5EF4-FFF2-40B4-BE49-F238E27FC236}">
                    <a16:creationId xmlns:a16="http://schemas.microsoft.com/office/drawing/2014/main" id="{C4E781D9-77DE-2B4B-A1E4-32097EEFA2D4}"/>
                  </a:ext>
                </a:extLst>
              </p:cNvPr>
              <p:cNvSpPr/>
              <p:nvPr userDrawn="1"/>
            </p:nvSpPr>
            <p:spPr>
              <a:xfrm>
                <a:off x="8109092" y="6069635"/>
                <a:ext cx="728438" cy="442033"/>
              </a:xfrm>
              <a:prstGeom prst="rect">
                <a:avLst/>
              </a:prstGeom>
              <a:blipFill>
                <a:blip r:embed="rId4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45" name="object 4">
                <a:extLst>
                  <a:ext uri="{FF2B5EF4-FFF2-40B4-BE49-F238E27FC236}">
                    <a16:creationId xmlns:a16="http://schemas.microsoft.com/office/drawing/2014/main" id="{72F6C029-E650-B44F-BB4F-41ABC5A558A9}"/>
                  </a:ext>
                </a:extLst>
              </p:cNvPr>
              <p:cNvSpPr/>
              <p:nvPr userDrawn="1"/>
            </p:nvSpPr>
            <p:spPr>
              <a:xfrm>
                <a:off x="9269383" y="6186099"/>
                <a:ext cx="1600382" cy="223887"/>
              </a:xfrm>
              <a:prstGeom prst="rect">
                <a:avLst/>
              </a:prstGeom>
              <a:blipFill>
                <a:blip r:embed="rId5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46" name="Imagen 45">
                <a:extLst>
                  <a:ext uri="{FF2B5EF4-FFF2-40B4-BE49-F238E27FC236}">
                    <a16:creationId xmlns:a16="http://schemas.microsoft.com/office/drawing/2014/main" id="{3BBE3547-F80B-8844-B5C4-415AA79BED3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1158750" y="6177262"/>
                <a:ext cx="873493" cy="268178"/>
              </a:xfrm>
              <a:prstGeom prst="rect">
                <a:avLst/>
              </a:prstGeom>
            </p:spPr>
          </p:pic>
        </p:grpSp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id="{94AE92DF-DEA6-B24A-A912-B6F76F72E0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038" y="5922333"/>
              <a:ext cx="1091943" cy="723015"/>
            </a:xfrm>
            <a:prstGeom prst="rect">
              <a:avLst/>
            </a:prstGeom>
          </p:spPr>
        </p:pic>
      </p:grpSp>
      <p:sp>
        <p:nvSpPr>
          <p:cNvPr id="54" name="CuadroTexto 53">
            <a:extLst>
              <a:ext uri="{FF2B5EF4-FFF2-40B4-BE49-F238E27FC236}">
                <a16:creationId xmlns:a16="http://schemas.microsoft.com/office/drawing/2014/main" id="{887A29AD-7313-8447-B134-E94E5E49C430}"/>
              </a:ext>
            </a:extLst>
          </p:cNvPr>
          <p:cNvSpPr txBox="1"/>
          <p:nvPr/>
        </p:nvSpPr>
        <p:spPr>
          <a:xfrm>
            <a:off x="10561638" y="608393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s-ES" sz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COMPANY LOGO</a:t>
            </a:r>
          </a:p>
        </p:txBody>
      </p:sp>
      <p:pic>
        <p:nvPicPr>
          <p:cNvPr id="27" name="Picture 2" descr="Archivo:Renfe Logo.png - Wikipedia, la enciclopedia libre">
            <a:extLst>
              <a:ext uri="{FF2B5EF4-FFF2-40B4-BE49-F238E27FC236}">
                <a16:creationId xmlns:a16="http://schemas.microsoft.com/office/drawing/2014/main" id="{9590AA24-C106-40CD-86CA-1E7B4AB8CA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3011" y="5999019"/>
            <a:ext cx="1272743" cy="53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846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9D1529-1D3E-424C-8B5B-8BBEF7955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WHO IS Renfe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26A1AE2-C7B3-414D-9F38-3649EA17AC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722" y="924781"/>
            <a:ext cx="5504278" cy="4757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https://www.renfe.com/es/en/grupo-renfe/grupo-renfe/conocenos/la-empresa/_jcr_content/root/responsivegrid/rfdetail/responsivegrid/rfimg.coreimg.100.1440.png/1632300292430/conocenos-empresa-ingles.png">
            <a:extLst>
              <a:ext uri="{FF2B5EF4-FFF2-40B4-BE49-F238E27FC236}">
                <a16:creationId xmlns:a16="http://schemas.microsoft.com/office/drawing/2014/main" id="{1DE8941A-CBA5-4FF4-8470-E614EBEB06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0310" y="1086361"/>
            <a:ext cx="5022627" cy="1763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www.renfe.com/es/en/grupo-renfe/grupo-renfe/conocenos/la-empresa/_jcr_content/root/responsivegrid/rfslidercardsexperie/rfcardexperience-11.coreimg.100.1440.png/1632300293084/logo80a%C3%B1os.png">
            <a:extLst>
              <a:ext uri="{FF2B5EF4-FFF2-40B4-BE49-F238E27FC236}">
                <a16:creationId xmlns:a16="http://schemas.microsoft.com/office/drawing/2014/main" id="{319E3F55-0B6C-4C84-A2B3-43F7F0E69E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58841" y="3680460"/>
            <a:ext cx="2538153" cy="17304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43549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renfe.com/es/en/grupo-renfe/grupo-renfe/conocenos/renfe-2028/_jcr_content/root/responsivegrid/rfdetail/responsivegrid/rfrememberdetail/responsivegrid/rfimg.coreimg.100.1440.jpeg/1645699321346/plan-estrategico-ingles.jpeg">
            <a:extLst>
              <a:ext uri="{FF2B5EF4-FFF2-40B4-BE49-F238E27FC236}">
                <a16:creationId xmlns:a16="http://schemas.microsoft.com/office/drawing/2014/main" id="{7B50725C-AF7D-469F-9FD4-F2E4E8218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6245" y="400530"/>
            <a:ext cx="5469488" cy="5420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E9F7E87-4F08-498B-A904-893484647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STRATEGIC PLAN </a:t>
            </a: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CF96FA92-AE3A-4DC2-9969-E04C7E443B27}"/>
              </a:ext>
            </a:extLst>
          </p:cNvPr>
          <p:cNvSpPr/>
          <p:nvPr/>
        </p:nvSpPr>
        <p:spPr>
          <a:xfrm>
            <a:off x="5483352" y="4332676"/>
            <a:ext cx="1112520" cy="111786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9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C4D254-A85B-4DED-ABC5-86B2EE4BD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AND…HOW IS OUR CULTURAL TRANSFORMATION PROGRESSING?</a:t>
            </a:r>
            <a:endParaRPr lang="en-GB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C498946-0E17-433E-89A5-8F21256243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78875" y="860611"/>
            <a:ext cx="5493942" cy="4930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 descr="TIGA HAL YANG SERING DILUPAKAN DALAM MENYUSUN ACTION PLAN - Master SOP  Indonesia">
            <a:extLst>
              <a:ext uri="{FF2B5EF4-FFF2-40B4-BE49-F238E27FC236}">
                <a16:creationId xmlns:a16="http://schemas.microsoft.com/office/drawing/2014/main" id="{A3A7DB38-64AF-4440-8F33-2D2084BBA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1485" y="1562168"/>
            <a:ext cx="2343150" cy="12248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E24AFF5D-E7EE-4D90-89F1-6FE6E8AF3722}"/>
              </a:ext>
            </a:extLst>
          </p:cNvPr>
          <p:cNvCxnSpPr/>
          <p:nvPr/>
        </p:nvCxnSpPr>
        <p:spPr>
          <a:xfrm flipV="1">
            <a:off x="6556189" y="2271059"/>
            <a:ext cx="1852706" cy="920376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85C3E84E-AB79-46A1-99EB-A28ECC916E70}"/>
              </a:ext>
            </a:extLst>
          </p:cNvPr>
          <p:cNvSpPr txBox="1"/>
          <p:nvPr/>
        </p:nvSpPr>
        <p:spPr>
          <a:xfrm>
            <a:off x="8080189" y="3567953"/>
            <a:ext cx="3824940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Developing a reporting system for all the staff of Renfe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212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2F4603-ECBE-4ED6-BE25-BF7763AF3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2" y="342901"/>
            <a:ext cx="11522075" cy="457199"/>
          </a:xfrm>
        </p:spPr>
        <p:txBody>
          <a:bodyPr/>
          <a:lstStyle/>
          <a:p>
            <a:r>
              <a:rPr lang="en-GB" dirty="0"/>
              <a:t>WHY DOES RENFE NEED A REPORTING SYSTEM?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003902-35F1-486F-88B9-D14FF277A7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962" y="972398"/>
            <a:ext cx="11857038" cy="4376738"/>
          </a:xfrm>
        </p:spPr>
        <p:txBody>
          <a:bodyPr/>
          <a:lstStyle/>
          <a:p>
            <a:r>
              <a:rPr lang="en-GB" sz="2000" dirty="0">
                <a:solidFill>
                  <a:schemeClr val="tx2"/>
                </a:solidFill>
              </a:rPr>
              <a:t>We need a system tailored to the </a:t>
            </a:r>
            <a:r>
              <a:rPr lang="en-GB" sz="2000" b="1" dirty="0">
                <a:solidFill>
                  <a:schemeClr val="tx2"/>
                </a:solidFill>
              </a:rPr>
              <a:t>organisational structure </a:t>
            </a:r>
            <a:r>
              <a:rPr lang="en-GB" sz="2000" dirty="0">
                <a:solidFill>
                  <a:schemeClr val="tx2"/>
                </a:solidFill>
              </a:rPr>
              <a:t>and the </a:t>
            </a:r>
            <a:r>
              <a:rPr lang="en-GB" sz="2000" b="1" dirty="0">
                <a:solidFill>
                  <a:schemeClr val="tx2"/>
                </a:solidFill>
              </a:rPr>
              <a:t>management systems</a:t>
            </a:r>
            <a:r>
              <a:rPr lang="en-GB" sz="2000" dirty="0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B0B3279-F4A5-4C30-9EC4-052A58DC5C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235" y="1784029"/>
            <a:ext cx="6490765" cy="350525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0010EBAD-BCAB-47A8-80AD-C5E463C56EF1}"/>
              </a:ext>
            </a:extLst>
          </p:cNvPr>
          <p:cNvSpPr/>
          <p:nvPr/>
        </p:nvSpPr>
        <p:spPr>
          <a:xfrm>
            <a:off x="341828" y="1779070"/>
            <a:ext cx="56020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would not cover real time events.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GB" sz="20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would be independent of existing communication channels.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GB" sz="20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would be used by any employee.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GB" sz="2000" dirty="0">
              <a:solidFill>
                <a:schemeClr val="tx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000" dirty="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final scope would be to extend it to any person through the website of Renfe (in the coming years)  </a:t>
            </a:r>
          </a:p>
          <a:p>
            <a:pPr lvl="1"/>
            <a:endParaRPr lang="en-GB" sz="20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81704B-27E4-4EC8-B487-51CA85D43ED4}"/>
              </a:ext>
            </a:extLst>
          </p:cNvPr>
          <p:cNvSpPr txBox="1"/>
          <p:nvPr/>
        </p:nvSpPr>
        <p:spPr>
          <a:xfrm>
            <a:off x="9555477" y="3111377"/>
            <a:ext cx="196657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 system (MS)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4F1265D-598B-4C2E-83AA-AF664480A17E}"/>
              </a:ext>
            </a:extLst>
          </p:cNvPr>
          <p:cNvSpPr txBox="1"/>
          <p:nvPr/>
        </p:nvSpPr>
        <p:spPr>
          <a:xfrm>
            <a:off x="6001716" y="5071119"/>
            <a:ext cx="1435331" cy="646331"/>
          </a:xfrm>
          <a:prstGeom prst="rect">
            <a:avLst/>
          </a:prstGeom>
          <a:solidFill>
            <a:srgbClr val="FEF4F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</a:t>
            </a:r>
          </a:p>
          <a:p>
            <a:pPr algn="ctr"/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 </a:t>
            </a:r>
          </a:p>
          <a:p>
            <a:pPr algn="ctr"/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 (SMS)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B5E5CAF-FC77-4689-9C00-204AC27F7749}"/>
              </a:ext>
            </a:extLst>
          </p:cNvPr>
          <p:cNvSpPr txBox="1"/>
          <p:nvPr/>
        </p:nvSpPr>
        <p:spPr>
          <a:xfrm>
            <a:off x="7552800" y="5079563"/>
            <a:ext cx="1366692" cy="646331"/>
          </a:xfrm>
          <a:prstGeom prst="rect">
            <a:avLst/>
          </a:prstGeom>
          <a:solidFill>
            <a:srgbClr val="FEF4F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Safety </a:t>
            </a:r>
          </a:p>
          <a:p>
            <a:pPr algn="ctr"/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 </a:t>
            </a:r>
          </a:p>
          <a:p>
            <a:pPr algn="ctr"/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 (SMS)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8F6C3DE-AD4E-4C2F-8980-99A532810F19}"/>
              </a:ext>
            </a:extLst>
          </p:cNvPr>
          <p:cNvSpPr txBox="1"/>
          <p:nvPr/>
        </p:nvSpPr>
        <p:spPr>
          <a:xfrm>
            <a:off x="9061876" y="5079563"/>
            <a:ext cx="1366692" cy="646331"/>
          </a:xfrm>
          <a:prstGeom prst="rect">
            <a:avLst/>
          </a:prstGeom>
          <a:solidFill>
            <a:srgbClr val="FEF4FD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Maintenance</a:t>
            </a:r>
          </a:p>
          <a:p>
            <a:pPr algn="ctr"/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Management </a:t>
            </a:r>
          </a:p>
          <a:p>
            <a:pPr algn="ctr"/>
            <a:r>
              <a:rPr lang="en-GB" sz="1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System (MMS)</a:t>
            </a:r>
          </a:p>
        </p:txBody>
      </p:sp>
    </p:spTree>
    <p:extLst>
      <p:ext uri="{BB962C8B-B14F-4D97-AF65-F5344CB8AC3E}">
        <p14:creationId xmlns:p14="http://schemas.microsoft.com/office/powerpoint/2010/main" val="232985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72446A8976D6446BFE3893CF8F2D7F3" ma:contentTypeVersion="16" ma:contentTypeDescription="Crear nuevo documento." ma:contentTypeScope="" ma:versionID="1665eb82c7a9d2289698329b3bfa8d3d">
  <xsd:schema xmlns:xsd="http://www.w3.org/2001/XMLSchema" xmlns:xs="http://www.w3.org/2001/XMLSchema" xmlns:p="http://schemas.microsoft.com/office/2006/metadata/properties" xmlns:ns2="816b7941-46f7-4e51-bc00-e766c5829c4c" xmlns:ns3="f690fe1c-d010-406e-80cc-90103b9435ab" targetNamespace="http://schemas.microsoft.com/office/2006/metadata/properties" ma:root="true" ma:fieldsID="838870176c4a91c7100f666cedbfa83c" ns2:_="" ns3:_="">
    <xsd:import namespace="816b7941-46f7-4e51-bc00-e766c5829c4c"/>
    <xsd:import namespace="f690fe1c-d010-406e-80cc-90103b9435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6b7941-46f7-4e51-bc00-e766c5829c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5f77948-cb74-4db9-9d42-99e13121e59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90fe1c-d010-406e-80cc-90103b9435a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20133ff-a8f6-4fdf-973f-dc4bcb07f637}" ma:internalName="TaxCatchAll" ma:showField="CatchAllData" ma:web="f690fe1c-d010-406e-80cc-90103b9435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690fe1c-d010-406e-80cc-90103b9435ab" xsi:nil="true"/>
    <lcf76f155ced4ddcb4097134ff3c332f xmlns="816b7941-46f7-4e51-bc00-e766c5829c4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CB21866-B9CC-4E73-AA72-480F0F8BD3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6b7941-46f7-4e51-bc00-e766c5829c4c"/>
    <ds:schemaRef ds:uri="f690fe1c-d010-406e-80cc-90103b9435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AB6BB8-30B6-4819-95F3-B6442DE39AF1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9682f42a-2699-435a-a180-8727c47908c3"/>
    <ds:schemaRef ds:uri="http://schemas.openxmlformats.org/package/2006/metadata/core-properties"/>
    <ds:schemaRef ds:uri="0167dc68-02ca-4be1-9a38-d5b5105d0ca0"/>
    <ds:schemaRef ds:uri="http://www.w3.org/XML/1998/namespace"/>
    <ds:schemaRef ds:uri="f690fe1c-d010-406e-80cc-90103b9435ab"/>
    <ds:schemaRef ds:uri="816b7941-46f7-4e51-bc00-e766c5829c4c"/>
  </ds:schemaRefs>
</ds:datastoreItem>
</file>

<file path=customXml/itemProps3.xml><?xml version="1.0" encoding="utf-8"?>
<ds:datastoreItem xmlns:ds="http://schemas.openxmlformats.org/officeDocument/2006/customXml" ds:itemID="{A7D2AD6B-1FDB-4057-9B24-AF2B3C9669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10099</TotalTime>
  <Words>814</Words>
  <Application>Microsoft Office PowerPoint</Application>
  <PresentationFormat>Widescreen</PresentationFormat>
  <Paragraphs>172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Courier New</vt:lpstr>
      <vt:lpstr>Open Sans</vt:lpstr>
      <vt:lpstr>Wingdings</vt:lpstr>
      <vt:lpstr>Tema de Office</vt:lpstr>
      <vt:lpstr>PowerPoint Presentation</vt:lpstr>
      <vt:lpstr>PowerPoint Presentation</vt:lpstr>
      <vt:lpstr>PowerPoint Presentation</vt:lpstr>
      <vt:lpstr>INDEX</vt:lpstr>
      <vt:lpstr>PowerPoint Presentation</vt:lpstr>
      <vt:lpstr>WHO IS Renfe</vt:lpstr>
      <vt:lpstr>OUR STRATEGIC PLAN </vt:lpstr>
      <vt:lpstr>AND…HOW IS OUR CULTURAL TRANSFORMATION PROGRESSING?</vt:lpstr>
      <vt:lpstr>WHY DOES RENFE NEED A REPORTING SYSTEM?</vt:lpstr>
      <vt:lpstr>WHAT TYPE OF REPORTING SYSTEM?</vt:lpstr>
      <vt:lpstr>PowerPoint Presentation</vt:lpstr>
      <vt:lpstr>WHAT METHODOLOGY WAS USED?</vt:lpstr>
      <vt:lpstr>LESSONS LEARNED </vt:lpstr>
      <vt:lpstr>EARLY REQUIREMENTS</vt:lpstr>
      <vt:lpstr>DESIGN: PROCESSES OF THE REPORTING SYSTEM</vt:lpstr>
      <vt:lpstr>PowerPoint Presentation</vt:lpstr>
      <vt:lpstr>RESULTS: CREATING A REPORT</vt:lpstr>
      <vt:lpstr>RESULTS: CREATING A REPORT (FIRST STEP)</vt:lpstr>
      <vt:lpstr>RESULTS: CREATING A REPORT (FIRST STEP)</vt:lpstr>
      <vt:lpstr>RESULTS: CREATING A REPORT (SECOND STEP)</vt:lpstr>
      <vt:lpstr>RESULTS: PROCESSING THE REPORT</vt:lpstr>
      <vt:lpstr>PowerPoint Presentation</vt:lpstr>
      <vt:lpstr>DISCUSSION</vt:lpstr>
      <vt:lpstr>DISCUSSION</vt:lpstr>
      <vt:lpstr>DISCUSSION</vt:lpstr>
      <vt:lpstr>DISCUSSION</vt:lpstr>
      <vt:lpstr>DISCUSSION</vt:lpstr>
      <vt:lpstr>DISCUSSION</vt:lpstr>
      <vt:lpstr>PowerPoint Presentation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 .Cristina Sanz Regueiro</dc:creator>
  <cp:lastModifiedBy>Ann Mills</cp:lastModifiedBy>
  <cp:revision>225</cp:revision>
  <dcterms:created xsi:type="dcterms:W3CDTF">2019-03-07T07:56:29Z</dcterms:created>
  <dcterms:modified xsi:type="dcterms:W3CDTF">2023-02-21T16:09:06Z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0x0101001ABA0692B35E8243BA0D3AE79B1B43F8</vt:lpwstr>
  </property>
  <property fmtid="{D5CDD505-2E9C-101B-9397-08002B2CF9AE}" pid="3" name="Order">
    <vt:r8>7497600</vt:r8>
  </property>
  <property fmtid="{D5CDD505-2E9C-101B-9397-08002B2CF9AE}" pid="4" name="AuthorIds_UIVersion_31744">
    <vt:lpwstr>4</vt:lpwstr>
  </property>
  <property fmtid="{D5CDD505-2E9C-101B-9397-08002B2CF9AE}" pid="5" name="ComplianceAssetId">
    <vt:lpwstr/>
  </property>
</Properties>
</file>