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0"/>
    <p:restoredTop sz="94676"/>
  </p:normalViewPr>
  <p:slideViewPr>
    <p:cSldViewPr>
      <p:cViewPr varScale="1">
        <p:scale>
          <a:sx n="62" d="100"/>
          <a:sy n="62" d="100"/>
        </p:scale>
        <p:origin x="884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latin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218440"/>
          </a:xfrm>
          <a:custGeom>
            <a:avLst/>
            <a:gdLst/>
            <a:ahLst/>
            <a:cxnLst/>
            <a:rect l="l" t="t" r="r" b="b"/>
            <a:pathLst>
              <a:path w="12192000" h="218440">
                <a:moveTo>
                  <a:pt x="12192000" y="0"/>
                </a:moveTo>
                <a:lnTo>
                  <a:pt x="0" y="0"/>
                </a:lnTo>
                <a:lnTo>
                  <a:pt x="0" y="217931"/>
                </a:lnTo>
                <a:lnTo>
                  <a:pt x="12192000" y="217931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875019"/>
            <a:ext cx="11590020" cy="982980"/>
          </a:xfrm>
          <a:custGeom>
            <a:avLst/>
            <a:gdLst/>
            <a:ahLst/>
            <a:cxnLst/>
            <a:rect l="l" t="t" r="r" b="b"/>
            <a:pathLst>
              <a:path w="11590020" h="982979">
                <a:moveTo>
                  <a:pt x="11098530" y="0"/>
                </a:moveTo>
                <a:lnTo>
                  <a:pt x="0" y="0"/>
                </a:lnTo>
                <a:lnTo>
                  <a:pt x="0" y="982979"/>
                </a:lnTo>
                <a:lnTo>
                  <a:pt x="11098530" y="982979"/>
                </a:lnTo>
                <a:lnTo>
                  <a:pt x="11145857" y="980730"/>
                </a:lnTo>
                <a:lnTo>
                  <a:pt x="11191913" y="974117"/>
                </a:lnTo>
                <a:lnTo>
                  <a:pt x="11236491" y="963348"/>
                </a:lnTo>
                <a:lnTo>
                  <a:pt x="11279385" y="948628"/>
                </a:lnTo>
                <a:lnTo>
                  <a:pt x="11320390" y="930164"/>
                </a:lnTo>
                <a:lnTo>
                  <a:pt x="11359299" y="908161"/>
                </a:lnTo>
                <a:lnTo>
                  <a:pt x="11395906" y="882825"/>
                </a:lnTo>
                <a:lnTo>
                  <a:pt x="11430005" y="854363"/>
                </a:lnTo>
                <a:lnTo>
                  <a:pt x="11461390" y="822980"/>
                </a:lnTo>
                <a:lnTo>
                  <a:pt x="11489854" y="788882"/>
                </a:lnTo>
                <a:lnTo>
                  <a:pt x="11515192" y="752276"/>
                </a:lnTo>
                <a:lnTo>
                  <a:pt x="11537197" y="713366"/>
                </a:lnTo>
                <a:lnTo>
                  <a:pt x="11555664" y="672361"/>
                </a:lnTo>
                <a:lnTo>
                  <a:pt x="11570385" y="629464"/>
                </a:lnTo>
                <a:lnTo>
                  <a:pt x="11581156" y="584883"/>
                </a:lnTo>
                <a:lnTo>
                  <a:pt x="11587770" y="538822"/>
                </a:lnTo>
                <a:lnTo>
                  <a:pt x="11590020" y="491489"/>
                </a:lnTo>
                <a:lnTo>
                  <a:pt x="11587770" y="444157"/>
                </a:lnTo>
                <a:lnTo>
                  <a:pt x="11581156" y="398096"/>
                </a:lnTo>
                <a:lnTo>
                  <a:pt x="11570385" y="353515"/>
                </a:lnTo>
                <a:lnTo>
                  <a:pt x="11555664" y="310618"/>
                </a:lnTo>
                <a:lnTo>
                  <a:pt x="11537197" y="269613"/>
                </a:lnTo>
                <a:lnTo>
                  <a:pt x="11515192" y="230703"/>
                </a:lnTo>
                <a:lnTo>
                  <a:pt x="11489854" y="194097"/>
                </a:lnTo>
                <a:lnTo>
                  <a:pt x="11461390" y="159999"/>
                </a:lnTo>
                <a:lnTo>
                  <a:pt x="11430005" y="128616"/>
                </a:lnTo>
                <a:lnTo>
                  <a:pt x="11395906" y="100154"/>
                </a:lnTo>
                <a:lnTo>
                  <a:pt x="11359299" y="74818"/>
                </a:lnTo>
                <a:lnTo>
                  <a:pt x="11320390" y="52815"/>
                </a:lnTo>
                <a:lnTo>
                  <a:pt x="11279385" y="34351"/>
                </a:lnTo>
                <a:lnTo>
                  <a:pt x="11236491" y="19631"/>
                </a:lnTo>
                <a:lnTo>
                  <a:pt x="11191913" y="8862"/>
                </a:lnTo>
                <a:lnTo>
                  <a:pt x="11145857" y="2249"/>
                </a:lnTo>
                <a:lnTo>
                  <a:pt x="1109853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261091" y="5661659"/>
            <a:ext cx="1931035" cy="1196340"/>
          </a:xfrm>
          <a:custGeom>
            <a:avLst/>
            <a:gdLst/>
            <a:ahLst/>
            <a:cxnLst/>
            <a:rect l="l" t="t" r="r" b="b"/>
            <a:pathLst>
              <a:path w="1931034" h="1196340">
                <a:moveTo>
                  <a:pt x="1930907" y="0"/>
                </a:moveTo>
                <a:lnTo>
                  <a:pt x="598169" y="0"/>
                </a:lnTo>
                <a:lnTo>
                  <a:pt x="549115" y="1982"/>
                </a:lnTo>
                <a:lnTo>
                  <a:pt x="501151" y="7828"/>
                </a:lnTo>
                <a:lnTo>
                  <a:pt x="454433" y="17384"/>
                </a:lnTo>
                <a:lnTo>
                  <a:pt x="409114" y="30494"/>
                </a:lnTo>
                <a:lnTo>
                  <a:pt x="365349" y="47006"/>
                </a:lnTo>
                <a:lnTo>
                  <a:pt x="323291" y="66765"/>
                </a:lnTo>
                <a:lnTo>
                  <a:pt x="283094" y="89618"/>
                </a:lnTo>
                <a:lnTo>
                  <a:pt x="244912" y="115410"/>
                </a:lnTo>
                <a:lnTo>
                  <a:pt x="208900" y="143988"/>
                </a:lnTo>
                <a:lnTo>
                  <a:pt x="175212" y="175198"/>
                </a:lnTo>
                <a:lnTo>
                  <a:pt x="144001" y="208885"/>
                </a:lnTo>
                <a:lnTo>
                  <a:pt x="115421" y="244896"/>
                </a:lnTo>
                <a:lnTo>
                  <a:pt x="89627" y="283077"/>
                </a:lnTo>
                <a:lnTo>
                  <a:pt x="66772" y="323274"/>
                </a:lnTo>
                <a:lnTo>
                  <a:pt x="47011" y="365333"/>
                </a:lnTo>
                <a:lnTo>
                  <a:pt x="30498" y="409100"/>
                </a:lnTo>
                <a:lnTo>
                  <a:pt x="17386" y="454421"/>
                </a:lnTo>
                <a:lnTo>
                  <a:pt x="7829" y="501142"/>
                </a:lnTo>
                <a:lnTo>
                  <a:pt x="1983" y="549110"/>
                </a:lnTo>
                <a:lnTo>
                  <a:pt x="0" y="598169"/>
                </a:lnTo>
                <a:lnTo>
                  <a:pt x="1983" y="647229"/>
                </a:lnTo>
                <a:lnTo>
                  <a:pt x="7829" y="695197"/>
                </a:lnTo>
                <a:lnTo>
                  <a:pt x="17386" y="741918"/>
                </a:lnTo>
                <a:lnTo>
                  <a:pt x="30498" y="787239"/>
                </a:lnTo>
                <a:lnTo>
                  <a:pt x="47011" y="831006"/>
                </a:lnTo>
                <a:lnTo>
                  <a:pt x="66772" y="873065"/>
                </a:lnTo>
                <a:lnTo>
                  <a:pt x="89627" y="913262"/>
                </a:lnTo>
                <a:lnTo>
                  <a:pt x="115421" y="951443"/>
                </a:lnTo>
                <a:lnTo>
                  <a:pt x="144001" y="987454"/>
                </a:lnTo>
                <a:lnTo>
                  <a:pt x="175212" y="1021141"/>
                </a:lnTo>
                <a:lnTo>
                  <a:pt x="208900" y="1052351"/>
                </a:lnTo>
                <a:lnTo>
                  <a:pt x="244912" y="1080928"/>
                </a:lnTo>
                <a:lnTo>
                  <a:pt x="283094" y="1106721"/>
                </a:lnTo>
                <a:lnTo>
                  <a:pt x="323291" y="1129573"/>
                </a:lnTo>
                <a:lnTo>
                  <a:pt x="365349" y="1149332"/>
                </a:lnTo>
                <a:lnTo>
                  <a:pt x="409114" y="1165844"/>
                </a:lnTo>
                <a:lnTo>
                  <a:pt x="454433" y="1178955"/>
                </a:lnTo>
                <a:lnTo>
                  <a:pt x="501151" y="1188510"/>
                </a:lnTo>
                <a:lnTo>
                  <a:pt x="549115" y="1194356"/>
                </a:lnTo>
                <a:lnTo>
                  <a:pt x="598169" y="1196339"/>
                </a:lnTo>
                <a:lnTo>
                  <a:pt x="1930907" y="1196339"/>
                </a:lnTo>
                <a:lnTo>
                  <a:pt x="19309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61" y="5990081"/>
            <a:ext cx="2580640" cy="698500"/>
          </a:xfrm>
          <a:custGeom>
            <a:avLst/>
            <a:gdLst/>
            <a:ahLst/>
            <a:cxnLst/>
            <a:rect l="l" t="t" r="r" b="b"/>
            <a:pathLst>
              <a:path w="2580640" h="698500">
                <a:moveTo>
                  <a:pt x="2580132" y="348996"/>
                </a:moveTo>
                <a:lnTo>
                  <a:pt x="2576947" y="396353"/>
                </a:lnTo>
                <a:lnTo>
                  <a:pt x="2567668" y="441773"/>
                </a:lnTo>
                <a:lnTo>
                  <a:pt x="2552712" y="484842"/>
                </a:lnTo>
                <a:lnTo>
                  <a:pt x="2532493" y="525142"/>
                </a:lnTo>
                <a:lnTo>
                  <a:pt x="2507426" y="562258"/>
                </a:lnTo>
                <a:lnTo>
                  <a:pt x="2477928" y="595774"/>
                </a:lnTo>
                <a:lnTo>
                  <a:pt x="2444414" y="625275"/>
                </a:lnTo>
                <a:lnTo>
                  <a:pt x="2407299" y="650344"/>
                </a:lnTo>
                <a:lnTo>
                  <a:pt x="2366998" y="670566"/>
                </a:lnTo>
                <a:lnTo>
                  <a:pt x="2323927" y="685525"/>
                </a:lnTo>
                <a:lnTo>
                  <a:pt x="2278501" y="694806"/>
                </a:lnTo>
                <a:lnTo>
                  <a:pt x="2231136" y="697992"/>
                </a:lnTo>
                <a:lnTo>
                  <a:pt x="0" y="697992"/>
                </a:lnTo>
                <a:lnTo>
                  <a:pt x="0" y="0"/>
                </a:lnTo>
                <a:lnTo>
                  <a:pt x="2231136" y="0"/>
                </a:lnTo>
                <a:lnTo>
                  <a:pt x="2278501" y="3185"/>
                </a:lnTo>
                <a:lnTo>
                  <a:pt x="2323927" y="12466"/>
                </a:lnTo>
                <a:lnTo>
                  <a:pt x="2366998" y="27425"/>
                </a:lnTo>
                <a:lnTo>
                  <a:pt x="2407299" y="47647"/>
                </a:lnTo>
                <a:lnTo>
                  <a:pt x="2444414" y="72716"/>
                </a:lnTo>
                <a:lnTo>
                  <a:pt x="2477928" y="102217"/>
                </a:lnTo>
                <a:lnTo>
                  <a:pt x="2507426" y="135733"/>
                </a:lnTo>
                <a:lnTo>
                  <a:pt x="2532493" y="172849"/>
                </a:lnTo>
                <a:lnTo>
                  <a:pt x="2552712" y="213149"/>
                </a:lnTo>
                <a:lnTo>
                  <a:pt x="2567668" y="256218"/>
                </a:lnTo>
                <a:lnTo>
                  <a:pt x="2576947" y="301638"/>
                </a:lnTo>
                <a:lnTo>
                  <a:pt x="2580132" y="348996"/>
                </a:lnTo>
                <a:close/>
              </a:path>
            </a:pathLst>
          </a:custGeom>
          <a:ln w="13970">
            <a:solidFill>
              <a:srgbClr val="E98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61" y="5692901"/>
            <a:ext cx="2334895" cy="885825"/>
          </a:xfrm>
          <a:custGeom>
            <a:avLst/>
            <a:gdLst/>
            <a:ahLst/>
            <a:cxnLst/>
            <a:rect l="l" t="t" r="r" b="b"/>
            <a:pathLst>
              <a:path w="2334895" h="885825">
                <a:moveTo>
                  <a:pt x="2334768" y="442722"/>
                </a:moveTo>
                <a:lnTo>
                  <a:pt x="2332169" y="490962"/>
                </a:lnTo>
                <a:lnTo>
                  <a:pt x="2324555" y="537697"/>
                </a:lnTo>
                <a:lnTo>
                  <a:pt x="2312194" y="582658"/>
                </a:lnTo>
                <a:lnTo>
                  <a:pt x="2295358" y="625573"/>
                </a:lnTo>
                <a:lnTo>
                  <a:pt x="2274316" y="666174"/>
                </a:lnTo>
                <a:lnTo>
                  <a:pt x="2249338" y="704189"/>
                </a:lnTo>
                <a:lnTo>
                  <a:pt x="2220696" y="739350"/>
                </a:lnTo>
                <a:lnTo>
                  <a:pt x="2188659" y="771385"/>
                </a:lnTo>
                <a:lnTo>
                  <a:pt x="2153497" y="800025"/>
                </a:lnTo>
                <a:lnTo>
                  <a:pt x="2115481" y="825000"/>
                </a:lnTo>
                <a:lnTo>
                  <a:pt x="2074881" y="846039"/>
                </a:lnTo>
                <a:lnTo>
                  <a:pt x="2031967" y="862874"/>
                </a:lnTo>
                <a:lnTo>
                  <a:pt x="1987010" y="875232"/>
                </a:lnTo>
                <a:lnTo>
                  <a:pt x="1940279" y="882846"/>
                </a:lnTo>
                <a:lnTo>
                  <a:pt x="1892046" y="885444"/>
                </a:lnTo>
                <a:lnTo>
                  <a:pt x="0" y="885444"/>
                </a:lnTo>
                <a:lnTo>
                  <a:pt x="0" y="0"/>
                </a:lnTo>
                <a:lnTo>
                  <a:pt x="1892046" y="0"/>
                </a:lnTo>
                <a:lnTo>
                  <a:pt x="1940279" y="2597"/>
                </a:lnTo>
                <a:lnTo>
                  <a:pt x="1987010" y="10211"/>
                </a:lnTo>
                <a:lnTo>
                  <a:pt x="2031967" y="22569"/>
                </a:lnTo>
                <a:lnTo>
                  <a:pt x="2074881" y="39404"/>
                </a:lnTo>
                <a:lnTo>
                  <a:pt x="2115481" y="60443"/>
                </a:lnTo>
                <a:lnTo>
                  <a:pt x="2153497" y="85418"/>
                </a:lnTo>
                <a:lnTo>
                  <a:pt x="2188659" y="114058"/>
                </a:lnTo>
                <a:lnTo>
                  <a:pt x="2220696" y="146093"/>
                </a:lnTo>
                <a:lnTo>
                  <a:pt x="2249338" y="181254"/>
                </a:lnTo>
                <a:lnTo>
                  <a:pt x="2274316" y="219269"/>
                </a:lnTo>
                <a:lnTo>
                  <a:pt x="2295358" y="259870"/>
                </a:lnTo>
                <a:lnTo>
                  <a:pt x="2312194" y="302785"/>
                </a:lnTo>
                <a:lnTo>
                  <a:pt x="2324555" y="347746"/>
                </a:lnTo>
                <a:lnTo>
                  <a:pt x="2332169" y="394481"/>
                </a:lnTo>
                <a:lnTo>
                  <a:pt x="2334768" y="442722"/>
                </a:lnTo>
                <a:close/>
              </a:path>
            </a:pathLst>
          </a:custGeom>
          <a:ln w="139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5661659"/>
            <a:ext cx="1828800" cy="1196340"/>
          </a:xfrm>
          <a:custGeom>
            <a:avLst/>
            <a:gdLst/>
            <a:ahLst/>
            <a:cxnLst/>
            <a:rect l="l" t="t" r="r" b="b"/>
            <a:pathLst>
              <a:path w="1828800" h="1196340">
                <a:moveTo>
                  <a:pt x="1230630" y="0"/>
                </a:moveTo>
                <a:lnTo>
                  <a:pt x="0" y="0"/>
                </a:lnTo>
                <a:lnTo>
                  <a:pt x="0" y="1196338"/>
                </a:lnTo>
                <a:lnTo>
                  <a:pt x="1230706" y="1196338"/>
                </a:lnTo>
                <a:lnTo>
                  <a:pt x="1279684" y="1194358"/>
                </a:lnTo>
                <a:lnTo>
                  <a:pt x="1327648" y="1188512"/>
                </a:lnTo>
                <a:lnTo>
                  <a:pt x="1374366" y="1178957"/>
                </a:lnTo>
                <a:lnTo>
                  <a:pt x="1419685" y="1165846"/>
                </a:lnTo>
                <a:lnTo>
                  <a:pt x="1463450" y="1149334"/>
                </a:lnTo>
                <a:lnTo>
                  <a:pt x="1505508" y="1129575"/>
                </a:lnTo>
                <a:lnTo>
                  <a:pt x="1545705" y="1106722"/>
                </a:lnTo>
                <a:lnTo>
                  <a:pt x="1583887" y="1080930"/>
                </a:lnTo>
                <a:lnTo>
                  <a:pt x="1619899" y="1052352"/>
                </a:lnTo>
                <a:lnTo>
                  <a:pt x="1653587" y="1021142"/>
                </a:lnTo>
                <a:lnTo>
                  <a:pt x="1684798" y="987455"/>
                </a:lnTo>
                <a:lnTo>
                  <a:pt x="1713378" y="951444"/>
                </a:lnTo>
                <a:lnTo>
                  <a:pt x="1739172" y="913263"/>
                </a:lnTo>
                <a:lnTo>
                  <a:pt x="1762027" y="873066"/>
                </a:lnTo>
                <a:lnTo>
                  <a:pt x="1781788" y="831007"/>
                </a:lnTo>
                <a:lnTo>
                  <a:pt x="1798301" y="787240"/>
                </a:lnTo>
                <a:lnTo>
                  <a:pt x="1811413" y="741918"/>
                </a:lnTo>
                <a:lnTo>
                  <a:pt x="1820970" y="695197"/>
                </a:lnTo>
                <a:lnTo>
                  <a:pt x="1826816" y="647229"/>
                </a:lnTo>
                <a:lnTo>
                  <a:pt x="1828800" y="598169"/>
                </a:lnTo>
                <a:lnTo>
                  <a:pt x="1826816" y="549110"/>
                </a:lnTo>
                <a:lnTo>
                  <a:pt x="1820970" y="501142"/>
                </a:lnTo>
                <a:lnTo>
                  <a:pt x="1811413" y="454421"/>
                </a:lnTo>
                <a:lnTo>
                  <a:pt x="1798301" y="409100"/>
                </a:lnTo>
                <a:lnTo>
                  <a:pt x="1781788" y="365333"/>
                </a:lnTo>
                <a:lnTo>
                  <a:pt x="1762027" y="323274"/>
                </a:lnTo>
                <a:lnTo>
                  <a:pt x="1739172" y="283077"/>
                </a:lnTo>
                <a:lnTo>
                  <a:pt x="1713378" y="244896"/>
                </a:lnTo>
                <a:lnTo>
                  <a:pt x="1684798" y="208885"/>
                </a:lnTo>
                <a:lnTo>
                  <a:pt x="1653587" y="175198"/>
                </a:lnTo>
                <a:lnTo>
                  <a:pt x="1619899" y="143988"/>
                </a:lnTo>
                <a:lnTo>
                  <a:pt x="1583887" y="115410"/>
                </a:lnTo>
                <a:lnTo>
                  <a:pt x="1545705" y="89618"/>
                </a:lnTo>
                <a:lnTo>
                  <a:pt x="1505508" y="66765"/>
                </a:lnTo>
                <a:lnTo>
                  <a:pt x="1463450" y="47006"/>
                </a:lnTo>
                <a:lnTo>
                  <a:pt x="1419685" y="30494"/>
                </a:lnTo>
                <a:lnTo>
                  <a:pt x="1374366" y="17384"/>
                </a:lnTo>
                <a:lnTo>
                  <a:pt x="1327648" y="7828"/>
                </a:lnTo>
                <a:lnTo>
                  <a:pt x="1279684" y="1982"/>
                </a:lnTo>
                <a:lnTo>
                  <a:pt x="12306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6238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218440"/>
          </a:xfrm>
          <a:custGeom>
            <a:avLst/>
            <a:gdLst/>
            <a:ahLst/>
            <a:cxnLst/>
            <a:rect l="l" t="t" r="r" b="b"/>
            <a:pathLst>
              <a:path w="12192000" h="218440">
                <a:moveTo>
                  <a:pt x="12192000" y="0"/>
                </a:moveTo>
                <a:lnTo>
                  <a:pt x="0" y="0"/>
                </a:lnTo>
                <a:lnTo>
                  <a:pt x="0" y="217931"/>
                </a:lnTo>
                <a:lnTo>
                  <a:pt x="12192000" y="217931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6238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latin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latin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6238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pic>
        <p:nvPicPr>
          <p:cNvPr id="6" name="object 20">
            <a:extLst>
              <a:ext uri="{FF2B5EF4-FFF2-40B4-BE49-F238E27FC236}">
                <a16:creationId xmlns:a16="http://schemas.microsoft.com/office/drawing/2014/main" id="{C95CB2F7-1C65-48DA-77E1-4B61C6AF8CBF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87230" y="5921305"/>
            <a:ext cx="1362455" cy="6385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218440"/>
          </a:xfrm>
          <a:custGeom>
            <a:avLst/>
            <a:gdLst/>
            <a:ahLst/>
            <a:cxnLst/>
            <a:rect l="l" t="t" r="r" b="b"/>
            <a:pathLst>
              <a:path w="12192000" h="218440">
                <a:moveTo>
                  <a:pt x="12192000" y="0"/>
                </a:moveTo>
                <a:lnTo>
                  <a:pt x="0" y="0"/>
                </a:lnTo>
                <a:lnTo>
                  <a:pt x="0" y="217931"/>
                </a:lnTo>
                <a:lnTo>
                  <a:pt x="12192000" y="217931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875019"/>
            <a:ext cx="11590020" cy="982980"/>
          </a:xfrm>
          <a:custGeom>
            <a:avLst/>
            <a:gdLst/>
            <a:ahLst/>
            <a:cxnLst/>
            <a:rect l="l" t="t" r="r" b="b"/>
            <a:pathLst>
              <a:path w="11590020" h="982979">
                <a:moveTo>
                  <a:pt x="11098530" y="0"/>
                </a:moveTo>
                <a:lnTo>
                  <a:pt x="0" y="0"/>
                </a:lnTo>
                <a:lnTo>
                  <a:pt x="0" y="982979"/>
                </a:lnTo>
                <a:lnTo>
                  <a:pt x="11098530" y="982979"/>
                </a:lnTo>
                <a:lnTo>
                  <a:pt x="11145857" y="980730"/>
                </a:lnTo>
                <a:lnTo>
                  <a:pt x="11191913" y="974117"/>
                </a:lnTo>
                <a:lnTo>
                  <a:pt x="11236491" y="963348"/>
                </a:lnTo>
                <a:lnTo>
                  <a:pt x="11279385" y="948628"/>
                </a:lnTo>
                <a:lnTo>
                  <a:pt x="11320390" y="930164"/>
                </a:lnTo>
                <a:lnTo>
                  <a:pt x="11359299" y="908161"/>
                </a:lnTo>
                <a:lnTo>
                  <a:pt x="11395906" y="882825"/>
                </a:lnTo>
                <a:lnTo>
                  <a:pt x="11430005" y="854363"/>
                </a:lnTo>
                <a:lnTo>
                  <a:pt x="11461390" y="822980"/>
                </a:lnTo>
                <a:lnTo>
                  <a:pt x="11489854" y="788882"/>
                </a:lnTo>
                <a:lnTo>
                  <a:pt x="11515192" y="752276"/>
                </a:lnTo>
                <a:lnTo>
                  <a:pt x="11537197" y="713366"/>
                </a:lnTo>
                <a:lnTo>
                  <a:pt x="11555664" y="672361"/>
                </a:lnTo>
                <a:lnTo>
                  <a:pt x="11570385" y="629464"/>
                </a:lnTo>
                <a:lnTo>
                  <a:pt x="11581156" y="584883"/>
                </a:lnTo>
                <a:lnTo>
                  <a:pt x="11587770" y="538822"/>
                </a:lnTo>
                <a:lnTo>
                  <a:pt x="11590020" y="491489"/>
                </a:lnTo>
                <a:lnTo>
                  <a:pt x="11587770" y="444157"/>
                </a:lnTo>
                <a:lnTo>
                  <a:pt x="11581156" y="398096"/>
                </a:lnTo>
                <a:lnTo>
                  <a:pt x="11570385" y="353515"/>
                </a:lnTo>
                <a:lnTo>
                  <a:pt x="11555664" y="310618"/>
                </a:lnTo>
                <a:lnTo>
                  <a:pt x="11537197" y="269613"/>
                </a:lnTo>
                <a:lnTo>
                  <a:pt x="11515192" y="230703"/>
                </a:lnTo>
                <a:lnTo>
                  <a:pt x="11489854" y="194097"/>
                </a:lnTo>
                <a:lnTo>
                  <a:pt x="11461390" y="159999"/>
                </a:lnTo>
                <a:lnTo>
                  <a:pt x="11430005" y="128616"/>
                </a:lnTo>
                <a:lnTo>
                  <a:pt x="11395906" y="100154"/>
                </a:lnTo>
                <a:lnTo>
                  <a:pt x="11359299" y="74818"/>
                </a:lnTo>
                <a:lnTo>
                  <a:pt x="11320390" y="52815"/>
                </a:lnTo>
                <a:lnTo>
                  <a:pt x="11279385" y="34351"/>
                </a:lnTo>
                <a:lnTo>
                  <a:pt x="11236491" y="19631"/>
                </a:lnTo>
                <a:lnTo>
                  <a:pt x="11191913" y="8862"/>
                </a:lnTo>
                <a:lnTo>
                  <a:pt x="11145857" y="2249"/>
                </a:lnTo>
                <a:lnTo>
                  <a:pt x="1109853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261091" y="5661659"/>
            <a:ext cx="1931035" cy="1196340"/>
          </a:xfrm>
          <a:custGeom>
            <a:avLst/>
            <a:gdLst/>
            <a:ahLst/>
            <a:cxnLst/>
            <a:rect l="l" t="t" r="r" b="b"/>
            <a:pathLst>
              <a:path w="1931034" h="1196340">
                <a:moveTo>
                  <a:pt x="1930907" y="0"/>
                </a:moveTo>
                <a:lnTo>
                  <a:pt x="598169" y="0"/>
                </a:lnTo>
                <a:lnTo>
                  <a:pt x="549115" y="1982"/>
                </a:lnTo>
                <a:lnTo>
                  <a:pt x="501151" y="7828"/>
                </a:lnTo>
                <a:lnTo>
                  <a:pt x="454433" y="17384"/>
                </a:lnTo>
                <a:lnTo>
                  <a:pt x="409114" y="30494"/>
                </a:lnTo>
                <a:lnTo>
                  <a:pt x="365349" y="47006"/>
                </a:lnTo>
                <a:lnTo>
                  <a:pt x="323291" y="66765"/>
                </a:lnTo>
                <a:lnTo>
                  <a:pt x="283094" y="89618"/>
                </a:lnTo>
                <a:lnTo>
                  <a:pt x="244912" y="115410"/>
                </a:lnTo>
                <a:lnTo>
                  <a:pt x="208900" y="143988"/>
                </a:lnTo>
                <a:lnTo>
                  <a:pt x="175212" y="175198"/>
                </a:lnTo>
                <a:lnTo>
                  <a:pt x="144001" y="208885"/>
                </a:lnTo>
                <a:lnTo>
                  <a:pt x="115421" y="244896"/>
                </a:lnTo>
                <a:lnTo>
                  <a:pt x="89627" y="283077"/>
                </a:lnTo>
                <a:lnTo>
                  <a:pt x="66772" y="323274"/>
                </a:lnTo>
                <a:lnTo>
                  <a:pt x="47011" y="365333"/>
                </a:lnTo>
                <a:lnTo>
                  <a:pt x="30498" y="409100"/>
                </a:lnTo>
                <a:lnTo>
                  <a:pt x="17386" y="454421"/>
                </a:lnTo>
                <a:lnTo>
                  <a:pt x="7829" y="501142"/>
                </a:lnTo>
                <a:lnTo>
                  <a:pt x="1983" y="549110"/>
                </a:lnTo>
                <a:lnTo>
                  <a:pt x="0" y="598169"/>
                </a:lnTo>
                <a:lnTo>
                  <a:pt x="1983" y="647229"/>
                </a:lnTo>
                <a:lnTo>
                  <a:pt x="7829" y="695197"/>
                </a:lnTo>
                <a:lnTo>
                  <a:pt x="17386" y="741918"/>
                </a:lnTo>
                <a:lnTo>
                  <a:pt x="30498" y="787239"/>
                </a:lnTo>
                <a:lnTo>
                  <a:pt x="47011" y="831006"/>
                </a:lnTo>
                <a:lnTo>
                  <a:pt x="66772" y="873065"/>
                </a:lnTo>
                <a:lnTo>
                  <a:pt x="89627" y="913262"/>
                </a:lnTo>
                <a:lnTo>
                  <a:pt x="115421" y="951443"/>
                </a:lnTo>
                <a:lnTo>
                  <a:pt x="144001" y="987454"/>
                </a:lnTo>
                <a:lnTo>
                  <a:pt x="175212" y="1021141"/>
                </a:lnTo>
                <a:lnTo>
                  <a:pt x="208900" y="1052351"/>
                </a:lnTo>
                <a:lnTo>
                  <a:pt x="244912" y="1080928"/>
                </a:lnTo>
                <a:lnTo>
                  <a:pt x="283094" y="1106721"/>
                </a:lnTo>
                <a:lnTo>
                  <a:pt x="323291" y="1129573"/>
                </a:lnTo>
                <a:lnTo>
                  <a:pt x="365349" y="1149332"/>
                </a:lnTo>
                <a:lnTo>
                  <a:pt x="409114" y="1165844"/>
                </a:lnTo>
                <a:lnTo>
                  <a:pt x="454433" y="1178955"/>
                </a:lnTo>
                <a:lnTo>
                  <a:pt x="501151" y="1188510"/>
                </a:lnTo>
                <a:lnTo>
                  <a:pt x="549115" y="1194356"/>
                </a:lnTo>
                <a:lnTo>
                  <a:pt x="598169" y="1196339"/>
                </a:lnTo>
                <a:lnTo>
                  <a:pt x="1930907" y="1196339"/>
                </a:lnTo>
                <a:lnTo>
                  <a:pt x="19309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61" y="5990081"/>
            <a:ext cx="2580640" cy="698500"/>
          </a:xfrm>
          <a:custGeom>
            <a:avLst/>
            <a:gdLst/>
            <a:ahLst/>
            <a:cxnLst/>
            <a:rect l="l" t="t" r="r" b="b"/>
            <a:pathLst>
              <a:path w="2580640" h="698500">
                <a:moveTo>
                  <a:pt x="2580132" y="348996"/>
                </a:moveTo>
                <a:lnTo>
                  <a:pt x="2576947" y="396353"/>
                </a:lnTo>
                <a:lnTo>
                  <a:pt x="2567668" y="441773"/>
                </a:lnTo>
                <a:lnTo>
                  <a:pt x="2552712" y="484842"/>
                </a:lnTo>
                <a:lnTo>
                  <a:pt x="2532493" y="525142"/>
                </a:lnTo>
                <a:lnTo>
                  <a:pt x="2507426" y="562258"/>
                </a:lnTo>
                <a:lnTo>
                  <a:pt x="2477928" y="595774"/>
                </a:lnTo>
                <a:lnTo>
                  <a:pt x="2444414" y="625275"/>
                </a:lnTo>
                <a:lnTo>
                  <a:pt x="2407299" y="650344"/>
                </a:lnTo>
                <a:lnTo>
                  <a:pt x="2366998" y="670566"/>
                </a:lnTo>
                <a:lnTo>
                  <a:pt x="2323927" y="685525"/>
                </a:lnTo>
                <a:lnTo>
                  <a:pt x="2278501" y="694806"/>
                </a:lnTo>
                <a:lnTo>
                  <a:pt x="2231136" y="697992"/>
                </a:lnTo>
                <a:lnTo>
                  <a:pt x="0" y="697992"/>
                </a:lnTo>
                <a:lnTo>
                  <a:pt x="0" y="0"/>
                </a:lnTo>
                <a:lnTo>
                  <a:pt x="2231136" y="0"/>
                </a:lnTo>
                <a:lnTo>
                  <a:pt x="2278501" y="3185"/>
                </a:lnTo>
                <a:lnTo>
                  <a:pt x="2323927" y="12466"/>
                </a:lnTo>
                <a:lnTo>
                  <a:pt x="2366998" y="27425"/>
                </a:lnTo>
                <a:lnTo>
                  <a:pt x="2407299" y="47647"/>
                </a:lnTo>
                <a:lnTo>
                  <a:pt x="2444414" y="72716"/>
                </a:lnTo>
                <a:lnTo>
                  <a:pt x="2477928" y="102217"/>
                </a:lnTo>
                <a:lnTo>
                  <a:pt x="2507426" y="135733"/>
                </a:lnTo>
                <a:lnTo>
                  <a:pt x="2532493" y="172849"/>
                </a:lnTo>
                <a:lnTo>
                  <a:pt x="2552712" y="213149"/>
                </a:lnTo>
                <a:lnTo>
                  <a:pt x="2567668" y="256218"/>
                </a:lnTo>
                <a:lnTo>
                  <a:pt x="2576947" y="301638"/>
                </a:lnTo>
                <a:lnTo>
                  <a:pt x="2580132" y="348996"/>
                </a:lnTo>
                <a:close/>
              </a:path>
            </a:pathLst>
          </a:custGeom>
          <a:ln w="13970">
            <a:solidFill>
              <a:srgbClr val="E98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61" y="5692901"/>
            <a:ext cx="2334895" cy="885825"/>
          </a:xfrm>
          <a:custGeom>
            <a:avLst/>
            <a:gdLst/>
            <a:ahLst/>
            <a:cxnLst/>
            <a:rect l="l" t="t" r="r" b="b"/>
            <a:pathLst>
              <a:path w="2334895" h="885825">
                <a:moveTo>
                  <a:pt x="2334768" y="442722"/>
                </a:moveTo>
                <a:lnTo>
                  <a:pt x="2332169" y="490962"/>
                </a:lnTo>
                <a:lnTo>
                  <a:pt x="2324555" y="537697"/>
                </a:lnTo>
                <a:lnTo>
                  <a:pt x="2312194" y="582658"/>
                </a:lnTo>
                <a:lnTo>
                  <a:pt x="2295358" y="625573"/>
                </a:lnTo>
                <a:lnTo>
                  <a:pt x="2274316" y="666174"/>
                </a:lnTo>
                <a:lnTo>
                  <a:pt x="2249338" y="704189"/>
                </a:lnTo>
                <a:lnTo>
                  <a:pt x="2220696" y="739350"/>
                </a:lnTo>
                <a:lnTo>
                  <a:pt x="2188659" y="771385"/>
                </a:lnTo>
                <a:lnTo>
                  <a:pt x="2153497" y="800025"/>
                </a:lnTo>
                <a:lnTo>
                  <a:pt x="2115481" y="825000"/>
                </a:lnTo>
                <a:lnTo>
                  <a:pt x="2074881" y="846039"/>
                </a:lnTo>
                <a:lnTo>
                  <a:pt x="2031967" y="862874"/>
                </a:lnTo>
                <a:lnTo>
                  <a:pt x="1987010" y="875232"/>
                </a:lnTo>
                <a:lnTo>
                  <a:pt x="1940279" y="882846"/>
                </a:lnTo>
                <a:lnTo>
                  <a:pt x="1892046" y="885444"/>
                </a:lnTo>
                <a:lnTo>
                  <a:pt x="0" y="885444"/>
                </a:lnTo>
                <a:lnTo>
                  <a:pt x="0" y="0"/>
                </a:lnTo>
                <a:lnTo>
                  <a:pt x="1892046" y="0"/>
                </a:lnTo>
                <a:lnTo>
                  <a:pt x="1940279" y="2597"/>
                </a:lnTo>
                <a:lnTo>
                  <a:pt x="1987010" y="10211"/>
                </a:lnTo>
                <a:lnTo>
                  <a:pt x="2031967" y="22569"/>
                </a:lnTo>
                <a:lnTo>
                  <a:pt x="2074881" y="39404"/>
                </a:lnTo>
                <a:lnTo>
                  <a:pt x="2115481" y="60443"/>
                </a:lnTo>
                <a:lnTo>
                  <a:pt x="2153497" y="85418"/>
                </a:lnTo>
                <a:lnTo>
                  <a:pt x="2188659" y="114058"/>
                </a:lnTo>
                <a:lnTo>
                  <a:pt x="2220696" y="146093"/>
                </a:lnTo>
                <a:lnTo>
                  <a:pt x="2249338" y="181254"/>
                </a:lnTo>
                <a:lnTo>
                  <a:pt x="2274316" y="219269"/>
                </a:lnTo>
                <a:lnTo>
                  <a:pt x="2295358" y="259870"/>
                </a:lnTo>
                <a:lnTo>
                  <a:pt x="2312194" y="302785"/>
                </a:lnTo>
                <a:lnTo>
                  <a:pt x="2324555" y="347746"/>
                </a:lnTo>
                <a:lnTo>
                  <a:pt x="2332169" y="394481"/>
                </a:lnTo>
                <a:lnTo>
                  <a:pt x="2334768" y="442722"/>
                </a:lnTo>
                <a:close/>
              </a:path>
            </a:pathLst>
          </a:custGeom>
          <a:ln w="139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5661659"/>
            <a:ext cx="1828800" cy="1196340"/>
          </a:xfrm>
          <a:custGeom>
            <a:avLst/>
            <a:gdLst/>
            <a:ahLst/>
            <a:cxnLst/>
            <a:rect l="l" t="t" r="r" b="b"/>
            <a:pathLst>
              <a:path w="1828800" h="1196340">
                <a:moveTo>
                  <a:pt x="1230630" y="0"/>
                </a:moveTo>
                <a:lnTo>
                  <a:pt x="0" y="0"/>
                </a:lnTo>
                <a:lnTo>
                  <a:pt x="0" y="1196338"/>
                </a:lnTo>
                <a:lnTo>
                  <a:pt x="1230706" y="1196338"/>
                </a:lnTo>
                <a:lnTo>
                  <a:pt x="1279684" y="1194358"/>
                </a:lnTo>
                <a:lnTo>
                  <a:pt x="1327648" y="1188512"/>
                </a:lnTo>
                <a:lnTo>
                  <a:pt x="1374366" y="1178957"/>
                </a:lnTo>
                <a:lnTo>
                  <a:pt x="1419685" y="1165846"/>
                </a:lnTo>
                <a:lnTo>
                  <a:pt x="1463450" y="1149334"/>
                </a:lnTo>
                <a:lnTo>
                  <a:pt x="1505508" y="1129575"/>
                </a:lnTo>
                <a:lnTo>
                  <a:pt x="1545705" y="1106722"/>
                </a:lnTo>
                <a:lnTo>
                  <a:pt x="1583887" y="1080930"/>
                </a:lnTo>
                <a:lnTo>
                  <a:pt x="1619899" y="1052352"/>
                </a:lnTo>
                <a:lnTo>
                  <a:pt x="1653587" y="1021142"/>
                </a:lnTo>
                <a:lnTo>
                  <a:pt x="1684798" y="987455"/>
                </a:lnTo>
                <a:lnTo>
                  <a:pt x="1713378" y="951444"/>
                </a:lnTo>
                <a:lnTo>
                  <a:pt x="1739172" y="913263"/>
                </a:lnTo>
                <a:lnTo>
                  <a:pt x="1762027" y="873066"/>
                </a:lnTo>
                <a:lnTo>
                  <a:pt x="1781788" y="831007"/>
                </a:lnTo>
                <a:lnTo>
                  <a:pt x="1798301" y="787240"/>
                </a:lnTo>
                <a:lnTo>
                  <a:pt x="1811413" y="741918"/>
                </a:lnTo>
                <a:lnTo>
                  <a:pt x="1820970" y="695197"/>
                </a:lnTo>
                <a:lnTo>
                  <a:pt x="1826816" y="647229"/>
                </a:lnTo>
                <a:lnTo>
                  <a:pt x="1828800" y="598169"/>
                </a:lnTo>
                <a:lnTo>
                  <a:pt x="1826816" y="549110"/>
                </a:lnTo>
                <a:lnTo>
                  <a:pt x="1820970" y="501142"/>
                </a:lnTo>
                <a:lnTo>
                  <a:pt x="1811413" y="454421"/>
                </a:lnTo>
                <a:lnTo>
                  <a:pt x="1798301" y="409100"/>
                </a:lnTo>
                <a:lnTo>
                  <a:pt x="1781788" y="365333"/>
                </a:lnTo>
                <a:lnTo>
                  <a:pt x="1762027" y="323274"/>
                </a:lnTo>
                <a:lnTo>
                  <a:pt x="1739172" y="283077"/>
                </a:lnTo>
                <a:lnTo>
                  <a:pt x="1713378" y="244896"/>
                </a:lnTo>
                <a:lnTo>
                  <a:pt x="1684798" y="208885"/>
                </a:lnTo>
                <a:lnTo>
                  <a:pt x="1653587" y="175198"/>
                </a:lnTo>
                <a:lnTo>
                  <a:pt x="1619899" y="143988"/>
                </a:lnTo>
                <a:lnTo>
                  <a:pt x="1583887" y="115410"/>
                </a:lnTo>
                <a:lnTo>
                  <a:pt x="1545705" y="89618"/>
                </a:lnTo>
                <a:lnTo>
                  <a:pt x="1505508" y="66765"/>
                </a:lnTo>
                <a:lnTo>
                  <a:pt x="1463450" y="47006"/>
                </a:lnTo>
                <a:lnTo>
                  <a:pt x="1419685" y="30494"/>
                </a:lnTo>
                <a:lnTo>
                  <a:pt x="1374366" y="17384"/>
                </a:lnTo>
                <a:lnTo>
                  <a:pt x="1327648" y="7828"/>
                </a:lnTo>
                <a:lnTo>
                  <a:pt x="1279684" y="1982"/>
                </a:lnTo>
                <a:lnTo>
                  <a:pt x="12306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55308" y="6173723"/>
            <a:ext cx="615696" cy="374903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36763" y="6272783"/>
            <a:ext cx="1354835" cy="18897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5439" y="6265163"/>
            <a:ext cx="739140" cy="22707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42315" y="5921305"/>
            <a:ext cx="1090976" cy="723209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755605" y="5921941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195" y="0"/>
                </a:moveTo>
                <a:lnTo>
                  <a:pt x="7800" y="0"/>
                </a:lnTo>
                <a:lnTo>
                  <a:pt x="0" y="7636"/>
                </a:lnTo>
                <a:lnTo>
                  <a:pt x="0" y="27194"/>
                </a:lnTo>
                <a:lnTo>
                  <a:pt x="7800" y="35001"/>
                </a:lnTo>
                <a:lnTo>
                  <a:pt x="27195" y="35001"/>
                </a:lnTo>
                <a:lnTo>
                  <a:pt x="34975" y="27194"/>
                </a:lnTo>
                <a:lnTo>
                  <a:pt x="34975" y="17500"/>
                </a:lnTo>
                <a:lnTo>
                  <a:pt x="34975" y="7636"/>
                </a:lnTo>
                <a:lnTo>
                  <a:pt x="27195" y="0"/>
                </a:lnTo>
                <a:close/>
              </a:path>
            </a:pathLst>
          </a:custGeom>
          <a:solidFill>
            <a:srgbClr val="0069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2567" y="354330"/>
            <a:ext cx="10086340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6238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2645" y="1071117"/>
            <a:ext cx="9306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 b="0" i="0">
          <a:latin typeface="Open Sans" panose="020B0606030504020204" pitchFamily="34" charset="0"/>
          <a:ea typeface="+mn-ea"/>
          <a:cs typeface="Open Sans" panose="020B0606030504020204" pitchFamily="34" charset="0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5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jp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Relationship Id="rId9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5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jp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5.jpg"/><Relationship Id="rId3" Type="http://schemas.openxmlformats.org/officeDocument/2006/relationships/image" Target="../media/image2.png"/><Relationship Id="rId7" Type="http://schemas.openxmlformats.org/officeDocument/2006/relationships/image" Target="../media/image21.jp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984" y="0"/>
            <a:ext cx="12198985" cy="6858000"/>
            <a:chOff x="-6984" y="0"/>
            <a:chExt cx="121989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69407" y="0"/>
              <a:ext cx="7022591" cy="41940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34471" y="3718559"/>
              <a:ext cx="1557527" cy="313943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5875020"/>
              <a:ext cx="11590020" cy="982980"/>
            </a:xfrm>
            <a:custGeom>
              <a:avLst/>
              <a:gdLst/>
              <a:ahLst/>
              <a:cxnLst/>
              <a:rect l="l" t="t" r="r" b="b"/>
              <a:pathLst>
                <a:path w="11590020" h="982979">
                  <a:moveTo>
                    <a:pt x="11098530" y="0"/>
                  </a:moveTo>
                  <a:lnTo>
                    <a:pt x="0" y="0"/>
                  </a:lnTo>
                  <a:lnTo>
                    <a:pt x="0" y="982979"/>
                  </a:lnTo>
                  <a:lnTo>
                    <a:pt x="11098530" y="982979"/>
                  </a:lnTo>
                  <a:lnTo>
                    <a:pt x="11145857" y="980730"/>
                  </a:lnTo>
                  <a:lnTo>
                    <a:pt x="11191913" y="974117"/>
                  </a:lnTo>
                  <a:lnTo>
                    <a:pt x="11236491" y="963348"/>
                  </a:lnTo>
                  <a:lnTo>
                    <a:pt x="11279385" y="948628"/>
                  </a:lnTo>
                  <a:lnTo>
                    <a:pt x="11320390" y="930164"/>
                  </a:lnTo>
                  <a:lnTo>
                    <a:pt x="11359299" y="908161"/>
                  </a:lnTo>
                  <a:lnTo>
                    <a:pt x="11395906" y="882825"/>
                  </a:lnTo>
                  <a:lnTo>
                    <a:pt x="11430005" y="854363"/>
                  </a:lnTo>
                  <a:lnTo>
                    <a:pt x="11461390" y="822980"/>
                  </a:lnTo>
                  <a:lnTo>
                    <a:pt x="11489854" y="788882"/>
                  </a:lnTo>
                  <a:lnTo>
                    <a:pt x="11515192" y="752276"/>
                  </a:lnTo>
                  <a:lnTo>
                    <a:pt x="11537197" y="713366"/>
                  </a:lnTo>
                  <a:lnTo>
                    <a:pt x="11555664" y="672361"/>
                  </a:lnTo>
                  <a:lnTo>
                    <a:pt x="11570385" y="629464"/>
                  </a:lnTo>
                  <a:lnTo>
                    <a:pt x="11581156" y="584883"/>
                  </a:lnTo>
                  <a:lnTo>
                    <a:pt x="11587770" y="538822"/>
                  </a:lnTo>
                  <a:lnTo>
                    <a:pt x="11590020" y="491489"/>
                  </a:lnTo>
                  <a:lnTo>
                    <a:pt x="11587770" y="444157"/>
                  </a:lnTo>
                  <a:lnTo>
                    <a:pt x="11581156" y="398096"/>
                  </a:lnTo>
                  <a:lnTo>
                    <a:pt x="11570385" y="353515"/>
                  </a:lnTo>
                  <a:lnTo>
                    <a:pt x="11555664" y="310618"/>
                  </a:lnTo>
                  <a:lnTo>
                    <a:pt x="11537197" y="269613"/>
                  </a:lnTo>
                  <a:lnTo>
                    <a:pt x="11515192" y="230703"/>
                  </a:lnTo>
                  <a:lnTo>
                    <a:pt x="11489854" y="194097"/>
                  </a:lnTo>
                  <a:lnTo>
                    <a:pt x="11461390" y="159999"/>
                  </a:lnTo>
                  <a:lnTo>
                    <a:pt x="11430005" y="128616"/>
                  </a:lnTo>
                  <a:lnTo>
                    <a:pt x="11395906" y="100154"/>
                  </a:lnTo>
                  <a:lnTo>
                    <a:pt x="11359299" y="74818"/>
                  </a:lnTo>
                  <a:lnTo>
                    <a:pt x="11320390" y="52815"/>
                  </a:lnTo>
                  <a:lnTo>
                    <a:pt x="11279385" y="34351"/>
                  </a:lnTo>
                  <a:lnTo>
                    <a:pt x="11236491" y="19631"/>
                  </a:lnTo>
                  <a:lnTo>
                    <a:pt x="11191913" y="8862"/>
                  </a:lnTo>
                  <a:lnTo>
                    <a:pt x="11145857" y="2249"/>
                  </a:lnTo>
                  <a:lnTo>
                    <a:pt x="11098530" y="0"/>
                  </a:lnTo>
                  <a:close/>
                </a:path>
              </a:pathLst>
            </a:custGeom>
            <a:solidFill>
              <a:srgbClr val="E9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692902"/>
              <a:ext cx="2581275" cy="995680"/>
            </a:xfrm>
            <a:custGeom>
              <a:avLst/>
              <a:gdLst/>
              <a:ahLst/>
              <a:cxnLst/>
              <a:rect l="l" t="t" r="r" b="b"/>
              <a:pathLst>
                <a:path w="2581275" h="995679">
                  <a:moveTo>
                    <a:pt x="2580893" y="646176"/>
                  </a:moveTo>
                  <a:lnTo>
                    <a:pt x="2577708" y="693533"/>
                  </a:lnTo>
                  <a:lnTo>
                    <a:pt x="2568430" y="738953"/>
                  </a:lnTo>
                  <a:lnTo>
                    <a:pt x="2553473" y="782022"/>
                  </a:lnTo>
                  <a:lnTo>
                    <a:pt x="2533254" y="822322"/>
                  </a:lnTo>
                  <a:lnTo>
                    <a:pt x="2508188" y="859438"/>
                  </a:lnTo>
                  <a:lnTo>
                    <a:pt x="2478690" y="892954"/>
                  </a:lnTo>
                  <a:lnTo>
                    <a:pt x="2445176" y="922455"/>
                  </a:lnTo>
                  <a:lnTo>
                    <a:pt x="2408061" y="947524"/>
                  </a:lnTo>
                  <a:lnTo>
                    <a:pt x="2367760" y="967746"/>
                  </a:lnTo>
                  <a:lnTo>
                    <a:pt x="2324689" y="982705"/>
                  </a:lnTo>
                  <a:lnTo>
                    <a:pt x="2279263" y="991986"/>
                  </a:lnTo>
                  <a:lnTo>
                    <a:pt x="2231897" y="995172"/>
                  </a:lnTo>
                  <a:lnTo>
                    <a:pt x="0" y="995172"/>
                  </a:lnTo>
                </a:path>
                <a:path w="2581275" h="995679">
                  <a:moveTo>
                    <a:pt x="0" y="297180"/>
                  </a:moveTo>
                  <a:lnTo>
                    <a:pt x="2231897" y="297180"/>
                  </a:lnTo>
                  <a:lnTo>
                    <a:pt x="2279263" y="300365"/>
                  </a:lnTo>
                  <a:lnTo>
                    <a:pt x="2324689" y="309646"/>
                  </a:lnTo>
                  <a:lnTo>
                    <a:pt x="2367760" y="324605"/>
                  </a:lnTo>
                  <a:lnTo>
                    <a:pt x="2408061" y="344827"/>
                  </a:lnTo>
                  <a:lnTo>
                    <a:pt x="2445176" y="369896"/>
                  </a:lnTo>
                  <a:lnTo>
                    <a:pt x="2478690" y="399397"/>
                  </a:lnTo>
                  <a:lnTo>
                    <a:pt x="2508188" y="432913"/>
                  </a:lnTo>
                  <a:lnTo>
                    <a:pt x="2533254" y="470029"/>
                  </a:lnTo>
                  <a:lnTo>
                    <a:pt x="2553473" y="510329"/>
                  </a:lnTo>
                  <a:lnTo>
                    <a:pt x="2568430" y="553398"/>
                  </a:lnTo>
                  <a:lnTo>
                    <a:pt x="2577708" y="598818"/>
                  </a:lnTo>
                  <a:lnTo>
                    <a:pt x="2580893" y="646176"/>
                  </a:lnTo>
                </a:path>
                <a:path w="2581275" h="995679">
                  <a:moveTo>
                    <a:pt x="2335529" y="442722"/>
                  </a:moveTo>
                  <a:lnTo>
                    <a:pt x="2332931" y="490962"/>
                  </a:lnTo>
                  <a:lnTo>
                    <a:pt x="2325317" y="537697"/>
                  </a:lnTo>
                  <a:lnTo>
                    <a:pt x="2312956" y="582658"/>
                  </a:lnTo>
                  <a:lnTo>
                    <a:pt x="2296120" y="625573"/>
                  </a:lnTo>
                  <a:lnTo>
                    <a:pt x="2275077" y="666174"/>
                  </a:lnTo>
                  <a:lnTo>
                    <a:pt x="2250100" y="704189"/>
                  </a:lnTo>
                  <a:lnTo>
                    <a:pt x="2221458" y="739350"/>
                  </a:lnTo>
                  <a:lnTo>
                    <a:pt x="2189421" y="771385"/>
                  </a:lnTo>
                  <a:lnTo>
                    <a:pt x="2154259" y="800025"/>
                  </a:lnTo>
                  <a:lnTo>
                    <a:pt x="2116243" y="825000"/>
                  </a:lnTo>
                  <a:lnTo>
                    <a:pt x="2075643" y="846039"/>
                  </a:lnTo>
                  <a:lnTo>
                    <a:pt x="2032729" y="862874"/>
                  </a:lnTo>
                  <a:lnTo>
                    <a:pt x="1987772" y="875232"/>
                  </a:lnTo>
                  <a:lnTo>
                    <a:pt x="1941041" y="882846"/>
                  </a:lnTo>
                  <a:lnTo>
                    <a:pt x="1892807" y="885444"/>
                  </a:lnTo>
                  <a:lnTo>
                    <a:pt x="0" y="885444"/>
                  </a:lnTo>
                </a:path>
                <a:path w="2581275" h="995679">
                  <a:moveTo>
                    <a:pt x="0" y="0"/>
                  </a:moveTo>
                  <a:lnTo>
                    <a:pt x="1892807" y="0"/>
                  </a:lnTo>
                  <a:lnTo>
                    <a:pt x="1941041" y="2597"/>
                  </a:lnTo>
                  <a:lnTo>
                    <a:pt x="1987772" y="10211"/>
                  </a:lnTo>
                  <a:lnTo>
                    <a:pt x="2032729" y="22569"/>
                  </a:lnTo>
                  <a:lnTo>
                    <a:pt x="2075643" y="39404"/>
                  </a:lnTo>
                  <a:lnTo>
                    <a:pt x="2116243" y="60443"/>
                  </a:lnTo>
                  <a:lnTo>
                    <a:pt x="2154259" y="85418"/>
                  </a:lnTo>
                  <a:lnTo>
                    <a:pt x="2189421" y="114058"/>
                  </a:lnTo>
                  <a:lnTo>
                    <a:pt x="2221458" y="146093"/>
                  </a:lnTo>
                  <a:lnTo>
                    <a:pt x="2250100" y="181254"/>
                  </a:lnTo>
                  <a:lnTo>
                    <a:pt x="2275077" y="219269"/>
                  </a:lnTo>
                  <a:lnTo>
                    <a:pt x="2296120" y="259870"/>
                  </a:lnTo>
                  <a:lnTo>
                    <a:pt x="2312956" y="302785"/>
                  </a:lnTo>
                  <a:lnTo>
                    <a:pt x="2325317" y="347746"/>
                  </a:lnTo>
                  <a:lnTo>
                    <a:pt x="2332931" y="394481"/>
                  </a:lnTo>
                  <a:lnTo>
                    <a:pt x="2335529" y="442722"/>
                  </a:lnTo>
                </a:path>
              </a:pathLst>
            </a:custGeom>
            <a:ln w="139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75731" y="6062471"/>
              <a:ext cx="976884" cy="5928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73468" y="6217920"/>
              <a:ext cx="2148839" cy="3002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70947" y="6205728"/>
              <a:ext cx="1171955" cy="3611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0204" y="693419"/>
              <a:ext cx="2225040" cy="1475231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73353" y="2914014"/>
            <a:ext cx="2722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37640" algn="l"/>
              </a:tabLst>
            </a:pPr>
            <a:r>
              <a:rPr sz="4000" spc="175" dirty="0"/>
              <a:t>IRSC</a:t>
            </a:r>
            <a:r>
              <a:rPr sz="4000" dirty="0"/>
              <a:t>	</a:t>
            </a:r>
            <a:r>
              <a:rPr sz="4000" spc="175" dirty="0"/>
              <a:t>2022</a:t>
            </a:r>
            <a:endParaRPr sz="4000"/>
          </a:p>
        </p:txBody>
      </p:sp>
      <p:sp>
        <p:nvSpPr>
          <p:cNvPr id="12" name="object 12"/>
          <p:cNvSpPr txBox="1"/>
          <p:nvPr/>
        </p:nvSpPr>
        <p:spPr>
          <a:xfrm>
            <a:off x="905357" y="3711320"/>
            <a:ext cx="3285643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1400" spc="6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E98300"/>
                </a:solidFill>
                <a:latin typeface="Open Sans"/>
                <a:cs typeface="Open Sans"/>
              </a:rPr>
              <a:t>N</a:t>
            </a:r>
            <a:r>
              <a:rPr sz="1400" spc="7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1400" spc="5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1400" spc="6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1400" spc="6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E98300"/>
                </a:solidFill>
                <a:latin typeface="Open Sans"/>
                <a:cs typeface="Open Sans"/>
              </a:rPr>
              <a:t>N</a:t>
            </a:r>
            <a:r>
              <a:rPr sz="1400" spc="7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1400" spc="5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1400" spc="5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1400" spc="6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1400" spc="6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E98300"/>
                </a:solidFill>
                <a:latin typeface="Open Sans"/>
                <a:cs typeface="Open Sans"/>
              </a:rPr>
              <a:t>N</a:t>
            </a:r>
            <a:r>
              <a:rPr sz="1400" spc="7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1400" spc="5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1400" spc="19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1400" dirty="0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1400" spc="6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1400" spc="5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1400" spc="6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1400" spc="6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E98300"/>
                </a:solidFill>
                <a:latin typeface="Open Sans"/>
                <a:cs typeface="Open Sans"/>
              </a:rPr>
              <a:t>W</a:t>
            </a:r>
            <a:r>
              <a:rPr sz="1400" spc="5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1400" spc="5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 spc="-50" dirty="0">
                <a:solidFill>
                  <a:srgbClr val="E98300"/>
                </a:solidFill>
                <a:latin typeface="Open Sans"/>
                <a:cs typeface="Open Sans"/>
              </a:rPr>
              <a:t>Y</a:t>
            </a:r>
            <a:r>
              <a:rPr sz="140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endParaRPr lang="es-ES" sz="1400" dirty="0">
              <a:solidFill>
                <a:srgbClr val="E98300"/>
              </a:solidFill>
              <a:latin typeface="Open Sans"/>
              <a:cs typeface="Open Sans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1400" spc="6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1400" spc="5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E98300"/>
                </a:solidFill>
                <a:latin typeface="Open Sans"/>
                <a:cs typeface="Open Sans"/>
              </a:rPr>
              <a:t>F</a:t>
            </a:r>
            <a:r>
              <a:rPr sz="1400" spc="6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1400" spc="6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1400" spc="5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E98300"/>
                </a:solidFill>
                <a:latin typeface="Open Sans"/>
                <a:cs typeface="Open Sans"/>
              </a:rPr>
              <a:t>Y</a:t>
            </a:r>
            <a:r>
              <a:rPr sz="1400" spc="185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1400" dirty="0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1400" spc="6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1400" spc="6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E98300"/>
                </a:solidFill>
                <a:latin typeface="Open Sans"/>
                <a:cs typeface="Open Sans"/>
              </a:rPr>
              <a:t>U</a:t>
            </a:r>
            <a:r>
              <a:rPr sz="1400" spc="7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E98300"/>
                </a:solidFill>
                <a:latin typeface="Open Sans"/>
                <a:cs typeface="Open Sans"/>
              </a:rPr>
              <a:t>N</a:t>
            </a:r>
            <a:r>
              <a:rPr sz="1400" spc="7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1400" spc="6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1400" spc="6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400" spc="-50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endParaRPr sz="1400" dirty="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5356" y="4637335"/>
            <a:ext cx="336184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10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10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10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10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10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10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10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10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10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10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10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10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10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10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10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10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10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10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1000" b="1" spc="10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10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10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10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1000" b="1" spc="21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10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10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10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10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1000" b="1" spc="-50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1000">
              <a:latin typeface="Open Sans"/>
              <a:cs typeface="Open San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79348" y="3188207"/>
            <a:ext cx="10830052" cy="2336800"/>
            <a:chOff x="879348" y="3188207"/>
            <a:chExt cx="10830052" cy="2336800"/>
          </a:xfrm>
        </p:grpSpPr>
        <p:sp>
          <p:nvSpPr>
            <p:cNvPr id="15" name="object 15"/>
            <p:cNvSpPr/>
            <p:nvPr/>
          </p:nvSpPr>
          <p:spPr>
            <a:xfrm>
              <a:off x="879348" y="4202412"/>
              <a:ext cx="2263140" cy="284480"/>
            </a:xfrm>
            <a:custGeom>
              <a:avLst/>
              <a:gdLst/>
              <a:ahLst/>
              <a:cxnLst/>
              <a:rect l="l" t="t" r="r" b="b"/>
              <a:pathLst>
                <a:path w="2263140" h="284479">
                  <a:moveTo>
                    <a:pt x="626439" y="115775"/>
                  </a:moveTo>
                  <a:lnTo>
                    <a:pt x="576158" y="116595"/>
                  </a:lnTo>
                  <a:lnTo>
                    <a:pt x="525808" y="119001"/>
                  </a:lnTo>
                  <a:lnTo>
                    <a:pt x="475383" y="123140"/>
                  </a:lnTo>
                  <a:lnTo>
                    <a:pt x="425837" y="129231"/>
                  </a:lnTo>
                  <a:lnTo>
                    <a:pt x="376547" y="137204"/>
                  </a:lnTo>
                  <a:lnTo>
                    <a:pt x="327626" y="147118"/>
                  </a:lnTo>
                  <a:lnTo>
                    <a:pt x="279184" y="159032"/>
                  </a:lnTo>
                  <a:lnTo>
                    <a:pt x="231334" y="173005"/>
                  </a:lnTo>
                  <a:lnTo>
                    <a:pt x="184185" y="189097"/>
                  </a:lnTo>
                  <a:lnTo>
                    <a:pt x="137851" y="207365"/>
                  </a:lnTo>
                  <a:lnTo>
                    <a:pt x="92441" y="227870"/>
                  </a:lnTo>
                  <a:lnTo>
                    <a:pt x="48068" y="250670"/>
                  </a:lnTo>
                  <a:lnTo>
                    <a:pt x="4842" y="275824"/>
                  </a:lnTo>
                  <a:lnTo>
                    <a:pt x="0" y="283870"/>
                  </a:lnTo>
                  <a:lnTo>
                    <a:pt x="7263" y="282392"/>
                  </a:lnTo>
                  <a:lnTo>
                    <a:pt x="16318" y="279968"/>
                  </a:lnTo>
                  <a:lnTo>
                    <a:pt x="25221" y="276543"/>
                  </a:lnTo>
                  <a:lnTo>
                    <a:pt x="33822" y="272349"/>
                  </a:lnTo>
                  <a:lnTo>
                    <a:pt x="41968" y="267615"/>
                  </a:lnTo>
                  <a:lnTo>
                    <a:pt x="88538" y="241180"/>
                  </a:lnTo>
                  <a:lnTo>
                    <a:pt x="136687" y="218361"/>
                  </a:lnTo>
                  <a:lnTo>
                    <a:pt x="186180" y="198928"/>
                  </a:lnTo>
                  <a:lnTo>
                    <a:pt x="236780" y="182651"/>
                  </a:lnTo>
                  <a:lnTo>
                    <a:pt x="288250" y="169299"/>
                  </a:lnTo>
                  <a:lnTo>
                    <a:pt x="340354" y="158640"/>
                  </a:lnTo>
                  <a:lnTo>
                    <a:pt x="392856" y="150444"/>
                  </a:lnTo>
                  <a:lnTo>
                    <a:pt x="445519" y="144480"/>
                  </a:lnTo>
                  <a:lnTo>
                    <a:pt x="497143" y="140775"/>
                  </a:lnTo>
                  <a:lnTo>
                    <a:pt x="548707" y="138853"/>
                  </a:lnTo>
                  <a:lnTo>
                    <a:pt x="949286" y="138553"/>
                  </a:lnTo>
                  <a:lnTo>
                    <a:pt x="927060" y="135832"/>
                  </a:lnTo>
                  <a:lnTo>
                    <a:pt x="877051" y="130259"/>
                  </a:lnTo>
                  <a:lnTo>
                    <a:pt x="827013" y="125380"/>
                  </a:lnTo>
                  <a:lnTo>
                    <a:pt x="776940" y="121344"/>
                  </a:lnTo>
                  <a:lnTo>
                    <a:pt x="726824" y="118298"/>
                  </a:lnTo>
                  <a:lnTo>
                    <a:pt x="676659" y="116393"/>
                  </a:lnTo>
                  <a:lnTo>
                    <a:pt x="626439" y="115775"/>
                  </a:lnTo>
                  <a:close/>
                </a:path>
                <a:path w="2263140" h="284479">
                  <a:moveTo>
                    <a:pt x="949286" y="138553"/>
                  </a:moveTo>
                  <a:lnTo>
                    <a:pt x="600211" y="138553"/>
                  </a:lnTo>
                  <a:lnTo>
                    <a:pt x="651656" y="139712"/>
                  </a:lnTo>
                  <a:lnTo>
                    <a:pt x="703040" y="142168"/>
                  </a:lnTo>
                  <a:lnTo>
                    <a:pt x="754365" y="145759"/>
                  </a:lnTo>
                  <a:lnTo>
                    <a:pt x="805631" y="150323"/>
                  </a:lnTo>
                  <a:lnTo>
                    <a:pt x="856836" y="155698"/>
                  </a:lnTo>
                  <a:lnTo>
                    <a:pt x="907982" y="161722"/>
                  </a:lnTo>
                  <a:lnTo>
                    <a:pt x="1250864" y="206312"/>
                  </a:lnTo>
                  <a:lnTo>
                    <a:pt x="1299976" y="211686"/>
                  </a:lnTo>
                  <a:lnTo>
                    <a:pt x="1349098" y="216398"/>
                  </a:lnTo>
                  <a:lnTo>
                    <a:pt x="1398223" y="220314"/>
                  </a:lnTo>
                  <a:lnTo>
                    <a:pt x="1447345" y="223294"/>
                  </a:lnTo>
                  <a:lnTo>
                    <a:pt x="1496456" y="225202"/>
                  </a:lnTo>
                  <a:lnTo>
                    <a:pt x="1545550" y="225900"/>
                  </a:lnTo>
                  <a:lnTo>
                    <a:pt x="1594618" y="225253"/>
                  </a:lnTo>
                  <a:lnTo>
                    <a:pt x="1643653" y="223122"/>
                  </a:lnTo>
                  <a:lnTo>
                    <a:pt x="1692650" y="219370"/>
                  </a:lnTo>
                  <a:lnTo>
                    <a:pt x="1741600" y="213860"/>
                  </a:lnTo>
                  <a:lnTo>
                    <a:pt x="1790496" y="206455"/>
                  </a:lnTo>
                  <a:lnTo>
                    <a:pt x="1805021" y="203648"/>
                  </a:lnTo>
                  <a:lnTo>
                    <a:pt x="1573974" y="203648"/>
                  </a:lnTo>
                  <a:lnTo>
                    <a:pt x="1524584" y="202576"/>
                  </a:lnTo>
                  <a:lnTo>
                    <a:pt x="1475535" y="200316"/>
                  </a:lnTo>
                  <a:lnTo>
                    <a:pt x="1426969" y="197017"/>
                  </a:lnTo>
                  <a:lnTo>
                    <a:pt x="1376895" y="192682"/>
                  </a:lnTo>
                  <a:lnTo>
                    <a:pt x="1326857" y="187555"/>
                  </a:lnTo>
                  <a:lnTo>
                    <a:pt x="1226863" y="175515"/>
                  </a:lnTo>
                  <a:lnTo>
                    <a:pt x="1101821" y="158640"/>
                  </a:lnTo>
                  <a:lnTo>
                    <a:pt x="977046" y="141950"/>
                  </a:lnTo>
                  <a:lnTo>
                    <a:pt x="949286" y="138553"/>
                  </a:lnTo>
                  <a:close/>
                </a:path>
                <a:path w="2263140" h="284479">
                  <a:moveTo>
                    <a:pt x="2262820" y="0"/>
                  </a:moveTo>
                  <a:lnTo>
                    <a:pt x="2239468" y="0"/>
                  </a:lnTo>
                  <a:lnTo>
                    <a:pt x="2239187" y="102"/>
                  </a:lnTo>
                  <a:lnTo>
                    <a:pt x="2230863" y="4063"/>
                  </a:lnTo>
                  <a:lnTo>
                    <a:pt x="2223507" y="9025"/>
                  </a:lnTo>
                  <a:lnTo>
                    <a:pt x="2183929" y="40495"/>
                  </a:lnTo>
                  <a:lnTo>
                    <a:pt x="2142745" y="68657"/>
                  </a:lnTo>
                  <a:lnTo>
                    <a:pt x="2100095" y="93662"/>
                  </a:lnTo>
                  <a:lnTo>
                    <a:pt x="2056118" y="115661"/>
                  </a:lnTo>
                  <a:lnTo>
                    <a:pt x="2010953" y="134807"/>
                  </a:lnTo>
                  <a:lnTo>
                    <a:pt x="1964740" y="151249"/>
                  </a:lnTo>
                  <a:lnTo>
                    <a:pt x="1917617" y="165139"/>
                  </a:lnTo>
                  <a:lnTo>
                    <a:pt x="1869723" y="176630"/>
                  </a:lnTo>
                  <a:lnTo>
                    <a:pt x="1821198" y="185871"/>
                  </a:lnTo>
                  <a:lnTo>
                    <a:pt x="1772181" y="193016"/>
                  </a:lnTo>
                  <a:lnTo>
                    <a:pt x="1722811" y="198214"/>
                  </a:lnTo>
                  <a:lnTo>
                    <a:pt x="1673227" y="201618"/>
                  </a:lnTo>
                  <a:lnTo>
                    <a:pt x="1623569" y="203379"/>
                  </a:lnTo>
                  <a:lnTo>
                    <a:pt x="1573974" y="203648"/>
                  </a:lnTo>
                  <a:lnTo>
                    <a:pt x="1805021" y="203648"/>
                  </a:lnTo>
                  <a:lnTo>
                    <a:pt x="1885736" y="186199"/>
                  </a:lnTo>
                  <a:lnTo>
                    <a:pt x="1931818" y="173421"/>
                  </a:lnTo>
                  <a:lnTo>
                    <a:pt x="1977411" y="158640"/>
                  </a:lnTo>
                  <a:lnTo>
                    <a:pt x="2022316" y="141826"/>
                  </a:lnTo>
                  <a:lnTo>
                    <a:pt x="2066384" y="122930"/>
                  </a:lnTo>
                  <a:lnTo>
                    <a:pt x="2109431" y="101917"/>
                  </a:lnTo>
                  <a:lnTo>
                    <a:pt x="2151285" y="78745"/>
                  </a:lnTo>
                  <a:lnTo>
                    <a:pt x="2191770" y="53377"/>
                  </a:lnTo>
                  <a:lnTo>
                    <a:pt x="2230713" y="25772"/>
                  </a:lnTo>
                  <a:lnTo>
                    <a:pt x="2262820" y="0"/>
                  </a:lnTo>
                  <a:close/>
                </a:path>
              </a:pathLst>
            </a:custGeom>
            <a:solidFill>
              <a:srgbClr val="006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72600" y="3188207"/>
              <a:ext cx="2336800" cy="2336800"/>
            </a:xfrm>
            <a:custGeom>
              <a:avLst/>
              <a:gdLst/>
              <a:ahLst/>
              <a:cxnLst/>
              <a:rect l="l" t="t" r="r" b="b"/>
              <a:pathLst>
                <a:path w="2336800" h="2336800">
                  <a:moveTo>
                    <a:pt x="1168146" y="0"/>
                  </a:moveTo>
                  <a:lnTo>
                    <a:pt x="1119994" y="974"/>
                  </a:lnTo>
                  <a:lnTo>
                    <a:pt x="1072338" y="3872"/>
                  </a:lnTo>
                  <a:lnTo>
                    <a:pt x="1025215" y="8656"/>
                  </a:lnTo>
                  <a:lnTo>
                    <a:pt x="978664" y="15288"/>
                  </a:lnTo>
                  <a:lnTo>
                    <a:pt x="932720" y="23732"/>
                  </a:lnTo>
                  <a:lnTo>
                    <a:pt x="887423" y="33948"/>
                  </a:lnTo>
                  <a:lnTo>
                    <a:pt x="842809" y="45901"/>
                  </a:lnTo>
                  <a:lnTo>
                    <a:pt x="798917" y="59551"/>
                  </a:lnTo>
                  <a:lnTo>
                    <a:pt x="755783" y="74862"/>
                  </a:lnTo>
                  <a:lnTo>
                    <a:pt x="713446" y="91797"/>
                  </a:lnTo>
                  <a:lnTo>
                    <a:pt x="671942" y="110316"/>
                  </a:lnTo>
                  <a:lnTo>
                    <a:pt x="631310" y="130384"/>
                  </a:lnTo>
                  <a:lnTo>
                    <a:pt x="591588" y="151962"/>
                  </a:lnTo>
                  <a:lnTo>
                    <a:pt x="552811" y="175012"/>
                  </a:lnTo>
                  <a:lnTo>
                    <a:pt x="515019" y="199498"/>
                  </a:lnTo>
                  <a:lnTo>
                    <a:pt x="478249" y="225381"/>
                  </a:lnTo>
                  <a:lnTo>
                    <a:pt x="442538" y="252624"/>
                  </a:lnTo>
                  <a:lnTo>
                    <a:pt x="407924" y="281190"/>
                  </a:lnTo>
                  <a:lnTo>
                    <a:pt x="374445" y="311040"/>
                  </a:lnTo>
                  <a:lnTo>
                    <a:pt x="342138" y="342138"/>
                  </a:lnTo>
                  <a:lnTo>
                    <a:pt x="311040" y="374445"/>
                  </a:lnTo>
                  <a:lnTo>
                    <a:pt x="281190" y="407924"/>
                  </a:lnTo>
                  <a:lnTo>
                    <a:pt x="252624" y="442538"/>
                  </a:lnTo>
                  <a:lnTo>
                    <a:pt x="225381" y="478249"/>
                  </a:lnTo>
                  <a:lnTo>
                    <a:pt x="199498" y="515019"/>
                  </a:lnTo>
                  <a:lnTo>
                    <a:pt x="175012" y="552811"/>
                  </a:lnTo>
                  <a:lnTo>
                    <a:pt x="151962" y="591588"/>
                  </a:lnTo>
                  <a:lnTo>
                    <a:pt x="130384" y="631310"/>
                  </a:lnTo>
                  <a:lnTo>
                    <a:pt x="110316" y="671942"/>
                  </a:lnTo>
                  <a:lnTo>
                    <a:pt x="91797" y="713446"/>
                  </a:lnTo>
                  <a:lnTo>
                    <a:pt x="74862" y="755783"/>
                  </a:lnTo>
                  <a:lnTo>
                    <a:pt x="59551" y="798917"/>
                  </a:lnTo>
                  <a:lnTo>
                    <a:pt x="45901" y="842809"/>
                  </a:lnTo>
                  <a:lnTo>
                    <a:pt x="33948" y="887423"/>
                  </a:lnTo>
                  <a:lnTo>
                    <a:pt x="23732" y="932720"/>
                  </a:lnTo>
                  <a:lnTo>
                    <a:pt x="15288" y="978664"/>
                  </a:lnTo>
                  <a:lnTo>
                    <a:pt x="8656" y="1025215"/>
                  </a:lnTo>
                  <a:lnTo>
                    <a:pt x="3872" y="1072338"/>
                  </a:lnTo>
                  <a:lnTo>
                    <a:pt x="974" y="1119994"/>
                  </a:lnTo>
                  <a:lnTo>
                    <a:pt x="0" y="1168145"/>
                  </a:lnTo>
                  <a:lnTo>
                    <a:pt x="974" y="1216297"/>
                  </a:lnTo>
                  <a:lnTo>
                    <a:pt x="3872" y="1263953"/>
                  </a:lnTo>
                  <a:lnTo>
                    <a:pt x="8656" y="1311076"/>
                  </a:lnTo>
                  <a:lnTo>
                    <a:pt x="15288" y="1357627"/>
                  </a:lnTo>
                  <a:lnTo>
                    <a:pt x="23732" y="1403571"/>
                  </a:lnTo>
                  <a:lnTo>
                    <a:pt x="33948" y="1448868"/>
                  </a:lnTo>
                  <a:lnTo>
                    <a:pt x="45901" y="1493482"/>
                  </a:lnTo>
                  <a:lnTo>
                    <a:pt x="59551" y="1537374"/>
                  </a:lnTo>
                  <a:lnTo>
                    <a:pt x="74862" y="1580508"/>
                  </a:lnTo>
                  <a:lnTo>
                    <a:pt x="91797" y="1622845"/>
                  </a:lnTo>
                  <a:lnTo>
                    <a:pt x="110316" y="1664349"/>
                  </a:lnTo>
                  <a:lnTo>
                    <a:pt x="130384" y="1704981"/>
                  </a:lnTo>
                  <a:lnTo>
                    <a:pt x="151962" y="1744703"/>
                  </a:lnTo>
                  <a:lnTo>
                    <a:pt x="175012" y="1783480"/>
                  </a:lnTo>
                  <a:lnTo>
                    <a:pt x="199498" y="1821272"/>
                  </a:lnTo>
                  <a:lnTo>
                    <a:pt x="225381" y="1858042"/>
                  </a:lnTo>
                  <a:lnTo>
                    <a:pt x="252624" y="1893753"/>
                  </a:lnTo>
                  <a:lnTo>
                    <a:pt x="281190" y="1928367"/>
                  </a:lnTo>
                  <a:lnTo>
                    <a:pt x="311040" y="1961846"/>
                  </a:lnTo>
                  <a:lnTo>
                    <a:pt x="342137" y="1994153"/>
                  </a:lnTo>
                  <a:lnTo>
                    <a:pt x="374445" y="2025251"/>
                  </a:lnTo>
                  <a:lnTo>
                    <a:pt x="407924" y="2055101"/>
                  </a:lnTo>
                  <a:lnTo>
                    <a:pt x="442538" y="2083667"/>
                  </a:lnTo>
                  <a:lnTo>
                    <a:pt x="478249" y="2110910"/>
                  </a:lnTo>
                  <a:lnTo>
                    <a:pt x="515019" y="2136793"/>
                  </a:lnTo>
                  <a:lnTo>
                    <a:pt x="552811" y="2161279"/>
                  </a:lnTo>
                  <a:lnTo>
                    <a:pt x="591588" y="2184329"/>
                  </a:lnTo>
                  <a:lnTo>
                    <a:pt x="631310" y="2205907"/>
                  </a:lnTo>
                  <a:lnTo>
                    <a:pt x="671942" y="2225975"/>
                  </a:lnTo>
                  <a:lnTo>
                    <a:pt x="713446" y="2244494"/>
                  </a:lnTo>
                  <a:lnTo>
                    <a:pt x="755783" y="2261429"/>
                  </a:lnTo>
                  <a:lnTo>
                    <a:pt x="798917" y="2276740"/>
                  </a:lnTo>
                  <a:lnTo>
                    <a:pt x="842809" y="2290390"/>
                  </a:lnTo>
                  <a:lnTo>
                    <a:pt x="887423" y="2302343"/>
                  </a:lnTo>
                  <a:lnTo>
                    <a:pt x="932720" y="2312559"/>
                  </a:lnTo>
                  <a:lnTo>
                    <a:pt x="978664" y="2321003"/>
                  </a:lnTo>
                  <a:lnTo>
                    <a:pt x="1025215" y="2327635"/>
                  </a:lnTo>
                  <a:lnTo>
                    <a:pt x="1072338" y="2332419"/>
                  </a:lnTo>
                  <a:lnTo>
                    <a:pt x="1119994" y="2335317"/>
                  </a:lnTo>
                  <a:lnTo>
                    <a:pt x="1168146" y="2336291"/>
                  </a:lnTo>
                  <a:lnTo>
                    <a:pt x="1216297" y="2335317"/>
                  </a:lnTo>
                  <a:lnTo>
                    <a:pt x="1263953" y="2332419"/>
                  </a:lnTo>
                  <a:lnTo>
                    <a:pt x="1311076" y="2327635"/>
                  </a:lnTo>
                  <a:lnTo>
                    <a:pt x="1357627" y="2321003"/>
                  </a:lnTo>
                  <a:lnTo>
                    <a:pt x="1403571" y="2312559"/>
                  </a:lnTo>
                  <a:lnTo>
                    <a:pt x="1448868" y="2302343"/>
                  </a:lnTo>
                  <a:lnTo>
                    <a:pt x="1493482" y="2290390"/>
                  </a:lnTo>
                  <a:lnTo>
                    <a:pt x="1537374" y="2276740"/>
                  </a:lnTo>
                  <a:lnTo>
                    <a:pt x="1580508" y="2261429"/>
                  </a:lnTo>
                  <a:lnTo>
                    <a:pt x="1622845" y="2244494"/>
                  </a:lnTo>
                  <a:lnTo>
                    <a:pt x="1664349" y="2225975"/>
                  </a:lnTo>
                  <a:lnTo>
                    <a:pt x="1704981" y="2205907"/>
                  </a:lnTo>
                  <a:lnTo>
                    <a:pt x="1744703" y="2184329"/>
                  </a:lnTo>
                  <a:lnTo>
                    <a:pt x="1783480" y="2161279"/>
                  </a:lnTo>
                  <a:lnTo>
                    <a:pt x="1821272" y="2136793"/>
                  </a:lnTo>
                  <a:lnTo>
                    <a:pt x="1858042" y="2110910"/>
                  </a:lnTo>
                  <a:lnTo>
                    <a:pt x="1893753" y="2083667"/>
                  </a:lnTo>
                  <a:lnTo>
                    <a:pt x="1928367" y="2055101"/>
                  </a:lnTo>
                  <a:lnTo>
                    <a:pt x="1961846" y="2025251"/>
                  </a:lnTo>
                  <a:lnTo>
                    <a:pt x="1994153" y="1994153"/>
                  </a:lnTo>
                  <a:lnTo>
                    <a:pt x="2025251" y="1961846"/>
                  </a:lnTo>
                  <a:lnTo>
                    <a:pt x="2055101" y="1928367"/>
                  </a:lnTo>
                  <a:lnTo>
                    <a:pt x="2083667" y="1893753"/>
                  </a:lnTo>
                  <a:lnTo>
                    <a:pt x="2110910" y="1858042"/>
                  </a:lnTo>
                  <a:lnTo>
                    <a:pt x="2136793" y="1821272"/>
                  </a:lnTo>
                  <a:lnTo>
                    <a:pt x="2161279" y="1783480"/>
                  </a:lnTo>
                  <a:lnTo>
                    <a:pt x="2184329" y="1744703"/>
                  </a:lnTo>
                  <a:lnTo>
                    <a:pt x="2205907" y="1704981"/>
                  </a:lnTo>
                  <a:lnTo>
                    <a:pt x="2225975" y="1664349"/>
                  </a:lnTo>
                  <a:lnTo>
                    <a:pt x="2244494" y="1622845"/>
                  </a:lnTo>
                  <a:lnTo>
                    <a:pt x="2261429" y="1580508"/>
                  </a:lnTo>
                  <a:lnTo>
                    <a:pt x="2276740" y="1537374"/>
                  </a:lnTo>
                  <a:lnTo>
                    <a:pt x="2290390" y="1493482"/>
                  </a:lnTo>
                  <a:lnTo>
                    <a:pt x="2302343" y="1448868"/>
                  </a:lnTo>
                  <a:lnTo>
                    <a:pt x="2312559" y="1403571"/>
                  </a:lnTo>
                  <a:lnTo>
                    <a:pt x="2321003" y="1357627"/>
                  </a:lnTo>
                  <a:lnTo>
                    <a:pt x="2327635" y="1311076"/>
                  </a:lnTo>
                  <a:lnTo>
                    <a:pt x="2332419" y="1263953"/>
                  </a:lnTo>
                  <a:lnTo>
                    <a:pt x="2335317" y="1216297"/>
                  </a:lnTo>
                  <a:lnTo>
                    <a:pt x="2336292" y="1168145"/>
                  </a:lnTo>
                  <a:lnTo>
                    <a:pt x="2335317" y="1119994"/>
                  </a:lnTo>
                  <a:lnTo>
                    <a:pt x="2332419" y="1072338"/>
                  </a:lnTo>
                  <a:lnTo>
                    <a:pt x="2327635" y="1025215"/>
                  </a:lnTo>
                  <a:lnTo>
                    <a:pt x="2321003" y="978664"/>
                  </a:lnTo>
                  <a:lnTo>
                    <a:pt x="2312559" y="932720"/>
                  </a:lnTo>
                  <a:lnTo>
                    <a:pt x="2302343" y="887423"/>
                  </a:lnTo>
                  <a:lnTo>
                    <a:pt x="2290390" y="842809"/>
                  </a:lnTo>
                  <a:lnTo>
                    <a:pt x="2276740" y="798917"/>
                  </a:lnTo>
                  <a:lnTo>
                    <a:pt x="2261429" y="755783"/>
                  </a:lnTo>
                  <a:lnTo>
                    <a:pt x="2244494" y="713446"/>
                  </a:lnTo>
                  <a:lnTo>
                    <a:pt x="2225975" y="671942"/>
                  </a:lnTo>
                  <a:lnTo>
                    <a:pt x="2205907" y="631310"/>
                  </a:lnTo>
                  <a:lnTo>
                    <a:pt x="2184329" y="591588"/>
                  </a:lnTo>
                  <a:lnTo>
                    <a:pt x="2161279" y="552811"/>
                  </a:lnTo>
                  <a:lnTo>
                    <a:pt x="2136793" y="515019"/>
                  </a:lnTo>
                  <a:lnTo>
                    <a:pt x="2110910" y="478249"/>
                  </a:lnTo>
                  <a:lnTo>
                    <a:pt x="2083667" y="442538"/>
                  </a:lnTo>
                  <a:lnTo>
                    <a:pt x="2055101" y="407924"/>
                  </a:lnTo>
                  <a:lnTo>
                    <a:pt x="2025251" y="374445"/>
                  </a:lnTo>
                  <a:lnTo>
                    <a:pt x="1994154" y="342137"/>
                  </a:lnTo>
                  <a:lnTo>
                    <a:pt x="1961846" y="311040"/>
                  </a:lnTo>
                  <a:lnTo>
                    <a:pt x="1928367" y="281190"/>
                  </a:lnTo>
                  <a:lnTo>
                    <a:pt x="1893753" y="252624"/>
                  </a:lnTo>
                  <a:lnTo>
                    <a:pt x="1858042" y="225381"/>
                  </a:lnTo>
                  <a:lnTo>
                    <a:pt x="1821272" y="199498"/>
                  </a:lnTo>
                  <a:lnTo>
                    <a:pt x="1783480" y="175012"/>
                  </a:lnTo>
                  <a:lnTo>
                    <a:pt x="1744703" y="151962"/>
                  </a:lnTo>
                  <a:lnTo>
                    <a:pt x="1704981" y="130384"/>
                  </a:lnTo>
                  <a:lnTo>
                    <a:pt x="1664349" y="110316"/>
                  </a:lnTo>
                  <a:lnTo>
                    <a:pt x="1622845" y="91797"/>
                  </a:lnTo>
                  <a:lnTo>
                    <a:pt x="1580508" y="74862"/>
                  </a:lnTo>
                  <a:lnTo>
                    <a:pt x="1537374" y="59551"/>
                  </a:lnTo>
                  <a:lnTo>
                    <a:pt x="1493482" y="45901"/>
                  </a:lnTo>
                  <a:lnTo>
                    <a:pt x="1448868" y="33948"/>
                  </a:lnTo>
                  <a:lnTo>
                    <a:pt x="1403571" y="23732"/>
                  </a:lnTo>
                  <a:lnTo>
                    <a:pt x="1357627" y="15288"/>
                  </a:lnTo>
                  <a:lnTo>
                    <a:pt x="1311076" y="8656"/>
                  </a:lnTo>
                  <a:lnTo>
                    <a:pt x="1263953" y="3872"/>
                  </a:lnTo>
                  <a:lnTo>
                    <a:pt x="1216297" y="974"/>
                  </a:lnTo>
                  <a:lnTo>
                    <a:pt x="11681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72600" y="3188207"/>
              <a:ext cx="2336800" cy="2336800"/>
            </a:xfrm>
            <a:custGeom>
              <a:avLst/>
              <a:gdLst/>
              <a:ahLst/>
              <a:cxnLst/>
              <a:rect l="l" t="t" r="r" b="b"/>
              <a:pathLst>
                <a:path w="2336800" h="2336800">
                  <a:moveTo>
                    <a:pt x="0" y="1168145"/>
                  </a:moveTo>
                  <a:lnTo>
                    <a:pt x="974" y="1119994"/>
                  </a:lnTo>
                  <a:lnTo>
                    <a:pt x="3872" y="1072338"/>
                  </a:lnTo>
                  <a:lnTo>
                    <a:pt x="8656" y="1025215"/>
                  </a:lnTo>
                  <a:lnTo>
                    <a:pt x="15288" y="978664"/>
                  </a:lnTo>
                  <a:lnTo>
                    <a:pt x="23732" y="932720"/>
                  </a:lnTo>
                  <a:lnTo>
                    <a:pt x="33948" y="887423"/>
                  </a:lnTo>
                  <a:lnTo>
                    <a:pt x="45901" y="842809"/>
                  </a:lnTo>
                  <a:lnTo>
                    <a:pt x="59551" y="798917"/>
                  </a:lnTo>
                  <a:lnTo>
                    <a:pt x="74862" y="755783"/>
                  </a:lnTo>
                  <a:lnTo>
                    <a:pt x="91797" y="713446"/>
                  </a:lnTo>
                  <a:lnTo>
                    <a:pt x="110316" y="671942"/>
                  </a:lnTo>
                  <a:lnTo>
                    <a:pt x="130384" y="631310"/>
                  </a:lnTo>
                  <a:lnTo>
                    <a:pt x="151962" y="591588"/>
                  </a:lnTo>
                  <a:lnTo>
                    <a:pt x="175012" y="552811"/>
                  </a:lnTo>
                  <a:lnTo>
                    <a:pt x="199498" y="515019"/>
                  </a:lnTo>
                  <a:lnTo>
                    <a:pt x="225381" y="478249"/>
                  </a:lnTo>
                  <a:lnTo>
                    <a:pt x="252624" y="442538"/>
                  </a:lnTo>
                  <a:lnTo>
                    <a:pt x="281190" y="407924"/>
                  </a:lnTo>
                  <a:lnTo>
                    <a:pt x="311040" y="374445"/>
                  </a:lnTo>
                  <a:lnTo>
                    <a:pt x="342138" y="342138"/>
                  </a:lnTo>
                  <a:lnTo>
                    <a:pt x="374445" y="311040"/>
                  </a:lnTo>
                  <a:lnTo>
                    <a:pt x="407924" y="281190"/>
                  </a:lnTo>
                  <a:lnTo>
                    <a:pt x="442538" y="252624"/>
                  </a:lnTo>
                  <a:lnTo>
                    <a:pt x="478249" y="225381"/>
                  </a:lnTo>
                  <a:lnTo>
                    <a:pt x="515019" y="199498"/>
                  </a:lnTo>
                  <a:lnTo>
                    <a:pt x="552811" y="175012"/>
                  </a:lnTo>
                  <a:lnTo>
                    <a:pt x="591588" y="151962"/>
                  </a:lnTo>
                  <a:lnTo>
                    <a:pt x="631310" y="130384"/>
                  </a:lnTo>
                  <a:lnTo>
                    <a:pt x="671942" y="110316"/>
                  </a:lnTo>
                  <a:lnTo>
                    <a:pt x="713446" y="91797"/>
                  </a:lnTo>
                  <a:lnTo>
                    <a:pt x="755783" y="74862"/>
                  </a:lnTo>
                  <a:lnTo>
                    <a:pt x="798917" y="59551"/>
                  </a:lnTo>
                  <a:lnTo>
                    <a:pt x="842809" y="45901"/>
                  </a:lnTo>
                  <a:lnTo>
                    <a:pt x="887423" y="33948"/>
                  </a:lnTo>
                  <a:lnTo>
                    <a:pt x="932720" y="23732"/>
                  </a:lnTo>
                  <a:lnTo>
                    <a:pt x="978664" y="15288"/>
                  </a:lnTo>
                  <a:lnTo>
                    <a:pt x="1025215" y="8656"/>
                  </a:lnTo>
                  <a:lnTo>
                    <a:pt x="1072338" y="3872"/>
                  </a:lnTo>
                  <a:lnTo>
                    <a:pt x="1119994" y="974"/>
                  </a:lnTo>
                  <a:lnTo>
                    <a:pt x="1168146" y="0"/>
                  </a:lnTo>
                  <a:lnTo>
                    <a:pt x="1216297" y="974"/>
                  </a:lnTo>
                  <a:lnTo>
                    <a:pt x="1263953" y="3872"/>
                  </a:lnTo>
                  <a:lnTo>
                    <a:pt x="1311076" y="8656"/>
                  </a:lnTo>
                  <a:lnTo>
                    <a:pt x="1357627" y="15288"/>
                  </a:lnTo>
                  <a:lnTo>
                    <a:pt x="1403571" y="23732"/>
                  </a:lnTo>
                  <a:lnTo>
                    <a:pt x="1448868" y="33948"/>
                  </a:lnTo>
                  <a:lnTo>
                    <a:pt x="1493482" y="45901"/>
                  </a:lnTo>
                  <a:lnTo>
                    <a:pt x="1537374" y="59551"/>
                  </a:lnTo>
                  <a:lnTo>
                    <a:pt x="1580508" y="74862"/>
                  </a:lnTo>
                  <a:lnTo>
                    <a:pt x="1622845" y="91797"/>
                  </a:lnTo>
                  <a:lnTo>
                    <a:pt x="1664349" y="110316"/>
                  </a:lnTo>
                  <a:lnTo>
                    <a:pt x="1704981" y="130384"/>
                  </a:lnTo>
                  <a:lnTo>
                    <a:pt x="1744703" y="151962"/>
                  </a:lnTo>
                  <a:lnTo>
                    <a:pt x="1783480" y="175012"/>
                  </a:lnTo>
                  <a:lnTo>
                    <a:pt x="1821272" y="199498"/>
                  </a:lnTo>
                  <a:lnTo>
                    <a:pt x="1858042" y="225381"/>
                  </a:lnTo>
                  <a:lnTo>
                    <a:pt x="1893753" y="252624"/>
                  </a:lnTo>
                  <a:lnTo>
                    <a:pt x="1928367" y="281190"/>
                  </a:lnTo>
                  <a:lnTo>
                    <a:pt x="1961846" y="311040"/>
                  </a:lnTo>
                  <a:lnTo>
                    <a:pt x="1994154" y="342137"/>
                  </a:lnTo>
                  <a:lnTo>
                    <a:pt x="2025251" y="374445"/>
                  </a:lnTo>
                  <a:lnTo>
                    <a:pt x="2055101" y="407924"/>
                  </a:lnTo>
                  <a:lnTo>
                    <a:pt x="2083667" y="442538"/>
                  </a:lnTo>
                  <a:lnTo>
                    <a:pt x="2110910" y="478249"/>
                  </a:lnTo>
                  <a:lnTo>
                    <a:pt x="2136793" y="515019"/>
                  </a:lnTo>
                  <a:lnTo>
                    <a:pt x="2161279" y="552811"/>
                  </a:lnTo>
                  <a:lnTo>
                    <a:pt x="2184329" y="591588"/>
                  </a:lnTo>
                  <a:lnTo>
                    <a:pt x="2205907" y="631310"/>
                  </a:lnTo>
                  <a:lnTo>
                    <a:pt x="2225975" y="671942"/>
                  </a:lnTo>
                  <a:lnTo>
                    <a:pt x="2244494" y="713446"/>
                  </a:lnTo>
                  <a:lnTo>
                    <a:pt x="2261429" y="755783"/>
                  </a:lnTo>
                  <a:lnTo>
                    <a:pt x="2276740" y="798917"/>
                  </a:lnTo>
                  <a:lnTo>
                    <a:pt x="2290390" y="842809"/>
                  </a:lnTo>
                  <a:lnTo>
                    <a:pt x="2302343" y="887423"/>
                  </a:lnTo>
                  <a:lnTo>
                    <a:pt x="2312559" y="932720"/>
                  </a:lnTo>
                  <a:lnTo>
                    <a:pt x="2321003" y="978664"/>
                  </a:lnTo>
                  <a:lnTo>
                    <a:pt x="2327635" y="1025215"/>
                  </a:lnTo>
                  <a:lnTo>
                    <a:pt x="2332419" y="1072338"/>
                  </a:lnTo>
                  <a:lnTo>
                    <a:pt x="2335317" y="1119994"/>
                  </a:lnTo>
                  <a:lnTo>
                    <a:pt x="2336292" y="1168145"/>
                  </a:lnTo>
                  <a:lnTo>
                    <a:pt x="2335317" y="1216297"/>
                  </a:lnTo>
                  <a:lnTo>
                    <a:pt x="2332419" y="1263953"/>
                  </a:lnTo>
                  <a:lnTo>
                    <a:pt x="2327635" y="1311076"/>
                  </a:lnTo>
                  <a:lnTo>
                    <a:pt x="2321003" y="1357627"/>
                  </a:lnTo>
                  <a:lnTo>
                    <a:pt x="2312559" y="1403571"/>
                  </a:lnTo>
                  <a:lnTo>
                    <a:pt x="2302343" y="1448868"/>
                  </a:lnTo>
                  <a:lnTo>
                    <a:pt x="2290390" y="1493482"/>
                  </a:lnTo>
                  <a:lnTo>
                    <a:pt x="2276740" y="1537374"/>
                  </a:lnTo>
                  <a:lnTo>
                    <a:pt x="2261429" y="1580508"/>
                  </a:lnTo>
                  <a:lnTo>
                    <a:pt x="2244494" y="1622845"/>
                  </a:lnTo>
                  <a:lnTo>
                    <a:pt x="2225975" y="1664349"/>
                  </a:lnTo>
                  <a:lnTo>
                    <a:pt x="2205907" y="1704981"/>
                  </a:lnTo>
                  <a:lnTo>
                    <a:pt x="2184329" y="1744703"/>
                  </a:lnTo>
                  <a:lnTo>
                    <a:pt x="2161279" y="1783480"/>
                  </a:lnTo>
                  <a:lnTo>
                    <a:pt x="2136793" y="1821272"/>
                  </a:lnTo>
                  <a:lnTo>
                    <a:pt x="2110910" y="1858042"/>
                  </a:lnTo>
                  <a:lnTo>
                    <a:pt x="2083667" y="1893753"/>
                  </a:lnTo>
                  <a:lnTo>
                    <a:pt x="2055101" y="1928367"/>
                  </a:lnTo>
                  <a:lnTo>
                    <a:pt x="2025251" y="1961846"/>
                  </a:lnTo>
                  <a:lnTo>
                    <a:pt x="1994153" y="1994153"/>
                  </a:lnTo>
                  <a:lnTo>
                    <a:pt x="1961846" y="2025251"/>
                  </a:lnTo>
                  <a:lnTo>
                    <a:pt x="1928367" y="2055101"/>
                  </a:lnTo>
                  <a:lnTo>
                    <a:pt x="1893753" y="2083667"/>
                  </a:lnTo>
                  <a:lnTo>
                    <a:pt x="1858042" y="2110910"/>
                  </a:lnTo>
                  <a:lnTo>
                    <a:pt x="1821272" y="2136793"/>
                  </a:lnTo>
                  <a:lnTo>
                    <a:pt x="1783480" y="2161279"/>
                  </a:lnTo>
                  <a:lnTo>
                    <a:pt x="1744703" y="2184329"/>
                  </a:lnTo>
                  <a:lnTo>
                    <a:pt x="1704981" y="2205907"/>
                  </a:lnTo>
                  <a:lnTo>
                    <a:pt x="1664349" y="2225975"/>
                  </a:lnTo>
                  <a:lnTo>
                    <a:pt x="1622845" y="2244494"/>
                  </a:lnTo>
                  <a:lnTo>
                    <a:pt x="1580508" y="2261429"/>
                  </a:lnTo>
                  <a:lnTo>
                    <a:pt x="1537374" y="2276740"/>
                  </a:lnTo>
                  <a:lnTo>
                    <a:pt x="1493482" y="2290390"/>
                  </a:lnTo>
                  <a:lnTo>
                    <a:pt x="1448868" y="2302343"/>
                  </a:lnTo>
                  <a:lnTo>
                    <a:pt x="1403571" y="2312559"/>
                  </a:lnTo>
                  <a:lnTo>
                    <a:pt x="1357627" y="2321003"/>
                  </a:lnTo>
                  <a:lnTo>
                    <a:pt x="1311076" y="2327635"/>
                  </a:lnTo>
                  <a:lnTo>
                    <a:pt x="1263953" y="2332419"/>
                  </a:lnTo>
                  <a:lnTo>
                    <a:pt x="1216297" y="2335317"/>
                  </a:lnTo>
                  <a:lnTo>
                    <a:pt x="1168146" y="2336291"/>
                  </a:lnTo>
                  <a:lnTo>
                    <a:pt x="1119994" y="2335317"/>
                  </a:lnTo>
                  <a:lnTo>
                    <a:pt x="1072338" y="2332419"/>
                  </a:lnTo>
                  <a:lnTo>
                    <a:pt x="1025215" y="2327635"/>
                  </a:lnTo>
                  <a:lnTo>
                    <a:pt x="978664" y="2321003"/>
                  </a:lnTo>
                  <a:lnTo>
                    <a:pt x="932720" y="2312559"/>
                  </a:lnTo>
                  <a:lnTo>
                    <a:pt x="887423" y="2302343"/>
                  </a:lnTo>
                  <a:lnTo>
                    <a:pt x="842809" y="2290390"/>
                  </a:lnTo>
                  <a:lnTo>
                    <a:pt x="798917" y="2276740"/>
                  </a:lnTo>
                  <a:lnTo>
                    <a:pt x="755783" y="2261429"/>
                  </a:lnTo>
                  <a:lnTo>
                    <a:pt x="713446" y="2244494"/>
                  </a:lnTo>
                  <a:lnTo>
                    <a:pt x="671942" y="2225975"/>
                  </a:lnTo>
                  <a:lnTo>
                    <a:pt x="631310" y="2205907"/>
                  </a:lnTo>
                  <a:lnTo>
                    <a:pt x="591588" y="2184329"/>
                  </a:lnTo>
                  <a:lnTo>
                    <a:pt x="552811" y="2161279"/>
                  </a:lnTo>
                  <a:lnTo>
                    <a:pt x="515019" y="2136793"/>
                  </a:lnTo>
                  <a:lnTo>
                    <a:pt x="478249" y="2110910"/>
                  </a:lnTo>
                  <a:lnTo>
                    <a:pt x="442538" y="2083667"/>
                  </a:lnTo>
                  <a:lnTo>
                    <a:pt x="407924" y="2055101"/>
                  </a:lnTo>
                  <a:lnTo>
                    <a:pt x="374445" y="2025251"/>
                  </a:lnTo>
                  <a:lnTo>
                    <a:pt x="342137" y="1994153"/>
                  </a:lnTo>
                  <a:lnTo>
                    <a:pt x="311040" y="1961846"/>
                  </a:lnTo>
                  <a:lnTo>
                    <a:pt x="281190" y="1928367"/>
                  </a:lnTo>
                  <a:lnTo>
                    <a:pt x="252624" y="1893753"/>
                  </a:lnTo>
                  <a:lnTo>
                    <a:pt x="225381" y="1858042"/>
                  </a:lnTo>
                  <a:lnTo>
                    <a:pt x="199498" y="1821272"/>
                  </a:lnTo>
                  <a:lnTo>
                    <a:pt x="175012" y="1783480"/>
                  </a:lnTo>
                  <a:lnTo>
                    <a:pt x="151962" y="1744703"/>
                  </a:lnTo>
                  <a:lnTo>
                    <a:pt x="130384" y="1704981"/>
                  </a:lnTo>
                  <a:lnTo>
                    <a:pt x="110316" y="1664349"/>
                  </a:lnTo>
                  <a:lnTo>
                    <a:pt x="91797" y="1622845"/>
                  </a:lnTo>
                  <a:lnTo>
                    <a:pt x="74862" y="1580508"/>
                  </a:lnTo>
                  <a:lnTo>
                    <a:pt x="59551" y="1537374"/>
                  </a:lnTo>
                  <a:lnTo>
                    <a:pt x="45901" y="1493482"/>
                  </a:lnTo>
                  <a:lnTo>
                    <a:pt x="33948" y="1448868"/>
                  </a:lnTo>
                  <a:lnTo>
                    <a:pt x="23732" y="1403571"/>
                  </a:lnTo>
                  <a:lnTo>
                    <a:pt x="15288" y="1357627"/>
                  </a:lnTo>
                  <a:lnTo>
                    <a:pt x="8656" y="1311076"/>
                  </a:lnTo>
                  <a:lnTo>
                    <a:pt x="3872" y="1263953"/>
                  </a:lnTo>
                  <a:lnTo>
                    <a:pt x="974" y="1216297"/>
                  </a:lnTo>
                  <a:lnTo>
                    <a:pt x="0" y="1168145"/>
                  </a:lnTo>
                  <a:close/>
                </a:path>
              </a:pathLst>
            </a:custGeom>
            <a:ln w="12700">
              <a:solidFill>
                <a:srgbClr val="E98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57256" y="4216654"/>
            <a:ext cx="981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79" marR="5080" indent="-20891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Open Sans"/>
                <a:cs typeface="Open Sans"/>
              </a:rPr>
              <a:t>C</a:t>
            </a:r>
            <a:r>
              <a:rPr sz="1200" spc="-4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404040"/>
                </a:solidFill>
                <a:latin typeface="Open Sans"/>
                <a:cs typeface="Open Sans"/>
              </a:rPr>
              <a:t>O</a:t>
            </a:r>
            <a:r>
              <a:rPr sz="1200" spc="-1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404040"/>
                </a:solidFill>
                <a:latin typeface="Open Sans"/>
                <a:cs typeface="Open Sans"/>
              </a:rPr>
              <a:t>M</a:t>
            </a:r>
            <a:r>
              <a:rPr sz="1200" spc="-2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404040"/>
                </a:solidFill>
                <a:latin typeface="Open Sans"/>
                <a:cs typeface="Open Sans"/>
              </a:rPr>
              <a:t>P</a:t>
            </a:r>
            <a:r>
              <a:rPr sz="1200" spc="-8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404040"/>
                </a:solidFill>
                <a:latin typeface="Open Sans"/>
                <a:cs typeface="Open Sans"/>
              </a:rPr>
              <a:t>A</a:t>
            </a:r>
            <a:r>
              <a:rPr sz="1200" spc="-2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404040"/>
                </a:solidFill>
                <a:latin typeface="Open Sans"/>
                <a:cs typeface="Open Sans"/>
              </a:rPr>
              <a:t>N</a:t>
            </a:r>
            <a:r>
              <a:rPr sz="1200" spc="-2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spc="-50" dirty="0">
                <a:solidFill>
                  <a:srgbClr val="404040"/>
                </a:solidFill>
                <a:latin typeface="Open Sans"/>
                <a:cs typeface="Open Sans"/>
              </a:rPr>
              <a:t>Y </a:t>
            </a:r>
            <a:r>
              <a:rPr sz="1200" dirty="0">
                <a:solidFill>
                  <a:srgbClr val="404040"/>
                </a:solidFill>
                <a:latin typeface="Open Sans"/>
                <a:cs typeface="Open Sans"/>
              </a:rPr>
              <a:t>L</a:t>
            </a:r>
            <a:r>
              <a:rPr sz="1200" spc="-5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404040"/>
                </a:solidFill>
                <a:latin typeface="Open Sans"/>
                <a:cs typeface="Open Sans"/>
              </a:rPr>
              <a:t>O</a:t>
            </a:r>
            <a:r>
              <a:rPr sz="1200" spc="-1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404040"/>
                </a:solidFill>
                <a:latin typeface="Open Sans"/>
                <a:cs typeface="Open Sans"/>
              </a:rPr>
              <a:t>G</a:t>
            </a:r>
            <a:r>
              <a:rPr sz="1200" spc="-1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spc="-50" dirty="0">
                <a:solidFill>
                  <a:srgbClr val="404040"/>
                </a:solidFill>
                <a:latin typeface="Open Sans"/>
                <a:cs typeface="Open Sans"/>
              </a:rPr>
              <a:t>O</a:t>
            </a:r>
            <a:endParaRPr sz="1200">
              <a:latin typeface="Open Sans"/>
              <a:cs typeface="Open San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675034" y="3861497"/>
            <a:ext cx="1746154" cy="8183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223" y="5661659"/>
            <a:ext cx="12198350" cy="1196340"/>
            <a:chOff x="-6223" y="5661659"/>
            <a:chExt cx="12198350" cy="11963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55308" y="6173723"/>
              <a:ext cx="615696" cy="3749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6763" y="6272783"/>
              <a:ext cx="1354835" cy="188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5439" y="6265163"/>
              <a:ext cx="739140" cy="2270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315" y="5921305"/>
              <a:ext cx="1090976" cy="72320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55605" y="5921941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60">
                  <a:moveTo>
                    <a:pt x="27195" y="0"/>
                  </a:moveTo>
                  <a:lnTo>
                    <a:pt x="7800" y="0"/>
                  </a:lnTo>
                  <a:lnTo>
                    <a:pt x="0" y="7636"/>
                  </a:lnTo>
                  <a:lnTo>
                    <a:pt x="0" y="27194"/>
                  </a:lnTo>
                  <a:lnTo>
                    <a:pt x="7800" y="35001"/>
                  </a:lnTo>
                  <a:lnTo>
                    <a:pt x="27195" y="35001"/>
                  </a:lnTo>
                  <a:lnTo>
                    <a:pt x="34975" y="27194"/>
                  </a:lnTo>
                  <a:lnTo>
                    <a:pt x="34975" y="17500"/>
                  </a:lnTo>
                  <a:lnTo>
                    <a:pt x="34975" y="7636"/>
                  </a:lnTo>
                  <a:lnTo>
                    <a:pt x="27195" y="0"/>
                  </a:lnTo>
                  <a:close/>
                </a:path>
              </a:pathLst>
            </a:custGeom>
            <a:solidFill>
              <a:srgbClr val="006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0190">
              <a:lnSpc>
                <a:spcPct val="100000"/>
              </a:lnSpc>
              <a:spcBef>
                <a:spcPts val="105"/>
              </a:spcBef>
            </a:pPr>
            <a:r>
              <a:rPr dirty="0"/>
              <a:t>SELF</a:t>
            </a:r>
            <a:r>
              <a:rPr spc="-30" dirty="0"/>
              <a:t> </a:t>
            </a:r>
            <a:r>
              <a:rPr dirty="0"/>
              <a:t>CONTROL</a:t>
            </a:r>
            <a:r>
              <a:rPr spc="-55" dirty="0"/>
              <a:t> </a:t>
            </a:r>
            <a:r>
              <a:rPr spc="-10" dirty="0"/>
              <a:t>TECHNIQUES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713084" y="6111415"/>
            <a:ext cx="956310" cy="3905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sz="1200" dirty="0">
                <a:solidFill>
                  <a:srgbClr val="404040"/>
                </a:solidFill>
                <a:latin typeface="Open Sans"/>
                <a:cs typeface="Open Sans"/>
              </a:rPr>
              <a:t>C</a:t>
            </a:r>
            <a:r>
              <a:rPr sz="1200" spc="-4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404040"/>
                </a:solidFill>
                <a:latin typeface="Open Sans"/>
                <a:cs typeface="Open Sans"/>
              </a:rPr>
              <a:t>O</a:t>
            </a:r>
            <a:r>
              <a:rPr sz="1200" spc="-1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404040"/>
                </a:solidFill>
                <a:latin typeface="Open Sans"/>
                <a:cs typeface="Open Sans"/>
              </a:rPr>
              <a:t>M</a:t>
            </a:r>
            <a:r>
              <a:rPr sz="1200" spc="-2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404040"/>
                </a:solidFill>
                <a:latin typeface="Open Sans"/>
                <a:cs typeface="Open Sans"/>
              </a:rPr>
              <a:t>P</a:t>
            </a:r>
            <a:r>
              <a:rPr sz="1200" spc="-8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404040"/>
                </a:solidFill>
                <a:latin typeface="Open Sans"/>
                <a:cs typeface="Open Sans"/>
              </a:rPr>
              <a:t>A</a:t>
            </a:r>
            <a:r>
              <a:rPr sz="1200" spc="-2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404040"/>
                </a:solidFill>
                <a:latin typeface="Open Sans"/>
                <a:cs typeface="Open Sans"/>
              </a:rPr>
              <a:t>N</a:t>
            </a:r>
            <a:r>
              <a:rPr sz="1200" spc="-2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spc="-50" dirty="0">
                <a:solidFill>
                  <a:srgbClr val="404040"/>
                </a:solidFill>
                <a:latin typeface="Open Sans"/>
                <a:cs typeface="Open Sans"/>
              </a:rPr>
              <a:t>Y</a:t>
            </a:r>
            <a:endParaRPr sz="1200">
              <a:latin typeface="Open Sans"/>
              <a:cs typeface="Open Sans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Open Sans"/>
                <a:cs typeface="Open Sans"/>
              </a:rPr>
              <a:t>L</a:t>
            </a:r>
            <a:r>
              <a:rPr sz="1200" spc="-4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404040"/>
                </a:solidFill>
                <a:latin typeface="Open Sans"/>
                <a:cs typeface="Open Sans"/>
              </a:rPr>
              <a:t>O</a:t>
            </a:r>
            <a:r>
              <a:rPr sz="1200" spc="-1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404040"/>
                </a:solidFill>
                <a:latin typeface="Open Sans"/>
                <a:cs typeface="Open Sans"/>
              </a:rPr>
              <a:t>G</a:t>
            </a:r>
            <a:r>
              <a:rPr sz="1200" spc="-1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spc="-50" dirty="0">
                <a:solidFill>
                  <a:srgbClr val="404040"/>
                </a:solidFill>
                <a:latin typeface="Open Sans"/>
                <a:cs typeface="Open Sans"/>
              </a:rPr>
              <a:t>O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10328" y="2974848"/>
            <a:ext cx="6602095" cy="1972310"/>
          </a:xfrm>
          <a:custGeom>
            <a:avLst/>
            <a:gdLst/>
            <a:ahLst/>
            <a:cxnLst/>
            <a:rect l="l" t="t" r="r" b="b"/>
            <a:pathLst>
              <a:path w="6602095" h="1972310">
                <a:moveTo>
                  <a:pt x="5615940" y="0"/>
                </a:moveTo>
                <a:lnTo>
                  <a:pt x="986027" y="0"/>
                </a:lnTo>
                <a:lnTo>
                  <a:pt x="938253" y="1137"/>
                </a:lnTo>
                <a:lnTo>
                  <a:pt x="891065" y="4513"/>
                </a:lnTo>
                <a:lnTo>
                  <a:pt x="844516" y="10078"/>
                </a:lnTo>
                <a:lnTo>
                  <a:pt x="798657" y="17779"/>
                </a:lnTo>
                <a:lnTo>
                  <a:pt x="753540" y="27564"/>
                </a:lnTo>
                <a:lnTo>
                  <a:pt x="709216" y="39383"/>
                </a:lnTo>
                <a:lnTo>
                  <a:pt x="665738" y="53183"/>
                </a:lnTo>
                <a:lnTo>
                  <a:pt x="623156" y="68913"/>
                </a:lnTo>
                <a:lnTo>
                  <a:pt x="581523" y="86521"/>
                </a:lnTo>
                <a:lnTo>
                  <a:pt x="540890" y="105955"/>
                </a:lnTo>
                <a:lnTo>
                  <a:pt x="501308" y="127164"/>
                </a:lnTo>
                <a:lnTo>
                  <a:pt x="462830" y="150097"/>
                </a:lnTo>
                <a:lnTo>
                  <a:pt x="425507" y="174700"/>
                </a:lnTo>
                <a:lnTo>
                  <a:pt x="389390" y="200924"/>
                </a:lnTo>
                <a:lnTo>
                  <a:pt x="354532" y="228716"/>
                </a:lnTo>
                <a:lnTo>
                  <a:pt x="320984" y="258024"/>
                </a:lnTo>
                <a:lnTo>
                  <a:pt x="288797" y="288798"/>
                </a:lnTo>
                <a:lnTo>
                  <a:pt x="258024" y="320984"/>
                </a:lnTo>
                <a:lnTo>
                  <a:pt x="228716" y="354532"/>
                </a:lnTo>
                <a:lnTo>
                  <a:pt x="200924" y="389390"/>
                </a:lnTo>
                <a:lnTo>
                  <a:pt x="174700" y="425507"/>
                </a:lnTo>
                <a:lnTo>
                  <a:pt x="150097" y="462830"/>
                </a:lnTo>
                <a:lnTo>
                  <a:pt x="127164" y="501308"/>
                </a:lnTo>
                <a:lnTo>
                  <a:pt x="105955" y="540890"/>
                </a:lnTo>
                <a:lnTo>
                  <a:pt x="86521" y="581523"/>
                </a:lnTo>
                <a:lnTo>
                  <a:pt x="68913" y="623156"/>
                </a:lnTo>
                <a:lnTo>
                  <a:pt x="53183" y="665738"/>
                </a:lnTo>
                <a:lnTo>
                  <a:pt x="39383" y="709216"/>
                </a:lnTo>
                <a:lnTo>
                  <a:pt x="27564" y="753540"/>
                </a:lnTo>
                <a:lnTo>
                  <a:pt x="17779" y="798657"/>
                </a:lnTo>
                <a:lnTo>
                  <a:pt x="10078" y="844516"/>
                </a:lnTo>
                <a:lnTo>
                  <a:pt x="4513" y="891065"/>
                </a:lnTo>
                <a:lnTo>
                  <a:pt x="1137" y="938253"/>
                </a:lnTo>
                <a:lnTo>
                  <a:pt x="0" y="986027"/>
                </a:lnTo>
                <a:lnTo>
                  <a:pt x="1137" y="1033802"/>
                </a:lnTo>
                <a:lnTo>
                  <a:pt x="4513" y="1080990"/>
                </a:lnTo>
                <a:lnTo>
                  <a:pt x="10078" y="1127539"/>
                </a:lnTo>
                <a:lnTo>
                  <a:pt x="17779" y="1173398"/>
                </a:lnTo>
                <a:lnTo>
                  <a:pt x="27564" y="1218515"/>
                </a:lnTo>
                <a:lnTo>
                  <a:pt x="39383" y="1262839"/>
                </a:lnTo>
                <a:lnTo>
                  <a:pt x="53183" y="1306317"/>
                </a:lnTo>
                <a:lnTo>
                  <a:pt x="68913" y="1348899"/>
                </a:lnTo>
                <a:lnTo>
                  <a:pt x="86521" y="1390532"/>
                </a:lnTo>
                <a:lnTo>
                  <a:pt x="105955" y="1431165"/>
                </a:lnTo>
                <a:lnTo>
                  <a:pt x="127164" y="1470747"/>
                </a:lnTo>
                <a:lnTo>
                  <a:pt x="150097" y="1509225"/>
                </a:lnTo>
                <a:lnTo>
                  <a:pt x="174700" y="1546548"/>
                </a:lnTo>
                <a:lnTo>
                  <a:pt x="200924" y="1582665"/>
                </a:lnTo>
                <a:lnTo>
                  <a:pt x="228716" y="1617523"/>
                </a:lnTo>
                <a:lnTo>
                  <a:pt x="258024" y="1651071"/>
                </a:lnTo>
                <a:lnTo>
                  <a:pt x="288798" y="1683258"/>
                </a:lnTo>
                <a:lnTo>
                  <a:pt x="320984" y="1714031"/>
                </a:lnTo>
                <a:lnTo>
                  <a:pt x="354532" y="1743339"/>
                </a:lnTo>
                <a:lnTo>
                  <a:pt x="389390" y="1771131"/>
                </a:lnTo>
                <a:lnTo>
                  <a:pt x="425507" y="1797355"/>
                </a:lnTo>
                <a:lnTo>
                  <a:pt x="462830" y="1821958"/>
                </a:lnTo>
                <a:lnTo>
                  <a:pt x="501308" y="1844891"/>
                </a:lnTo>
                <a:lnTo>
                  <a:pt x="540890" y="1866100"/>
                </a:lnTo>
                <a:lnTo>
                  <a:pt x="581523" y="1885534"/>
                </a:lnTo>
                <a:lnTo>
                  <a:pt x="623156" y="1903142"/>
                </a:lnTo>
                <a:lnTo>
                  <a:pt x="665738" y="1918872"/>
                </a:lnTo>
                <a:lnTo>
                  <a:pt x="709216" y="1932672"/>
                </a:lnTo>
                <a:lnTo>
                  <a:pt x="753540" y="1944491"/>
                </a:lnTo>
                <a:lnTo>
                  <a:pt x="798657" y="1954276"/>
                </a:lnTo>
                <a:lnTo>
                  <a:pt x="844516" y="1961977"/>
                </a:lnTo>
                <a:lnTo>
                  <a:pt x="891065" y="1967542"/>
                </a:lnTo>
                <a:lnTo>
                  <a:pt x="938253" y="1970918"/>
                </a:lnTo>
                <a:lnTo>
                  <a:pt x="986027" y="1972056"/>
                </a:lnTo>
                <a:lnTo>
                  <a:pt x="5615940" y="1972056"/>
                </a:lnTo>
                <a:lnTo>
                  <a:pt x="5663714" y="1970918"/>
                </a:lnTo>
                <a:lnTo>
                  <a:pt x="5710902" y="1967542"/>
                </a:lnTo>
                <a:lnTo>
                  <a:pt x="5757451" y="1961977"/>
                </a:lnTo>
                <a:lnTo>
                  <a:pt x="5803310" y="1954276"/>
                </a:lnTo>
                <a:lnTo>
                  <a:pt x="5848427" y="1944491"/>
                </a:lnTo>
                <a:lnTo>
                  <a:pt x="5892751" y="1932672"/>
                </a:lnTo>
                <a:lnTo>
                  <a:pt x="5936229" y="1918872"/>
                </a:lnTo>
                <a:lnTo>
                  <a:pt x="5978811" y="1903142"/>
                </a:lnTo>
                <a:lnTo>
                  <a:pt x="6020444" y="1885534"/>
                </a:lnTo>
                <a:lnTo>
                  <a:pt x="6061077" y="1866100"/>
                </a:lnTo>
                <a:lnTo>
                  <a:pt x="6100659" y="1844891"/>
                </a:lnTo>
                <a:lnTo>
                  <a:pt x="6139137" y="1821958"/>
                </a:lnTo>
                <a:lnTo>
                  <a:pt x="6176460" y="1797355"/>
                </a:lnTo>
                <a:lnTo>
                  <a:pt x="6212577" y="1771131"/>
                </a:lnTo>
                <a:lnTo>
                  <a:pt x="6247435" y="1743339"/>
                </a:lnTo>
                <a:lnTo>
                  <a:pt x="6280983" y="1714031"/>
                </a:lnTo>
                <a:lnTo>
                  <a:pt x="6313170" y="1683258"/>
                </a:lnTo>
                <a:lnTo>
                  <a:pt x="6343943" y="1651071"/>
                </a:lnTo>
                <a:lnTo>
                  <a:pt x="6373251" y="1617523"/>
                </a:lnTo>
                <a:lnTo>
                  <a:pt x="6401043" y="1582665"/>
                </a:lnTo>
                <a:lnTo>
                  <a:pt x="6427267" y="1546548"/>
                </a:lnTo>
                <a:lnTo>
                  <a:pt x="6451870" y="1509225"/>
                </a:lnTo>
                <a:lnTo>
                  <a:pt x="6474803" y="1470747"/>
                </a:lnTo>
                <a:lnTo>
                  <a:pt x="6496012" y="1431165"/>
                </a:lnTo>
                <a:lnTo>
                  <a:pt x="6515446" y="1390532"/>
                </a:lnTo>
                <a:lnTo>
                  <a:pt x="6533054" y="1348899"/>
                </a:lnTo>
                <a:lnTo>
                  <a:pt x="6548784" y="1306317"/>
                </a:lnTo>
                <a:lnTo>
                  <a:pt x="6562584" y="1262839"/>
                </a:lnTo>
                <a:lnTo>
                  <a:pt x="6574403" y="1218515"/>
                </a:lnTo>
                <a:lnTo>
                  <a:pt x="6584188" y="1173398"/>
                </a:lnTo>
                <a:lnTo>
                  <a:pt x="6591889" y="1127539"/>
                </a:lnTo>
                <a:lnTo>
                  <a:pt x="6597454" y="1080990"/>
                </a:lnTo>
                <a:lnTo>
                  <a:pt x="6600830" y="1033802"/>
                </a:lnTo>
                <a:lnTo>
                  <a:pt x="6601968" y="986027"/>
                </a:lnTo>
                <a:lnTo>
                  <a:pt x="6600830" y="938253"/>
                </a:lnTo>
                <a:lnTo>
                  <a:pt x="6597454" y="891065"/>
                </a:lnTo>
                <a:lnTo>
                  <a:pt x="6591889" y="844516"/>
                </a:lnTo>
                <a:lnTo>
                  <a:pt x="6584188" y="798657"/>
                </a:lnTo>
                <a:lnTo>
                  <a:pt x="6574403" y="753540"/>
                </a:lnTo>
                <a:lnTo>
                  <a:pt x="6562584" y="709216"/>
                </a:lnTo>
                <a:lnTo>
                  <a:pt x="6548784" y="665738"/>
                </a:lnTo>
                <a:lnTo>
                  <a:pt x="6533054" y="623156"/>
                </a:lnTo>
                <a:lnTo>
                  <a:pt x="6515446" y="581523"/>
                </a:lnTo>
                <a:lnTo>
                  <a:pt x="6496012" y="540890"/>
                </a:lnTo>
                <a:lnTo>
                  <a:pt x="6474803" y="501308"/>
                </a:lnTo>
                <a:lnTo>
                  <a:pt x="6451870" y="462830"/>
                </a:lnTo>
                <a:lnTo>
                  <a:pt x="6427267" y="425507"/>
                </a:lnTo>
                <a:lnTo>
                  <a:pt x="6401043" y="389390"/>
                </a:lnTo>
                <a:lnTo>
                  <a:pt x="6373251" y="354532"/>
                </a:lnTo>
                <a:lnTo>
                  <a:pt x="6343943" y="320984"/>
                </a:lnTo>
                <a:lnTo>
                  <a:pt x="6313170" y="288798"/>
                </a:lnTo>
                <a:lnTo>
                  <a:pt x="6280983" y="258024"/>
                </a:lnTo>
                <a:lnTo>
                  <a:pt x="6247435" y="228716"/>
                </a:lnTo>
                <a:lnTo>
                  <a:pt x="6212577" y="200924"/>
                </a:lnTo>
                <a:lnTo>
                  <a:pt x="6176460" y="174700"/>
                </a:lnTo>
                <a:lnTo>
                  <a:pt x="6139137" y="150097"/>
                </a:lnTo>
                <a:lnTo>
                  <a:pt x="6100659" y="127164"/>
                </a:lnTo>
                <a:lnTo>
                  <a:pt x="6061077" y="105955"/>
                </a:lnTo>
                <a:lnTo>
                  <a:pt x="6020444" y="86521"/>
                </a:lnTo>
                <a:lnTo>
                  <a:pt x="5978811" y="68913"/>
                </a:lnTo>
                <a:lnTo>
                  <a:pt x="5936229" y="53183"/>
                </a:lnTo>
                <a:lnTo>
                  <a:pt x="5892751" y="39383"/>
                </a:lnTo>
                <a:lnTo>
                  <a:pt x="5848427" y="27564"/>
                </a:lnTo>
                <a:lnTo>
                  <a:pt x="5803310" y="17779"/>
                </a:lnTo>
                <a:lnTo>
                  <a:pt x="5757451" y="10078"/>
                </a:lnTo>
                <a:lnTo>
                  <a:pt x="5710902" y="4513"/>
                </a:lnTo>
                <a:lnTo>
                  <a:pt x="5663714" y="1137"/>
                </a:lnTo>
                <a:lnTo>
                  <a:pt x="5615940" y="0"/>
                </a:lnTo>
                <a:close/>
              </a:path>
            </a:pathLst>
          </a:custGeom>
          <a:solidFill>
            <a:srgbClr val="E98300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3359" y="2950464"/>
            <a:ext cx="3095243" cy="269748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581400" y="3043940"/>
            <a:ext cx="7492365" cy="2705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164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400" i="1" spc="-10" dirty="0">
                <a:solidFill>
                  <a:srgbClr val="FFFFFF"/>
                </a:solidFill>
                <a:latin typeface="Open Sans"/>
                <a:cs typeface="Open Sans"/>
              </a:rPr>
              <a:t>“</a:t>
            </a:r>
            <a:r>
              <a:rPr sz="2400" i="1" spc="-3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The failure</a:t>
            </a:r>
            <a:r>
              <a:rPr sz="1800" spc="-1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in </a:t>
            </a:r>
            <a:r>
              <a:rPr sz="1800" spc="-10" dirty="0">
                <a:latin typeface="Open Sans" panose="020B0606030504020204" pitchFamily="34" charset="0"/>
                <a:cs typeface="Open Sans" panose="020B0606030504020204" pitchFamily="34" charset="0"/>
              </a:rPr>
              <a:t>self-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control</a:t>
            </a:r>
            <a:r>
              <a:rPr sz="1800" spc="-1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would be at</a:t>
            </a:r>
            <a:r>
              <a:rPr sz="1800" spc="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800" spc="-1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basis of many</a:t>
            </a:r>
            <a:r>
              <a:rPr sz="1800" spc="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spc="-25" dirty="0">
                <a:latin typeface="Open Sans" panose="020B0606030504020204" pitchFamily="34" charset="0"/>
                <a:cs typeface="Open Sans" panose="020B0606030504020204" pitchFamily="34" charset="0"/>
              </a:rPr>
              <a:t>of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800" spc="-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problems that</a:t>
            </a:r>
            <a:r>
              <a:rPr sz="1800" spc="-1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happen</a:t>
            </a:r>
            <a:r>
              <a:rPr sz="1800" spc="-1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sz="1800" spc="-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us</a:t>
            </a:r>
            <a:r>
              <a:rPr sz="1800" spc="-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in daily</a:t>
            </a:r>
            <a:r>
              <a:rPr sz="1800" spc="-1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life,</a:t>
            </a:r>
            <a:r>
              <a:rPr sz="1800" spc="-1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both those </a:t>
            </a:r>
            <a:r>
              <a:rPr sz="1800" spc="-10" dirty="0">
                <a:latin typeface="Open Sans" panose="020B0606030504020204" pitchFamily="34" charset="0"/>
                <a:cs typeface="Open Sans" panose="020B0606030504020204" pitchFamily="34" charset="0"/>
              </a:rPr>
              <a:t>related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to our</a:t>
            </a:r>
            <a:r>
              <a:rPr sz="1800" spc="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health,</a:t>
            </a:r>
            <a:r>
              <a:rPr sz="1800" spc="-2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sz="1800" spc="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800" spc="-1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development</a:t>
            </a:r>
            <a:r>
              <a:rPr sz="1800" spc="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sz="1800" spc="-1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addictive</a:t>
            </a:r>
            <a:r>
              <a:rPr sz="1800" spc="-1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behaviors</a:t>
            </a:r>
            <a:r>
              <a:rPr sz="1800" spc="-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spc="-25" dirty="0">
                <a:latin typeface="Open Sans" panose="020B0606030504020204" pitchFamily="34" charset="0"/>
                <a:cs typeface="Open Sans" panose="020B0606030504020204" pitchFamily="34" charset="0"/>
              </a:rPr>
              <a:t>or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aggressiveness,</a:t>
            </a:r>
            <a:r>
              <a:rPr sz="1800" spc="-1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sz="1800" spc="-1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well</a:t>
            </a:r>
            <a:r>
              <a:rPr sz="1800" spc="-1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as those</a:t>
            </a:r>
            <a:r>
              <a:rPr sz="1800" spc="-1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related</a:t>
            </a:r>
            <a:r>
              <a:rPr sz="1800" spc="-2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sz="1800" spc="-1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our</a:t>
            </a:r>
            <a:r>
              <a:rPr sz="1800" spc="-1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efficiency</a:t>
            </a:r>
            <a:r>
              <a:rPr sz="1800" spc="-25" dirty="0">
                <a:latin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800" spc="-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production</a:t>
            </a:r>
            <a:r>
              <a:rPr sz="1800" spc="-2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of </a:t>
            </a:r>
            <a:r>
              <a:rPr sz="1800" spc="-10" dirty="0">
                <a:latin typeface="Open Sans" panose="020B0606030504020204" pitchFamily="34" charset="0"/>
                <a:cs typeface="Open Sans" panose="020B0606030504020204" pitchFamily="34" charset="0"/>
              </a:rPr>
              <a:t>errors</a:t>
            </a:r>
            <a:r>
              <a:rPr sz="2400" i="1" spc="-10" dirty="0">
                <a:solidFill>
                  <a:srgbClr val="FFFFFF"/>
                </a:solidFill>
                <a:latin typeface="Open Sans"/>
                <a:cs typeface="Open Sans"/>
              </a:rPr>
              <a:t>”</a:t>
            </a:r>
            <a:endParaRPr sz="2400" dirty="0">
              <a:latin typeface="Open Sans"/>
              <a:cs typeface="Open Sans"/>
            </a:endParaRPr>
          </a:p>
          <a:p>
            <a:pPr marL="12700" marR="1654175">
              <a:lnSpc>
                <a:spcPts val="2110"/>
              </a:lnSpc>
              <a:spcBef>
                <a:spcPts val="2390"/>
              </a:spcBef>
            </a:pP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&lt;&lt;to</a:t>
            </a:r>
            <a:r>
              <a:rPr sz="1800" spc="-2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know</a:t>
            </a:r>
            <a:r>
              <a:rPr sz="1800" spc="-1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yourself</a:t>
            </a:r>
            <a:r>
              <a:rPr sz="1800" spc="-1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sz="1800" spc="-1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sz="1800" spc="-2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latin typeface="Open Sans" panose="020B0606030504020204" pitchFamily="34" charset="0"/>
                <a:cs typeface="Open Sans" panose="020B0606030504020204" pitchFamily="34" charset="0"/>
              </a:rPr>
              <a:t>know</a:t>
            </a:r>
            <a:r>
              <a:rPr sz="1800" spc="-1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800" spc="-1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variables</a:t>
            </a:r>
            <a:r>
              <a:rPr sz="1800" spc="-2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sz="1800" spc="-1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control</a:t>
            </a:r>
            <a:r>
              <a:rPr sz="1800" spc="-1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spc="-10" dirty="0">
                <a:latin typeface="Open Sans" panose="020B0606030504020204" pitchFamily="34" charset="0"/>
                <a:cs typeface="Open Sans" panose="020B0606030504020204" pitchFamily="34" charset="0"/>
              </a:rPr>
              <a:t>you&gt;&gt;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(Thoresen</a:t>
            </a:r>
            <a:r>
              <a:rPr sz="1800" spc="-1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sz="1800" spc="-10" dirty="0">
                <a:latin typeface="Open Sans" panose="020B0606030504020204" pitchFamily="34" charset="0"/>
                <a:cs typeface="Open Sans" panose="020B0606030504020204" pitchFamily="34" charset="0"/>
              </a:rPr>
              <a:t> Mahoney,</a:t>
            </a:r>
            <a:endParaRPr sz="18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5498" y="969668"/>
            <a:ext cx="8107941" cy="175293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851530" y="6072123"/>
            <a:ext cx="342646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4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2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18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F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10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17" name="object 20">
            <a:extLst>
              <a:ext uri="{FF2B5EF4-FFF2-40B4-BE49-F238E27FC236}">
                <a16:creationId xmlns:a16="http://schemas.microsoft.com/office/drawing/2014/main" id="{AB873BB8-359D-87D0-88D3-36CD2FE6C1D0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87230" y="5921305"/>
            <a:ext cx="1362455" cy="6385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668798"/>
              </p:ext>
            </p:extLst>
          </p:nvPr>
        </p:nvGraphicFramePr>
        <p:xfrm>
          <a:off x="304800" y="381000"/>
          <a:ext cx="11321411" cy="5387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2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1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5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2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735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99845">
                <a:tc rowSpan="5">
                  <a:txBody>
                    <a:bodyPr/>
                    <a:lstStyle/>
                    <a:p>
                      <a:pPr marL="264795" marR="257810" indent="118745">
                        <a:lnSpc>
                          <a:spcPts val="4120"/>
                        </a:lnSpc>
                        <a:spcBef>
                          <a:spcPts val="315"/>
                        </a:spcBef>
                      </a:pPr>
                      <a:r>
                        <a:rPr sz="1800" b="0" i="0" spc="-10" dirty="0"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Seriousness consequences</a:t>
                      </a:r>
                      <a:endParaRPr sz="1800" b="0" i="0" dirty="0">
                        <a:latin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b="0" i="0" dirty="0">
                        <a:latin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0" i="0" spc="-20" dirty="0"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high</a:t>
                      </a:r>
                      <a:endParaRPr sz="2400" b="0" i="0" dirty="0">
                        <a:latin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b="0" i="0" dirty="0">
                        <a:latin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368935">
                        <a:lnSpc>
                          <a:spcPct val="100000"/>
                        </a:lnSpc>
                      </a:pPr>
                      <a:r>
                        <a:rPr sz="2400" b="0" i="0" spc="-25" dirty="0"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S2</a:t>
                      </a:r>
                      <a:endParaRPr sz="2400" b="0" i="0" dirty="0">
                        <a:latin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0033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2400" b="0" i="0" spc="-25" dirty="0"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S2</a:t>
                      </a:r>
                      <a:endParaRPr sz="2400" b="0" i="0" dirty="0">
                        <a:latin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561340" marR="310515" indent="-242570">
                        <a:lnSpc>
                          <a:spcPct val="114999"/>
                        </a:lnSpc>
                        <a:spcBef>
                          <a:spcPts val="880"/>
                        </a:spcBef>
                      </a:pPr>
                      <a:r>
                        <a:rPr sz="1400" b="0" i="0" dirty="0">
                          <a:solidFill>
                            <a:srgbClr val="FFFFFF"/>
                          </a:solidFill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blocked</a:t>
                      </a:r>
                      <a:r>
                        <a:rPr sz="1400" b="0" i="0" spc="-10" dirty="0">
                          <a:solidFill>
                            <a:srgbClr val="FFFFFF"/>
                          </a:solidFill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 track delivery</a:t>
                      </a:r>
                      <a:endParaRPr sz="1400" b="0" i="0" dirty="0">
                        <a:latin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17220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2400" b="0" i="0" spc="-25" dirty="0"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S2</a:t>
                      </a:r>
                      <a:endParaRPr sz="2400" b="0" i="0" dirty="0">
                        <a:latin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350520" marR="343535" indent="73025">
                        <a:lnSpc>
                          <a:spcPct val="114999"/>
                        </a:lnSpc>
                        <a:spcBef>
                          <a:spcPts val="100"/>
                        </a:spcBef>
                      </a:pPr>
                      <a:r>
                        <a:rPr sz="1200" b="0" i="0" spc="-10" dirty="0">
                          <a:solidFill>
                            <a:srgbClr val="FFFFFF"/>
                          </a:solidFill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shunting operations</a:t>
                      </a:r>
                      <a:endParaRPr sz="1200" b="0" i="0" dirty="0">
                        <a:latin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b="0" i="0" dirty="0">
                        <a:latin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96875" marR="387350" indent="240665">
                        <a:lnSpc>
                          <a:spcPct val="114900"/>
                        </a:lnSpc>
                        <a:spcBef>
                          <a:spcPts val="755"/>
                        </a:spcBef>
                      </a:pPr>
                      <a:r>
                        <a:rPr sz="2400" b="0" i="0" spc="-20" dirty="0"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high </a:t>
                      </a:r>
                      <a:r>
                        <a:rPr sz="2400" b="0" i="0" spc="-10" dirty="0"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priority</a:t>
                      </a:r>
                      <a:endParaRPr sz="2400" b="0" i="0" dirty="0">
                        <a:latin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54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600" b="0" i="0" dirty="0">
                        <a:latin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0" i="0" spc="-10" dirty="0"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medium</a:t>
                      </a:r>
                      <a:endParaRPr sz="2400" b="0" i="0" dirty="0">
                        <a:latin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b="0" i="0" dirty="0">
                        <a:latin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0033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2400" b="0" i="0" spc="-25" dirty="0"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S2</a:t>
                      </a:r>
                      <a:endParaRPr sz="2400" b="0" i="0" dirty="0">
                        <a:latin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427355" marR="419734" algn="ctr">
                        <a:lnSpc>
                          <a:spcPct val="114999"/>
                        </a:lnSpc>
                        <a:spcBef>
                          <a:spcPts val="880"/>
                        </a:spcBef>
                      </a:pPr>
                      <a:r>
                        <a:rPr sz="1400" b="0" i="0" spc="-30" dirty="0">
                          <a:solidFill>
                            <a:srgbClr val="FFFFFF"/>
                          </a:solidFill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Temporary </a:t>
                      </a:r>
                      <a:r>
                        <a:rPr sz="1400" b="0" i="0" spc="-10" dirty="0">
                          <a:solidFill>
                            <a:srgbClr val="FFFFFF"/>
                          </a:solidFill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speed restriction</a:t>
                      </a:r>
                      <a:endParaRPr sz="1400" b="0" i="0" dirty="0">
                        <a:latin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73709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2400" b="0" i="0" spc="-25" dirty="0"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S2</a:t>
                      </a:r>
                      <a:endParaRPr sz="2400" b="0" i="0" dirty="0">
                        <a:latin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193675" marR="186055" indent="4445">
                        <a:lnSpc>
                          <a:spcPct val="156900"/>
                        </a:lnSpc>
                        <a:spcBef>
                          <a:spcPts val="90"/>
                        </a:spcBef>
                      </a:pPr>
                      <a:r>
                        <a:rPr sz="1200" b="0" i="0" spc="-10" dirty="0">
                          <a:solidFill>
                            <a:srgbClr val="FFFFFF"/>
                          </a:solidFill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authorisation </a:t>
                      </a:r>
                      <a:r>
                        <a:rPr sz="1200" b="0" i="0" spc="-75" dirty="0">
                          <a:solidFill>
                            <a:srgbClr val="FFFFFF"/>
                          </a:solidFill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To</a:t>
                      </a:r>
                      <a:r>
                        <a:rPr sz="1200" b="0" i="0" spc="-15" dirty="0">
                          <a:solidFill>
                            <a:srgbClr val="FFFFFF"/>
                          </a:solidFill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sz="1200" b="0" i="0" dirty="0">
                          <a:solidFill>
                            <a:srgbClr val="FFFFFF"/>
                          </a:solidFill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pass</a:t>
                      </a:r>
                      <a:r>
                        <a:rPr sz="1200" b="0" i="0" spc="325" dirty="0">
                          <a:solidFill>
                            <a:srgbClr val="FFFFFF"/>
                          </a:solidFill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sz="1200" b="0" i="0" spc="-10" dirty="0">
                          <a:solidFill>
                            <a:srgbClr val="FFFFFF"/>
                          </a:solidFill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signal</a:t>
                      </a:r>
                      <a:endParaRPr sz="1200" b="0" i="0" dirty="0">
                        <a:latin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13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96875" marR="332740" indent="-55244">
                        <a:lnSpc>
                          <a:spcPct val="114900"/>
                        </a:lnSpc>
                        <a:spcBef>
                          <a:spcPts val="1995"/>
                        </a:spcBef>
                      </a:pPr>
                      <a:r>
                        <a:rPr sz="2400" b="0" i="0" spc="-10" dirty="0"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medium priority</a:t>
                      </a:r>
                      <a:endParaRPr sz="2400" b="0" i="0" dirty="0">
                        <a:latin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2533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2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10"/>
                        </a:spcBef>
                      </a:pPr>
                      <a:r>
                        <a:rPr sz="2400" b="0" i="0" spc="-25" dirty="0"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low</a:t>
                      </a:r>
                      <a:endParaRPr sz="2400" b="0" i="0" dirty="0">
                        <a:latin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344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b="0" i="0" dirty="0">
                        <a:latin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b="0" i="0" dirty="0">
                        <a:latin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73709">
                        <a:lnSpc>
                          <a:spcPct val="100000"/>
                        </a:lnSpc>
                        <a:spcBef>
                          <a:spcPts val="2710"/>
                        </a:spcBef>
                      </a:pPr>
                      <a:r>
                        <a:rPr sz="2400" b="0" i="0" spc="-25" dirty="0"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S2</a:t>
                      </a:r>
                      <a:endParaRPr sz="2400" b="0" i="0" dirty="0">
                        <a:latin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344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96875" marR="387350" indent="295275">
                        <a:lnSpc>
                          <a:spcPct val="114900"/>
                        </a:lnSpc>
                        <a:spcBef>
                          <a:spcPts val="15"/>
                        </a:spcBef>
                      </a:pPr>
                      <a:r>
                        <a:rPr sz="2400" b="0" i="0" spc="-25" dirty="0"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low </a:t>
                      </a:r>
                      <a:r>
                        <a:rPr sz="2400" b="0" i="0" spc="-10" dirty="0"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priority</a:t>
                      </a:r>
                      <a:endParaRPr sz="2400" b="0" i="0" dirty="0">
                        <a:latin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b="0" i="0" dirty="0">
                        <a:latin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2400" b="0" i="0" spc="-25" dirty="0"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low</a:t>
                      </a:r>
                      <a:endParaRPr sz="2400" b="0" i="0" dirty="0">
                        <a:latin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337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2400" b="0" i="0" spc="-10" dirty="0"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medium</a:t>
                      </a:r>
                      <a:endParaRPr sz="2400" b="0" i="0" dirty="0">
                        <a:latin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2400" b="0" i="0" spc="-20" dirty="0"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high</a:t>
                      </a:r>
                      <a:endParaRPr sz="2400" b="0" i="0" dirty="0">
                        <a:latin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b="0" i="0" dirty="0">
                        <a:latin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29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2400" b="0" i="0" dirty="0"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level</a:t>
                      </a:r>
                      <a:r>
                        <a:rPr sz="2400" b="0" i="0" spc="-60" dirty="0"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sz="2400" b="0" i="0" dirty="0"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of</a:t>
                      </a:r>
                      <a:r>
                        <a:rPr sz="2400" b="0" i="0" spc="-55" dirty="0"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sz="2400" b="0" i="0" dirty="0"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human</a:t>
                      </a:r>
                      <a:r>
                        <a:rPr sz="2400" b="0" i="0" spc="-50" dirty="0"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sz="2400" b="0" i="0" spc="-10" dirty="0">
                          <a:latin typeface="Open Sans" panose="020B0606030504020204" pitchFamily="34" charset="0"/>
                          <a:cs typeface="Open Sans" panose="020B0606030504020204" pitchFamily="34" charset="0"/>
                        </a:rPr>
                        <a:t>intervention</a:t>
                      </a:r>
                      <a:endParaRPr sz="2400" b="0" i="0" dirty="0">
                        <a:latin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166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851530" y="6072123"/>
            <a:ext cx="342646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4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2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18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F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10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5" name="object 20">
            <a:extLst>
              <a:ext uri="{FF2B5EF4-FFF2-40B4-BE49-F238E27FC236}">
                <a16:creationId xmlns:a16="http://schemas.microsoft.com/office/drawing/2014/main" id="{E9A369DC-5AD1-6021-137D-083883C3C59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87230" y="5921305"/>
            <a:ext cx="1362455" cy="6385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18440"/>
          </a:xfrm>
          <a:custGeom>
            <a:avLst/>
            <a:gdLst/>
            <a:ahLst/>
            <a:cxnLst/>
            <a:rect l="l" t="t" r="r" b="b"/>
            <a:pathLst>
              <a:path w="12192000" h="218440">
                <a:moveTo>
                  <a:pt x="12192000" y="0"/>
                </a:moveTo>
                <a:lnTo>
                  <a:pt x="0" y="0"/>
                </a:lnTo>
                <a:lnTo>
                  <a:pt x="0" y="217931"/>
                </a:lnTo>
                <a:lnTo>
                  <a:pt x="12192000" y="217931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223" y="5661659"/>
            <a:ext cx="12198350" cy="1196340"/>
            <a:chOff x="-6223" y="5661659"/>
            <a:chExt cx="12198350" cy="1196340"/>
          </a:xfrm>
        </p:grpSpPr>
        <p:sp>
          <p:nvSpPr>
            <p:cNvPr id="4" name="object 4"/>
            <p:cNvSpPr/>
            <p:nvPr/>
          </p:nvSpPr>
          <p:spPr>
            <a:xfrm>
              <a:off x="0" y="5875019"/>
              <a:ext cx="11590020" cy="982980"/>
            </a:xfrm>
            <a:custGeom>
              <a:avLst/>
              <a:gdLst/>
              <a:ahLst/>
              <a:cxnLst/>
              <a:rect l="l" t="t" r="r" b="b"/>
              <a:pathLst>
                <a:path w="11590020" h="982979">
                  <a:moveTo>
                    <a:pt x="11098530" y="0"/>
                  </a:moveTo>
                  <a:lnTo>
                    <a:pt x="0" y="0"/>
                  </a:lnTo>
                  <a:lnTo>
                    <a:pt x="0" y="982979"/>
                  </a:lnTo>
                  <a:lnTo>
                    <a:pt x="11098530" y="982979"/>
                  </a:lnTo>
                  <a:lnTo>
                    <a:pt x="11145857" y="980730"/>
                  </a:lnTo>
                  <a:lnTo>
                    <a:pt x="11191913" y="974117"/>
                  </a:lnTo>
                  <a:lnTo>
                    <a:pt x="11236491" y="963348"/>
                  </a:lnTo>
                  <a:lnTo>
                    <a:pt x="11279385" y="948628"/>
                  </a:lnTo>
                  <a:lnTo>
                    <a:pt x="11320390" y="930164"/>
                  </a:lnTo>
                  <a:lnTo>
                    <a:pt x="11359299" y="908161"/>
                  </a:lnTo>
                  <a:lnTo>
                    <a:pt x="11395906" y="882825"/>
                  </a:lnTo>
                  <a:lnTo>
                    <a:pt x="11430005" y="854363"/>
                  </a:lnTo>
                  <a:lnTo>
                    <a:pt x="11461390" y="822980"/>
                  </a:lnTo>
                  <a:lnTo>
                    <a:pt x="11489854" y="788882"/>
                  </a:lnTo>
                  <a:lnTo>
                    <a:pt x="11515192" y="752276"/>
                  </a:lnTo>
                  <a:lnTo>
                    <a:pt x="11537197" y="713366"/>
                  </a:lnTo>
                  <a:lnTo>
                    <a:pt x="11555664" y="672361"/>
                  </a:lnTo>
                  <a:lnTo>
                    <a:pt x="11570385" y="629464"/>
                  </a:lnTo>
                  <a:lnTo>
                    <a:pt x="11581156" y="584883"/>
                  </a:lnTo>
                  <a:lnTo>
                    <a:pt x="11587770" y="538822"/>
                  </a:lnTo>
                  <a:lnTo>
                    <a:pt x="11590020" y="491489"/>
                  </a:lnTo>
                  <a:lnTo>
                    <a:pt x="11587770" y="444157"/>
                  </a:lnTo>
                  <a:lnTo>
                    <a:pt x="11581156" y="398096"/>
                  </a:lnTo>
                  <a:lnTo>
                    <a:pt x="11570385" y="353515"/>
                  </a:lnTo>
                  <a:lnTo>
                    <a:pt x="11555664" y="310618"/>
                  </a:lnTo>
                  <a:lnTo>
                    <a:pt x="11537197" y="269613"/>
                  </a:lnTo>
                  <a:lnTo>
                    <a:pt x="11515192" y="230703"/>
                  </a:lnTo>
                  <a:lnTo>
                    <a:pt x="11489854" y="194097"/>
                  </a:lnTo>
                  <a:lnTo>
                    <a:pt x="11461390" y="159999"/>
                  </a:lnTo>
                  <a:lnTo>
                    <a:pt x="11430005" y="128616"/>
                  </a:lnTo>
                  <a:lnTo>
                    <a:pt x="11395906" y="100154"/>
                  </a:lnTo>
                  <a:lnTo>
                    <a:pt x="11359299" y="74818"/>
                  </a:lnTo>
                  <a:lnTo>
                    <a:pt x="11320390" y="52815"/>
                  </a:lnTo>
                  <a:lnTo>
                    <a:pt x="11279385" y="34351"/>
                  </a:lnTo>
                  <a:lnTo>
                    <a:pt x="11236491" y="19631"/>
                  </a:lnTo>
                  <a:lnTo>
                    <a:pt x="11191913" y="8862"/>
                  </a:lnTo>
                  <a:lnTo>
                    <a:pt x="11145857" y="2249"/>
                  </a:lnTo>
                  <a:lnTo>
                    <a:pt x="1109853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61091" y="5661659"/>
              <a:ext cx="1931035" cy="1196340"/>
            </a:xfrm>
            <a:custGeom>
              <a:avLst/>
              <a:gdLst/>
              <a:ahLst/>
              <a:cxnLst/>
              <a:rect l="l" t="t" r="r" b="b"/>
              <a:pathLst>
                <a:path w="1931034" h="1196340">
                  <a:moveTo>
                    <a:pt x="1930907" y="0"/>
                  </a:moveTo>
                  <a:lnTo>
                    <a:pt x="598169" y="0"/>
                  </a:lnTo>
                  <a:lnTo>
                    <a:pt x="549115" y="1982"/>
                  </a:lnTo>
                  <a:lnTo>
                    <a:pt x="501151" y="7828"/>
                  </a:lnTo>
                  <a:lnTo>
                    <a:pt x="454433" y="17384"/>
                  </a:lnTo>
                  <a:lnTo>
                    <a:pt x="409114" y="30494"/>
                  </a:lnTo>
                  <a:lnTo>
                    <a:pt x="365349" y="47006"/>
                  </a:lnTo>
                  <a:lnTo>
                    <a:pt x="323291" y="66765"/>
                  </a:lnTo>
                  <a:lnTo>
                    <a:pt x="283094" y="89618"/>
                  </a:lnTo>
                  <a:lnTo>
                    <a:pt x="244912" y="115410"/>
                  </a:lnTo>
                  <a:lnTo>
                    <a:pt x="208900" y="143988"/>
                  </a:lnTo>
                  <a:lnTo>
                    <a:pt x="175212" y="175198"/>
                  </a:lnTo>
                  <a:lnTo>
                    <a:pt x="144001" y="208885"/>
                  </a:lnTo>
                  <a:lnTo>
                    <a:pt x="115421" y="244896"/>
                  </a:lnTo>
                  <a:lnTo>
                    <a:pt x="89627" y="283077"/>
                  </a:lnTo>
                  <a:lnTo>
                    <a:pt x="66772" y="323274"/>
                  </a:lnTo>
                  <a:lnTo>
                    <a:pt x="47011" y="365333"/>
                  </a:lnTo>
                  <a:lnTo>
                    <a:pt x="30498" y="409100"/>
                  </a:lnTo>
                  <a:lnTo>
                    <a:pt x="17386" y="454421"/>
                  </a:lnTo>
                  <a:lnTo>
                    <a:pt x="7829" y="501142"/>
                  </a:lnTo>
                  <a:lnTo>
                    <a:pt x="1983" y="549110"/>
                  </a:lnTo>
                  <a:lnTo>
                    <a:pt x="0" y="598169"/>
                  </a:lnTo>
                  <a:lnTo>
                    <a:pt x="1983" y="647229"/>
                  </a:lnTo>
                  <a:lnTo>
                    <a:pt x="7829" y="695197"/>
                  </a:lnTo>
                  <a:lnTo>
                    <a:pt x="17386" y="741918"/>
                  </a:lnTo>
                  <a:lnTo>
                    <a:pt x="30498" y="787239"/>
                  </a:lnTo>
                  <a:lnTo>
                    <a:pt x="47011" y="831006"/>
                  </a:lnTo>
                  <a:lnTo>
                    <a:pt x="66772" y="873065"/>
                  </a:lnTo>
                  <a:lnTo>
                    <a:pt x="89627" y="913262"/>
                  </a:lnTo>
                  <a:lnTo>
                    <a:pt x="115421" y="951443"/>
                  </a:lnTo>
                  <a:lnTo>
                    <a:pt x="144001" y="987454"/>
                  </a:lnTo>
                  <a:lnTo>
                    <a:pt x="175212" y="1021141"/>
                  </a:lnTo>
                  <a:lnTo>
                    <a:pt x="208900" y="1052351"/>
                  </a:lnTo>
                  <a:lnTo>
                    <a:pt x="244912" y="1080928"/>
                  </a:lnTo>
                  <a:lnTo>
                    <a:pt x="283094" y="1106721"/>
                  </a:lnTo>
                  <a:lnTo>
                    <a:pt x="323291" y="1129573"/>
                  </a:lnTo>
                  <a:lnTo>
                    <a:pt x="365349" y="1149332"/>
                  </a:lnTo>
                  <a:lnTo>
                    <a:pt x="409114" y="1165844"/>
                  </a:lnTo>
                  <a:lnTo>
                    <a:pt x="454433" y="1178955"/>
                  </a:lnTo>
                  <a:lnTo>
                    <a:pt x="501151" y="1188510"/>
                  </a:lnTo>
                  <a:lnTo>
                    <a:pt x="549115" y="1194356"/>
                  </a:lnTo>
                  <a:lnTo>
                    <a:pt x="598169" y="1196339"/>
                  </a:lnTo>
                  <a:lnTo>
                    <a:pt x="1930907" y="1196339"/>
                  </a:lnTo>
                  <a:lnTo>
                    <a:pt x="1930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61" y="5990081"/>
              <a:ext cx="2580640" cy="698500"/>
            </a:xfrm>
            <a:custGeom>
              <a:avLst/>
              <a:gdLst/>
              <a:ahLst/>
              <a:cxnLst/>
              <a:rect l="l" t="t" r="r" b="b"/>
              <a:pathLst>
                <a:path w="2580640" h="698500">
                  <a:moveTo>
                    <a:pt x="2580132" y="348996"/>
                  </a:moveTo>
                  <a:lnTo>
                    <a:pt x="2576947" y="396353"/>
                  </a:lnTo>
                  <a:lnTo>
                    <a:pt x="2567668" y="441773"/>
                  </a:lnTo>
                  <a:lnTo>
                    <a:pt x="2552712" y="484842"/>
                  </a:lnTo>
                  <a:lnTo>
                    <a:pt x="2532493" y="525142"/>
                  </a:lnTo>
                  <a:lnTo>
                    <a:pt x="2507426" y="562258"/>
                  </a:lnTo>
                  <a:lnTo>
                    <a:pt x="2477928" y="595774"/>
                  </a:lnTo>
                  <a:lnTo>
                    <a:pt x="2444414" y="625275"/>
                  </a:lnTo>
                  <a:lnTo>
                    <a:pt x="2407299" y="650344"/>
                  </a:lnTo>
                  <a:lnTo>
                    <a:pt x="2366998" y="670566"/>
                  </a:lnTo>
                  <a:lnTo>
                    <a:pt x="2323927" y="685525"/>
                  </a:lnTo>
                  <a:lnTo>
                    <a:pt x="2278501" y="694806"/>
                  </a:lnTo>
                  <a:lnTo>
                    <a:pt x="2231136" y="697992"/>
                  </a:lnTo>
                  <a:lnTo>
                    <a:pt x="0" y="697992"/>
                  </a:lnTo>
                  <a:lnTo>
                    <a:pt x="0" y="0"/>
                  </a:lnTo>
                  <a:lnTo>
                    <a:pt x="2231136" y="0"/>
                  </a:lnTo>
                  <a:lnTo>
                    <a:pt x="2278501" y="3185"/>
                  </a:lnTo>
                  <a:lnTo>
                    <a:pt x="2323927" y="12466"/>
                  </a:lnTo>
                  <a:lnTo>
                    <a:pt x="2366998" y="27425"/>
                  </a:lnTo>
                  <a:lnTo>
                    <a:pt x="2407299" y="47647"/>
                  </a:lnTo>
                  <a:lnTo>
                    <a:pt x="2444414" y="72716"/>
                  </a:lnTo>
                  <a:lnTo>
                    <a:pt x="2477928" y="102217"/>
                  </a:lnTo>
                  <a:lnTo>
                    <a:pt x="2507426" y="135733"/>
                  </a:lnTo>
                  <a:lnTo>
                    <a:pt x="2532493" y="172849"/>
                  </a:lnTo>
                  <a:lnTo>
                    <a:pt x="2552712" y="213149"/>
                  </a:lnTo>
                  <a:lnTo>
                    <a:pt x="2567668" y="256218"/>
                  </a:lnTo>
                  <a:lnTo>
                    <a:pt x="2576947" y="301638"/>
                  </a:lnTo>
                  <a:lnTo>
                    <a:pt x="2580132" y="348996"/>
                  </a:lnTo>
                  <a:close/>
                </a:path>
              </a:pathLst>
            </a:custGeom>
            <a:ln w="13970">
              <a:solidFill>
                <a:srgbClr val="E98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1" y="5692901"/>
              <a:ext cx="2334895" cy="885825"/>
            </a:xfrm>
            <a:custGeom>
              <a:avLst/>
              <a:gdLst/>
              <a:ahLst/>
              <a:cxnLst/>
              <a:rect l="l" t="t" r="r" b="b"/>
              <a:pathLst>
                <a:path w="2334895" h="885825">
                  <a:moveTo>
                    <a:pt x="2334768" y="442722"/>
                  </a:moveTo>
                  <a:lnTo>
                    <a:pt x="2332169" y="490962"/>
                  </a:lnTo>
                  <a:lnTo>
                    <a:pt x="2324555" y="537697"/>
                  </a:lnTo>
                  <a:lnTo>
                    <a:pt x="2312194" y="582658"/>
                  </a:lnTo>
                  <a:lnTo>
                    <a:pt x="2295358" y="625573"/>
                  </a:lnTo>
                  <a:lnTo>
                    <a:pt x="2274316" y="666174"/>
                  </a:lnTo>
                  <a:lnTo>
                    <a:pt x="2249338" y="704189"/>
                  </a:lnTo>
                  <a:lnTo>
                    <a:pt x="2220696" y="739350"/>
                  </a:lnTo>
                  <a:lnTo>
                    <a:pt x="2188659" y="771385"/>
                  </a:lnTo>
                  <a:lnTo>
                    <a:pt x="2153497" y="800025"/>
                  </a:lnTo>
                  <a:lnTo>
                    <a:pt x="2115481" y="825000"/>
                  </a:lnTo>
                  <a:lnTo>
                    <a:pt x="2074881" y="846039"/>
                  </a:lnTo>
                  <a:lnTo>
                    <a:pt x="2031967" y="862874"/>
                  </a:lnTo>
                  <a:lnTo>
                    <a:pt x="1987010" y="875232"/>
                  </a:lnTo>
                  <a:lnTo>
                    <a:pt x="1940279" y="882846"/>
                  </a:lnTo>
                  <a:lnTo>
                    <a:pt x="1892046" y="885444"/>
                  </a:lnTo>
                  <a:lnTo>
                    <a:pt x="0" y="885444"/>
                  </a:lnTo>
                  <a:lnTo>
                    <a:pt x="0" y="0"/>
                  </a:lnTo>
                  <a:lnTo>
                    <a:pt x="1892046" y="0"/>
                  </a:lnTo>
                  <a:lnTo>
                    <a:pt x="1940279" y="2597"/>
                  </a:lnTo>
                  <a:lnTo>
                    <a:pt x="1987010" y="10211"/>
                  </a:lnTo>
                  <a:lnTo>
                    <a:pt x="2031967" y="22569"/>
                  </a:lnTo>
                  <a:lnTo>
                    <a:pt x="2074881" y="39404"/>
                  </a:lnTo>
                  <a:lnTo>
                    <a:pt x="2115481" y="60443"/>
                  </a:lnTo>
                  <a:lnTo>
                    <a:pt x="2153497" y="85418"/>
                  </a:lnTo>
                  <a:lnTo>
                    <a:pt x="2188659" y="114058"/>
                  </a:lnTo>
                  <a:lnTo>
                    <a:pt x="2220696" y="146093"/>
                  </a:lnTo>
                  <a:lnTo>
                    <a:pt x="2249338" y="181254"/>
                  </a:lnTo>
                  <a:lnTo>
                    <a:pt x="2274316" y="219269"/>
                  </a:lnTo>
                  <a:lnTo>
                    <a:pt x="2295358" y="259870"/>
                  </a:lnTo>
                  <a:lnTo>
                    <a:pt x="2312194" y="302785"/>
                  </a:lnTo>
                  <a:lnTo>
                    <a:pt x="2324555" y="347746"/>
                  </a:lnTo>
                  <a:lnTo>
                    <a:pt x="2332169" y="394481"/>
                  </a:lnTo>
                  <a:lnTo>
                    <a:pt x="2334768" y="442722"/>
                  </a:lnTo>
                  <a:close/>
                </a:path>
              </a:pathLst>
            </a:custGeom>
            <a:ln w="139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661659"/>
              <a:ext cx="1828800" cy="1196340"/>
            </a:xfrm>
            <a:custGeom>
              <a:avLst/>
              <a:gdLst/>
              <a:ahLst/>
              <a:cxnLst/>
              <a:rect l="l" t="t" r="r" b="b"/>
              <a:pathLst>
                <a:path w="1828800" h="1196340">
                  <a:moveTo>
                    <a:pt x="1230630" y="0"/>
                  </a:moveTo>
                  <a:lnTo>
                    <a:pt x="0" y="0"/>
                  </a:lnTo>
                  <a:lnTo>
                    <a:pt x="0" y="1196338"/>
                  </a:lnTo>
                  <a:lnTo>
                    <a:pt x="1230706" y="1196338"/>
                  </a:lnTo>
                  <a:lnTo>
                    <a:pt x="1279684" y="1194358"/>
                  </a:lnTo>
                  <a:lnTo>
                    <a:pt x="1327648" y="1188512"/>
                  </a:lnTo>
                  <a:lnTo>
                    <a:pt x="1374366" y="1178957"/>
                  </a:lnTo>
                  <a:lnTo>
                    <a:pt x="1419685" y="1165846"/>
                  </a:lnTo>
                  <a:lnTo>
                    <a:pt x="1463450" y="1149334"/>
                  </a:lnTo>
                  <a:lnTo>
                    <a:pt x="1505508" y="1129575"/>
                  </a:lnTo>
                  <a:lnTo>
                    <a:pt x="1545705" y="1106722"/>
                  </a:lnTo>
                  <a:lnTo>
                    <a:pt x="1583887" y="1080930"/>
                  </a:lnTo>
                  <a:lnTo>
                    <a:pt x="1619899" y="1052352"/>
                  </a:lnTo>
                  <a:lnTo>
                    <a:pt x="1653587" y="1021142"/>
                  </a:lnTo>
                  <a:lnTo>
                    <a:pt x="1684798" y="987455"/>
                  </a:lnTo>
                  <a:lnTo>
                    <a:pt x="1713378" y="951444"/>
                  </a:lnTo>
                  <a:lnTo>
                    <a:pt x="1739172" y="913263"/>
                  </a:lnTo>
                  <a:lnTo>
                    <a:pt x="1762027" y="873066"/>
                  </a:lnTo>
                  <a:lnTo>
                    <a:pt x="1781788" y="831007"/>
                  </a:lnTo>
                  <a:lnTo>
                    <a:pt x="1798301" y="787240"/>
                  </a:lnTo>
                  <a:lnTo>
                    <a:pt x="1811413" y="741918"/>
                  </a:lnTo>
                  <a:lnTo>
                    <a:pt x="1820970" y="695197"/>
                  </a:lnTo>
                  <a:lnTo>
                    <a:pt x="1826816" y="647229"/>
                  </a:lnTo>
                  <a:lnTo>
                    <a:pt x="1828800" y="598169"/>
                  </a:lnTo>
                  <a:lnTo>
                    <a:pt x="1826816" y="549110"/>
                  </a:lnTo>
                  <a:lnTo>
                    <a:pt x="1820970" y="501142"/>
                  </a:lnTo>
                  <a:lnTo>
                    <a:pt x="1811413" y="454421"/>
                  </a:lnTo>
                  <a:lnTo>
                    <a:pt x="1798301" y="409100"/>
                  </a:lnTo>
                  <a:lnTo>
                    <a:pt x="1781788" y="365333"/>
                  </a:lnTo>
                  <a:lnTo>
                    <a:pt x="1762027" y="323274"/>
                  </a:lnTo>
                  <a:lnTo>
                    <a:pt x="1739172" y="283077"/>
                  </a:lnTo>
                  <a:lnTo>
                    <a:pt x="1713378" y="244896"/>
                  </a:lnTo>
                  <a:lnTo>
                    <a:pt x="1684798" y="208885"/>
                  </a:lnTo>
                  <a:lnTo>
                    <a:pt x="1653587" y="175198"/>
                  </a:lnTo>
                  <a:lnTo>
                    <a:pt x="1619899" y="143988"/>
                  </a:lnTo>
                  <a:lnTo>
                    <a:pt x="1583887" y="115410"/>
                  </a:lnTo>
                  <a:lnTo>
                    <a:pt x="1545705" y="89618"/>
                  </a:lnTo>
                  <a:lnTo>
                    <a:pt x="1505508" y="66765"/>
                  </a:lnTo>
                  <a:lnTo>
                    <a:pt x="1463450" y="47006"/>
                  </a:lnTo>
                  <a:lnTo>
                    <a:pt x="1419685" y="30494"/>
                  </a:lnTo>
                  <a:lnTo>
                    <a:pt x="1374366" y="17384"/>
                  </a:lnTo>
                  <a:lnTo>
                    <a:pt x="1327648" y="7828"/>
                  </a:lnTo>
                  <a:lnTo>
                    <a:pt x="1279684" y="1982"/>
                  </a:lnTo>
                  <a:lnTo>
                    <a:pt x="12306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851530" y="6081776"/>
            <a:ext cx="99186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4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2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endParaRPr sz="1100">
              <a:latin typeface="Open Sans"/>
              <a:cs typeface="Open San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42315" y="5921305"/>
            <a:ext cx="9732645" cy="723265"/>
            <a:chOff x="242315" y="5921305"/>
            <a:chExt cx="9732645" cy="72326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55307" y="6173723"/>
              <a:ext cx="615696" cy="3749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6763" y="6272783"/>
              <a:ext cx="1354835" cy="1889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5439" y="6265163"/>
              <a:ext cx="739140" cy="22707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315" y="5921305"/>
              <a:ext cx="1090976" cy="72320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55605" y="5921942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60">
                  <a:moveTo>
                    <a:pt x="27195" y="0"/>
                  </a:moveTo>
                  <a:lnTo>
                    <a:pt x="7800" y="0"/>
                  </a:lnTo>
                  <a:lnTo>
                    <a:pt x="0" y="7636"/>
                  </a:lnTo>
                  <a:lnTo>
                    <a:pt x="0" y="27194"/>
                  </a:lnTo>
                  <a:lnTo>
                    <a:pt x="7800" y="35001"/>
                  </a:lnTo>
                  <a:lnTo>
                    <a:pt x="27195" y="35001"/>
                  </a:lnTo>
                  <a:lnTo>
                    <a:pt x="34975" y="27194"/>
                  </a:lnTo>
                  <a:lnTo>
                    <a:pt x="34975" y="17500"/>
                  </a:lnTo>
                  <a:lnTo>
                    <a:pt x="34975" y="7636"/>
                  </a:lnTo>
                  <a:lnTo>
                    <a:pt x="27195" y="0"/>
                  </a:lnTo>
                  <a:close/>
                </a:path>
              </a:pathLst>
            </a:custGeom>
            <a:solidFill>
              <a:srgbClr val="006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33578" y="376174"/>
            <a:ext cx="4702810" cy="27106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9255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006238"/>
                </a:solidFill>
                <a:latin typeface="Open Sans"/>
                <a:cs typeface="Open Sans"/>
              </a:rPr>
              <a:t>STIMULUS</a:t>
            </a:r>
            <a:r>
              <a:rPr b="1" spc="-4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b="1" dirty="0">
                <a:solidFill>
                  <a:srgbClr val="006238"/>
                </a:solidFill>
                <a:latin typeface="Open Sans"/>
                <a:cs typeface="Open Sans"/>
              </a:rPr>
              <a:t>CONTROL</a:t>
            </a:r>
            <a:r>
              <a:rPr b="1" spc="-7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b="1" spc="-10" dirty="0">
                <a:solidFill>
                  <a:srgbClr val="006238"/>
                </a:solidFill>
                <a:latin typeface="Open Sans"/>
                <a:cs typeface="Open Sans"/>
              </a:rPr>
              <a:t>TECHNIQUES</a:t>
            </a:r>
            <a:endParaRPr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</a:pPr>
            <a:endParaRPr sz="3200" dirty="0">
              <a:latin typeface="Open Sans"/>
              <a:cs typeface="Open Sans"/>
            </a:endParaRPr>
          </a:p>
          <a:p>
            <a:pPr marL="241300" marR="5080" indent="-228600">
              <a:lnSpc>
                <a:spcPct val="87300"/>
              </a:lnSpc>
              <a:spcBef>
                <a:spcPts val="5"/>
              </a:spcBef>
              <a:buClr>
                <a:srgbClr val="006238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1.-</a:t>
            </a:r>
            <a:r>
              <a:rPr spc="-30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Change</a:t>
            </a:r>
            <a:r>
              <a:rPr spc="-35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spc="-10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stimuli:</a:t>
            </a:r>
            <a:r>
              <a:rPr spc="-75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50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spc="-35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spc="-25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referring</a:t>
            </a:r>
            <a:r>
              <a:rPr spc="-45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25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to </a:t>
            </a:r>
            <a:r>
              <a:rPr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change</a:t>
            </a:r>
            <a:r>
              <a:rPr spc="-30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pc="-25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way</a:t>
            </a:r>
            <a:r>
              <a:rPr spc="-5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spc="-15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understanding</a:t>
            </a:r>
            <a:r>
              <a:rPr spc="-35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25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information</a:t>
            </a:r>
            <a:r>
              <a:rPr spc="-50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coming</a:t>
            </a:r>
            <a:r>
              <a:rPr spc="-15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spc="-50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pc="-15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10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environment, </a:t>
            </a:r>
            <a:r>
              <a:rPr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instead</a:t>
            </a:r>
            <a:r>
              <a:rPr spc="-35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spc="-5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spc="-15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signals,</a:t>
            </a:r>
            <a:r>
              <a:rPr spc="-35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activators</a:t>
            </a:r>
            <a:r>
              <a:rPr spc="-45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spc="-15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10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intuitive </a:t>
            </a:r>
            <a:r>
              <a:rPr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thinking,</a:t>
            </a:r>
            <a:r>
              <a:rPr spc="-60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spc="-15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signs</a:t>
            </a:r>
            <a:r>
              <a:rPr spc="-45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or</a:t>
            </a:r>
            <a:r>
              <a:rPr spc="-30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symbols,</a:t>
            </a:r>
            <a:r>
              <a:rPr spc="-25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activators</a:t>
            </a:r>
            <a:r>
              <a:rPr spc="-55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25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of </a:t>
            </a:r>
            <a:r>
              <a:rPr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analytical</a:t>
            </a:r>
            <a:r>
              <a:rPr spc="-35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or</a:t>
            </a:r>
            <a:r>
              <a:rPr spc="-5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scientific</a:t>
            </a:r>
            <a:r>
              <a:rPr spc="-35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thinking,</a:t>
            </a:r>
            <a:r>
              <a:rPr spc="-55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through</a:t>
            </a:r>
            <a:r>
              <a:rPr spc="-40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25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mediation</a:t>
            </a:r>
            <a:r>
              <a:rPr spc="-35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spc="-30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10" dirty="0">
                <a:solidFill>
                  <a:srgbClr val="40404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language.</a:t>
            </a:r>
            <a:endParaRPr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96640" y="3922776"/>
            <a:ext cx="5770245" cy="1473835"/>
          </a:xfrm>
          <a:custGeom>
            <a:avLst/>
            <a:gdLst/>
            <a:ahLst/>
            <a:cxnLst/>
            <a:rect l="l" t="t" r="r" b="b"/>
            <a:pathLst>
              <a:path w="5770245" h="1473835">
                <a:moveTo>
                  <a:pt x="5033010" y="0"/>
                </a:moveTo>
                <a:lnTo>
                  <a:pt x="736854" y="0"/>
                </a:lnTo>
                <a:lnTo>
                  <a:pt x="688410" y="1567"/>
                </a:lnTo>
                <a:lnTo>
                  <a:pt x="640803" y="6205"/>
                </a:lnTo>
                <a:lnTo>
                  <a:pt x="594129" y="13816"/>
                </a:lnTo>
                <a:lnTo>
                  <a:pt x="548485" y="24303"/>
                </a:lnTo>
                <a:lnTo>
                  <a:pt x="503968" y="37569"/>
                </a:lnTo>
                <a:lnTo>
                  <a:pt x="460676" y="53517"/>
                </a:lnTo>
                <a:lnTo>
                  <a:pt x="418706" y="72049"/>
                </a:lnTo>
                <a:lnTo>
                  <a:pt x="378154" y="93069"/>
                </a:lnTo>
                <a:lnTo>
                  <a:pt x="339119" y="116479"/>
                </a:lnTo>
                <a:lnTo>
                  <a:pt x="301697" y="142183"/>
                </a:lnTo>
                <a:lnTo>
                  <a:pt x="265985" y="170082"/>
                </a:lnTo>
                <a:lnTo>
                  <a:pt x="232080" y="200080"/>
                </a:lnTo>
                <a:lnTo>
                  <a:pt x="200080" y="232080"/>
                </a:lnTo>
                <a:lnTo>
                  <a:pt x="170082" y="265985"/>
                </a:lnTo>
                <a:lnTo>
                  <a:pt x="142183" y="301697"/>
                </a:lnTo>
                <a:lnTo>
                  <a:pt x="116479" y="339119"/>
                </a:lnTo>
                <a:lnTo>
                  <a:pt x="93069" y="378154"/>
                </a:lnTo>
                <a:lnTo>
                  <a:pt x="72049" y="418706"/>
                </a:lnTo>
                <a:lnTo>
                  <a:pt x="53517" y="460676"/>
                </a:lnTo>
                <a:lnTo>
                  <a:pt x="37569" y="503968"/>
                </a:lnTo>
                <a:lnTo>
                  <a:pt x="24303" y="548485"/>
                </a:lnTo>
                <a:lnTo>
                  <a:pt x="13816" y="594129"/>
                </a:lnTo>
                <a:lnTo>
                  <a:pt x="6205" y="640803"/>
                </a:lnTo>
                <a:lnTo>
                  <a:pt x="1567" y="688410"/>
                </a:lnTo>
                <a:lnTo>
                  <a:pt x="0" y="736854"/>
                </a:lnTo>
                <a:lnTo>
                  <a:pt x="1567" y="785297"/>
                </a:lnTo>
                <a:lnTo>
                  <a:pt x="6205" y="832904"/>
                </a:lnTo>
                <a:lnTo>
                  <a:pt x="13816" y="879578"/>
                </a:lnTo>
                <a:lnTo>
                  <a:pt x="24303" y="925222"/>
                </a:lnTo>
                <a:lnTo>
                  <a:pt x="37569" y="969739"/>
                </a:lnTo>
                <a:lnTo>
                  <a:pt x="53517" y="1013031"/>
                </a:lnTo>
                <a:lnTo>
                  <a:pt x="72049" y="1055001"/>
                </a:lnTo>
                <a:lnTo>
                  <a:pt x="93069" y="1095553"/>
                </a:lnTo>
                <a:lnTo>
                  <a:pt x="116479" y="1134588"/>
                </a:lnTo>
                <a:lnTo>
                  <a:pt x="142183" y="1172010"/>
                </a:lnTo>
                <a:lnTo>
                  <a:pt x="170082" y="1207722"/>
                </a:lnTo>
                <a:lnTo>
                  <a:pt x="200080" y="1241627"/>
                </a:lnTo>
                <a:lnTo>
                  <a:pt x="232080" y="1273627"/>
                </a:lnTo>
                <a:lnTo>
                  <a:pt x="265985" y="1303625"/>
                </a:lnTo>
                <a:lnTo>
                  <a:pt x="301697" y="1331524"/>
                </a:lnTo>
                <a:lnTo>
                  <a:pt x="339119" y="1357228"/>
                </a:lnTo>
                <a:lnTo>
                  <a:pt x="378154" y="1380638"/>
                </a:lnTo>
                <a:lnTo>
                  <a:pt x="418706" y="1401658"/>
                </a:lnTo>
                <a:lnTo>
                  <a:pt x="460676" y="1420190"/>
                </a:lnTo>
                <a:lnTo>
                  <a:pt x="503968" y="1436138"/>
                </a:lnTo>
                <a:lnTo>
                  <a:pt x="548485" y="1449404"/>
                </a:lnTo>
                <a:lnTo>
                  <a:pt x="594129" y="1459891"/>
                </a:lnTo>
                <a:lnTo>
                  <a:pt x="640803" y="1467502"/>
                </a:lnTo>
                <a:lnTo>
                  <a:pt x="688410" y="1472140"/>
                </a:lnTo>
                <a:lnTo>
                  <a:pt x="736854" y="1473708"/>
                </a:lnTo>
                <a:lnTo>
                  <a:pt x="5033010" y="1473708"/>
                </a:lnTo>
                <a:lnTo>
                  <a:pt x="5081453" y="1472140"/>
                </a:lnTo>
                <a:lnTo>
                  <a:pt x="5129060" y="1467502"/>
                </a:lnTo>
                <a:lnTo>
                  <a:pt x="5175734" y="1459891"/>
                </a:lnTo>
                <a:lnTo>
                  <a:pt x="5221378" y="1449404"/>
                </a:lnTo>
                <a:lnTo>
                  <a:pt x="5265895" y="1436138"/>
                </a:lnTo>
                <a:lnTo>
                  <a:pt x="5309187" y="1420190"/>
                </a:lnTo>
                <a:lnTo>
                  <a:pt x="5351157" y="1401658"/>
                </a:lnTo>
                <a:lnTo>
                  <a:pt x="5391709" y="1380638"/>
                </a:lnTo>
                <a:lnTo>
                  <a:pt x="5430744" y="1357228"/>
                </a:lnTo>
                <a:lnTo>
                  <a:pt x="5468166" y="1331524"/>
                </a:lnTo>
                <a:lnTo>
                  <a:pt x="5503878" y="1303625"/>
                </a:lnTo>
                <a:lnTo>
                  <a:pt x="5537783" y="1273627"/>
                </a:lnTo>
                <a:lnTo>
                  <a:pt x="5569783" y="1241627"/>
                </a:lnTo>
                <a:lnTo>
                  <a:pt x="5599781" y="1207722"/>
                </a:lnTo>
                <a:lnTo>
                  <a:pt x="5627680" y="1172010"/>
                </a:lnTo>
                <a:lnTo>
                  <a:pt x="5653384" y="1134588"/>
                </a:lnTo>
                <a:lnTo>
                  <a:pt x="5676794" y="1095553"/>
                </a:lnTo>
                <a:lnTo>
                  <a:pt x="5697814" y="1055001"/>
                </a:lnTo>
                <a:lnTo>
                  <a:pt x="5716346" y="1013031"/>
                </a:lnTo>
                <a:lnTo>
                  <a:pt x="5732294" y="969739"/>
                </a:lnTo>
                <a:lnTo>
                  <a:pt x="5745560" y="925222"/>
                </a:lnTo>
                <a:lnTo>
                  <a:pt x="5756047" y="879578"/>
                </a:lnTo>
                <a:lnTo>
                  <a:pt x="5763658" y="832904"/>
                </a:lnTo>
                <a:lnTo>
                  <a:pt x="5768296" y="785297"/>
                </a:lnTo>
                <a:lnTo>
                  <a:pt x="5769864" y="736854"/>
                </a:lnTo>
                <a:lnTo>
                  <a:pt x="5768296" y="688410"/>
                </a:lnTo>
                <a:lnTo>
                  <a:pt x="5763658" y="640803"/>
                </a:lnTo>
                <a:lnTo>
                  <a:pt x="5756047" y="594129"/>
                </a:lnTo>
                <a:lnTo>
                  <a:pt x="5745560" y="548485"/>
                </a:lnTo>
                <a:lnTo>
                  <a:pt x="5732294" y="503968"/>
                </a:lnTo>
                <a:lnTo>
                  <a:pt x="5716346" y="460676"/>
                </a:lnTo>
                <a:lnTo>
                  <a:pt x="5697814" y="418706"/>
                </a:lnTo>
                <a:lnTo>
                  <a:pt x="5676794" y="378154"/>
                </a:lnTo>
                <a:lnTo>
                  <a:pt x="5653384" y="339119"/>
                </a:lnTo>
                <a:lnTo>
                  <a:pt x="5627680" y="301697"/>
                </a:lnTo>
                <a:lnTo>
                  <a:pt x="5599781" y="265985"/>
                </a:lnTo>
                <a:lnTo>
                  <a:pt x="5569783" y="232080"/>
                </a:lnTo>
                <a:lnTo>
                  <a:pt x="5537783" y="200080"/>
                </a:lnTo>
                <a:lnTo>
                  <a:pt x="5503878" y="170082"/>
                </a:lnTo>
                <a:lnTo>
                  <a:pt x="5468166" y="142183"/>
                </a:lnTo>
                <a:lnTo>
                  <a:pt x="5430744" y="116479"/>
                </a:lnTo>
                <a:lnTo>
                  <a:pt x="5391709" y="93069"/>
                </a:lnTo>
                <a:lnTo>
                  <a:pt x="5351157" y="72049"/>
                </a:lnTo>
                <a:lnTo>
                  <a:pt x="5309187" y="53517"/>
                </a:lnTo>
                <a:lnTo>
                  <a:pt x="5265895" y="37569"/>
                </a:lnTo>
                <a:lnTo>
                  <a:pt x="5221378" y="24303"/>
                </a:lnTo>
                <a:lnTo>
                  <a:pt x="5175734" y="13816"/>
                </a:lnTo>
                <a:lnTo>
                  <a:pt x="5129060" y="6205"/>
                </a:lnTo>
                <a:lnTo>
                  <a:pt x="5081453" y="1567"/>
                </a:lnTo>
                <a:lnTo>
                  <a:pt x="5033010" y="0"/>
                </a:lnTo>
                <a:close/>
              </a:path>
            </a:pathLst>
          </a:custGeom>
          <a:solidFill>
            <a:srgbClr val="E98300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210050" y="4103878"/>
            <a:ext cx="4175760" cy="11830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6364">
              <a:lnSpc>
                <a:spcPct val="99800"/>
              </a:lnSpc>
              <a:spcBef>
                <a:spcPts val="105"/>
              </a:spcBef>
            </a:pPr>
            <a:r>
              <a:rPr sz="2000" i="1" spc="-10" dirty="0">
                <a:solidFill>
                  <a:srgbClr val="FFFFFF"/>
                </a:solidFill>
                <a:latin typeface="Open Sans"/>
                <a:cs typeface="Open Sans"/>
              </a:rPr>
              <a:t>“</a:t>
            </a:r>
            <a:r>
              <a:rPr sz="2000" i="1" spc="-3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>
                <a:latin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pc="-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cs typeface="Open Sans" panose="020B0606030504020204" pitchFamily="34" charset="0"/>
              </a:rPr>
              <a:t>success</a:t>
            </a:r>
            <a:r>
              <a:rPr spc="-4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cs typeface="Open Sans" panose="020B0606030504020204" pitchFamily="34" charset="0"/>
              </a:rPr>
              <a:t>of this</a:t>
            </a:r>
            <a:r>
              <a:rPr spc="-2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cs typeface="Open Sans" panose="020B0606030504020204" pitchFamily="34" charset="0"/>
              </a:rPr>
              <a:t>change</a:t>
            </a:r>
            <a:r>
              <a:rPr spc="-3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cs typeface="Open Sans" panose="020B0606030504020204" pitchFamily="34" charset="0"/>
              </a:rPr>
              <a:t>lies</a:t>
            </a:r>
            <a:r>
              <a:rPr spc="-1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spc="-1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25" dirty="0">
                <a:latin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dirty="0">
                <a:latin typeface="Open Sans" panose="020B0606030504020204" pitchFamily="34" charset="0"/>
                <a:cs typeface="Open Sans" panose="020B0606030504020204" pitchFamily="34" charset="0"/>
              </a:rPr>
              <a:t>different</a:t>
            </a:r>
            <a:r>
              <a:rPr spc="-5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cs typeface="Open Sans" panose="020B0606030504020204" pitchFamily="34" charset="0"/>
              </a:rPr>
              <a:t>belonging</a:t>
            </a:r>
            <a:r>
              <a:rPr spc="-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spc="-2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cs typeface="Open Sans" panose="020B0606030504020204" pitchFamily="34" charset="0"/>
              </a:rPr>
              <a:t>signals</a:t>
            </a:r>
            <a:r>
              <a:rPr spc="-4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spc="-2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cs typeface="Open Sans" panose="020B0606030504020204" pitchFamily="34" charset="0"/>
              </a:rPr>
              <a:t>signs</a:t>
            </a:r>
            <a:r>
              <a:rPr spc="-1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50" dirty="0">
                <a:latin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dirty="0">
                <a:latin typeface="Open Sans" panose="020B0606030504020204" pitchFamily="34" charset="0"/>
                <a:cs typeface="Open Sans" panose="020B0606030504020204" pitchFamily="34" charset="0"/>
              </a:rPr>
              <a:t>symbols</a:t>
            </a:r>
            <a:r>
              <a:rPr spc="-4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spc="-3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cs typeface="Open Sans" panose="020B0606030504020204" pitchFamily="34" charset="0"/>
              </a:rPr>
              <a:t>different</a:t>
            </a:r>
            <a:r>
              <a:rPr spc="-6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cs typeface="Open Sans" panose="020B0606030504020204" pitchFamily="34" charset="0"/>
              </a:rPr>
              <a:t>domains</a:t>
            </a:r>
            <a:r>
              <a:rPr spc="-3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spc="-1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10" dirty="0">
                <a:latin typeface="Open Sans" panose="020B0606030504020204" pitchFamily="34" charset="0"/>
                <a:cs typeface="Open Sans" panose="020B0606030504020204" pitchFamily="34" charset="0"/>
              </a:rPr>
              <a:t>reality</a:t>
            </a:r>
            <a:r>
              <a:rPr sz="2000" i="1" spc="-10" dirty="0">
                <a:solidFill>
                  <a:srgbClr val="FFFFFF"/>
                </a:solidFill>
                <a:latin typeface="Open Sans"/>
                <a:cs typeface="Open Sans"/>
              </a:rPr>
              <a:t>”</a:t>
            </a:r>
            <a:endParaRPr sz="2000" dirty="0">
              <a:latin typeface="Open Sans"/>
              <a:cs typeface="Open San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85216" y="821436"/>
            <a:ext cx="11448415" cy="4800600"/>
            <a:chOff x="585216" y="821436"/>
            <a:chExt cx="11448415" cy="4800600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5216" y="3189731"/>
              <a:ext cx="2412492" cy="243230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14187" y="821436"/>
              <a:ext cx="6719315" cy="272186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96627" y="3806952"/>
              <a:ext cx="2374392" cy="1815083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11688191" y="6080124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19176" y="0"/>
                </a:moveTo>
                <a:lnTo>
                  <a:pt x="5587" y="0"/>
                </a:lnTo>
                <a:lnTo>
                  <a:pt x="0" y="5537"/>
                </a:lnTo>
                <a:lnTo>
                  <a:pt x="0" y="19202"/>
                </a:lnTo>
                <a:lnTo>
                  <a:pt x="5587" y="24739"/>
                </a:lnTo>
                <a:lnTo>
                  <a:pt x="19176" y="24739"/>
                </a:lnTo>
                <a:lnTo>
                  <a:pt x="24764" y="19202"/>
                </a:lnTo>
                <a:lnTo>
                  <a:pt x="24764" y="12369"/>
                </a:lnTo>
                <a:lnTo>
                  <a:pt x="24764" y="5537"/>
                </a:lnTo>
                <a:lnTo>
                  <a:pt x="19176" y="0"/>
                </a:lnTo>
                <a:close/>
              </a:path>
            </a:pathLst>
          </a:custGeom>
          <a:solidFill>
            <a:srgbClr val="66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851530" y="6278047"/>
            <a:ext cx="3426460" cy="31686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18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F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10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29" name="object 20">
            <a:extLst>
              <a:ext uri="{FF2B5EF4-FFF2-40B4-BE49-F238E27FC236}">
                <a16:creationId xmlns:a16="http://schemas.microsoft.com/office/drawing/2014/main" id="{F7A28133-1B79-387D-F9AC-178E9D6C2BE9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587230" y="5921305"/>
            <a:ext cx="1362455" cy="6385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2315" y="4239767"/>
            <a:ext cx="9732264" cy="2404747"/>
            <a:chOff x="242315" y="4239767"/>
            <a:chExt cx="9732264" cy="2404747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55308" y="6173723"/>
              <a:ext cx="615696" cy="3749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6763" y="6272783"/>
              <a:ext cx="1354835" cy="188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5439" y="6265163"/>
              <a:ext cx="739140" cy="2270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315" y="5921305"/>
              <a:ext cx="1090976" cy="72320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55605" y="5921942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60">
                  <a:moveTo>
                    <a:pt x="27195" y="0"/>
                  </a:moveTo>
                  <a:lnTo>
                    <a:pt x="7800" y="0"/>
                  </a:lnTo>
                  <a:lnTo>
                    <a:pt x="0" y="7636"/>
                  </a:lnTo>
                  <a:lnTo>
                    <a:pt x="0" y="27194"/>
                  </a:lnTo>
                  <a:lnTo>
                    <a:pt x="7800" y="35001"/>
                  </a:lnTo>
                  <a:lnTo>
                    <a:pt x="27195" y="35001"/>
                  </a:lnTo>
                  <a:lnTo>
                    <a:pt x="34975" y="27194"/>
                  </a:lnTo>
                  <a:lnTo>
                    <a:pt x="34975" y="17500"/>
                  </a:lnTo>
                  <a:lnTo>
                    <a:pt x="34975" y="7636"/>
                  </a:lnTo>
                  <a:lnTo>
                    <a:pt x="27195" y="0"/>
                  </a:lnTo>
                  <a:close/>
                </a:path>
              </a:pathLst>
            </a:custGeom>
            <a:solidFill>
              <a:srgbClr val="006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81271" y="4239767"/>
              <a:ext cx="5758180" cy="1551940"/>
            </a:xfrm>
            <a:custGeom>
              <a:avLst/>
              <a:gdLst/>
              <a:ahLst/>
              <a:cxnLst/>
              <a:rect l="l" t="t" r="r" b="b"/>
              <a:pathLst>
                <a:path w="5758180" h="1551939">
                  <a:moveTo>
                    <a:pt x="4981956" y="0"/>
                  </a:moveTo>
                  <a:lnTo>
                    <a:pt x="775715" y="0"/>
                  </a:lnTo>
                  <a:lnTo>
                    <a:pt x="728466" y="1415"/>
                  </a:lnTo>
                  <a:lnTo>
                    <a:pt x="681964" y="5609"/>
                  </a:lnTo>
                  <a:lnTo>
                    <a:pt x="636291" y="12499"/>
                  </a:lnTo>
                  <a:lnTo>
                    <a:pt x="591529" y="22004"/>
                  </a:lnTo>
                  <a:lnTo>
                    <a:pt x="547759" y="34043"/>
                  </a:lnTo>
                  <a:lnTo>
                    <a:pt x="505061" y="48535"/>
                  </a:lnTo>
                  <a:lnTo>
                    <a:pt x="463518" y="65399"/>
                  </a:lnTo>
                  <a:lnTo>
                    <a:pt x="423209" y="84554"/>
                  </a:lnTo>
                  <a:lnTo>
                    <a:pt x="384217" y="105917"/>
                  </a:lnTo>
                  <a:lnTo>
                    <a:pt x="346622" y="129409"/>
                  </a:lnTo>
                  <a:lnTo>
                    <a:pt x="310506" y="154948"/>
                  </a:lnTo>
                  <a:lnTo>
                    <a:pt x="275950" y="182453"/>
                  </a:lnTo>
                  <a:lnTo>
                    <a:pt x="243035" y="211842"/>
                  </a:lnTo>
                  <a:lnTo>
                    <a:pt x="211842" y="243035"/>
                  </a:lnTo>
                  <a:lnTo>
                    <a:pt x="182453" y="275950"/>
                  </a:lnTo>
                  <a:lnTo>
                    <a:pt x="154948" y="310506"/>
                  </a:lnTo>
                  <a:lnTo>
                    <a:pt x="129409" y="346622"/>
                  </a:lnTo>
                  <a:lnTo>
                    <a:pt x="105917" y="384217"/>
                  </a:lnTo>
                  <a:lnTo>
                    <a:pt x="84554" y="423209"/>
                  </a:lnTo>
                  <a:lnTo>
                    <a:pt x="65399" y="463518"/>
                  </a:lnTo>
                  <a:lnTo>
                    <a:pt x="48535" y="505061"/>
                  </a:lnTo>
                  <a:lnTo>
                    <a:pt x="34043" y="547759"/>
                  </a:lnTo>
                  <a:lnTo>
                    <a:pt x="22004" y="591529"/>
                  </a:lnTo>
                  <a:lnTo>
                    <a:pt x="12499" y="636291"/>
                  </a:lnTo>
                  <a:lnTo>
                    <a:pt x="5609" y="681964"/>
                  </a:lnTo>
                  <a:lnTo>
                    <a:pt x="1415" y="728466"/>
                  </a:lnTo>
                  <a:lnTo>
                    <a:pt x="0" y="775715"/>
                  </a:lnTo>
                  <a:lnTo>
                    <a:pt x="1415" y="822965"/>
                  </a:lnTo>
                  <a:lnTo>
                    <a:pt x="5609" y="869467"/>
                  </a:lnTo>
                  <a:lnTo>
                    <a:pt x="12499" y="915140"/>
                  </a:lnTo>
                  <a:lnTo>
                    <a:pt x="22004" y="959902"/>
                  </a:lnTo>
                  <a:lnTo>
                    <a:pt x="34043" y="1003672"/>
                  </a:lnTo>
                  <a:lnTo>
                    <a:pt x="48535" y="1046370"/>
                  </a:lnTo>
                  <a:lnTo>
                    <a:pt x="65399" y="1087913"/>
                  </a:lnTo>
                  <a:lnTo>
                    <a:pt x="84554" y="1128222"/>
                  </a:lnTo>
                  <a:lnTo>
                    <a:pt x="105917" y="1167214"/>
                  </a:lnTo>
                  <a:lnTo>
                    <a:pt x="129409" y="1204809"/>
                  </a:lnTo>
                  <a:lnTo>
                    <a:pt x="154948" y="1240925"/>
                  </a:lnTo>
                  <a:lnTo>
                    <a:pt x="182453" y="1275481"/>
                  </a:lnTo>
                  <a:lnTo>
                    <a:pt x="211842" y="1308396"/>
                  </a:lnTo>
                  <a:lnTo>
                    <a:pt x="243035" y="1339589"/>
                  </a:lnTo>
                  <a:lnTo>
                    <a:pt x="275950" y="1368978"/>
                  </a:lnTo>
                  <a:lnTo>
                    <a:pt x="310506" y="1396483"/>
                  </a:lnTo>
                  <a:lnTo>
                    <a:pt x="346622" y="1422022"/>
                  </a:lnTo>
                  <a:lnTo>
                    <a:pt x="384217" y="1445513"/>
                  </a:lnTo>
                  <a:lnTo>
                    <a:pt x="423209" y="1466877"/>
                  </a:lnTo>
                  <a:lnTo>
                    <a:pt x="463518" y="1486032"/>
                  </a:lnTo>
                  <a:lnTo>
                    <a:pt x="505061" y="1502896"/>
                  </a:lnTo>
                  <a:lnTo>
                    <a:pt x="547759" y="1517388"/>
                  </a:lnTo>
                  <a:lnTo>
                    <a:pt x="591529" y="1529427"/>
                  </a:lnTo>
                  <a:lnTo>
                    <a:pt x="636291" y="1538932"/>
                  </a:lnTo>
                  <a:lnTo>
                    <a:pt x="681964" y="1545822"/>
                  </a:lnTo>
                  <a:lnTo>
                    <a:pt x="728466" y="1550016"/>
                  </a:lnTo>
                  <a:lnTo>
                    <a:pt x="775715" y="1551431"/>
                  </a:lnTo>
                  <a:lnTo>
                    <a:pt x="4981956" y="1551431"/>
                  </a:lnTo>
                  <a:lnTo>
                    <a:pt x="5029205" y="1550016"/>
                  </a:lnTo>
                  <a:lnTo>
                    <a:pt x="5075707" y="1545822"/>
                  </a:lnTo>
                  <a:lnTo>
                    <a:pt x="5121380" y="1538932"/>
                  </a:lnTo>
                  <a:lnTo>
                    <a:pt x="5166142" y="1529427"/>
                  </a:lnTo>
                  <a:lnTo>
                    <a:pt x="5209912" y="1517388"/>
                  </a:lnTo>
                  <a:lnTo>
                    <a:pt x="5252610" y="1502896"/>
                  </a:lnTo>
                  <a:lnTo>
                    <a:pt x="5294153" y="1486032"/>
                  </a:lnTo>
                  <a:lnTo>
                    <a:pt x="5334462" y="1466877"/>
                  </a:lnTo>
                  <a:lnTo>
                    <a:pt x="5373454" y="1445513"/>
                  </a:lnTo>
                  <a:lnTo>
                    <a:pt x="5411049" y="1422022"/>
                  </a:lnTo>
                  <a:lnTo>
                    <a:pt x="5447165" y="1396483"/>
                  </a:lnTo>
                  <a:lnTo>
                    <a:pt x="5481721" y="1368978"/>
                  </a:lnTo>
                  <a:lnTo>
                    <a:pt x="5514636" y="1339589"/>
                  </a:lnTo>
                  <a:lnTo>
                    <a:pt x="5545829" y="1308396"/>
                  </a:lnTo>
                  <a:lnTo>
                    <a:pt x="5575218" y="1275481"/>
                  </a:lnTo>
                  <a:lnTo>
                    <a:pt x="5602723" y="1240925"/>
                  </a:lnTo>
                  <a:lnTo>
                    <a:pt x="5628262" y="1204809"/>
                  </a:lnTo>
                  <a:lnTo>
                    <a:pt x="5651754" y="1167214"/>
                  </a:lnTo>
                  <a:lnTo>
                    <a:pt x="5673117" y="1128222"/>
                  </a:lnTo>
                  <a:lnTo>
                    <a:pt x="5692272" y="1087913"/>
                  </a:lnTo>
                  <a:lnTo>
                    <a:pt x="5709136" y="1046370"/>
                  </a:lnTo>
                  <a:lnTo>
                    <a:pt x="5723628" y="1003672"/>
                  </a:lnTo>
                  <a:lnTo>
                    <a:pt x="5735667" y="959902"/>
                  </a:lnTo>
                  <a:lnTo>
                    <a:pt x="5745172" y="915140"/>
                  </a:lnTo>
                  <a:lnTo>
                    <a:pt x="5752062" y="869467"/>
                  </a:lnTo>
                  <a:lnTo>
                    <a:pt x="5756256" y="822965"/>
                  </a:lnTo>
                  <a:lnTo>
                    <a:pt x="5757672" y="775715"/>
                  </a:lnTo>
                  <a:lnTo>
                    <a:pt x="5756256" y="728466"/>
                  </a:lnTo>
                  <a:lnTo>
                    <a:pt x="5752062" y="681964"/>
                  </a:lnTo>
                  <a:lnTo>
                    <a:pt x="5745172" y="636291"/>
                  </a:lnTo>
                  <a:lnTo>
                    <a:pt x="5735667" y="591529"/>
                  </a:lnTo>
                  <a:lnTo>
                    <a:pt x="5723628" y="547759"/>
                  </a:lnTo>
                  <a:lnTo>
                    <a:pt x="5709136" y="505061"/>
                  </a:lnTo>
                  <a:lnTo>
                    <a:pt x="5692272" y="463518"/>
                  </a:lnTo>
                  <a:lnTo>
                    <a:pt x="5673117" y="423209"/>
                  </a:lnTo>
                  <a:lnTo>
                    <a:pt x="5651753" y="384217"/>
                  </a:lnTo>
                  <a:lnTo>
                    <a:pt x="5628262" y="346622"/>
                  </a:lnTo>
                  <a:lnTo>
                    <a:pt x="5602723" y="310506"/>
                  </a:lnTo>
                  <a:lnTo>
                    <a:pt x="5575218" y="275950"/>
                  </a:lnTo>
                  <a:lnTo>
                    <a:pt x="5545829" y="243035"/>
                  </a:lnTo>
                  <a:lnTo>
                    <a:pt x="5514636" y="211842"/>
                  </a:lnTo>
                  <a:lnTo>
                    <a:pt x="5481721" y="182453"/>
                  </a:lnTo>
                  <a:lnTo>
                    <a:pt x="5447165" y="154948"/>
                  </a:lnTo>
                  <a:lnTo>
                    <a:pt x="5411049" y="129409"/>
                  </a:lnTo>
                  <a:lnTo>
                    <a:pt x="5373454" y="105917"/>
                  </a:lnTo>
                  <a:lnTo>
                    <a:pt x="5334462" y="84554"/>
                  </a:lnTo>
                  <a:lnTo>
                    <a:pt x="5294153" y="65399"/>
                  </a:lnTo>
                  <a:lnTo>
                    <a:pt x="5252610" y="48535"/>
                  </a:lnTo>
                  <a:lnTo>
                    <a:pt x="5209912" y="34043"/>
                  </a:lnTo>
                  <a:lnTo>
                    <a:pt x="5166142" y="22004"/>
                  </a:lnTo>
                  <a:lnTo>
                    <a:pt x="5121380" y="12499"/>
                  </a:lnTo>
                  <a:lnTo>
                    <a:pt x="5075707" y="5609"/>
                  </a:lnTo>
                  <a:lnTo>
                    <a:pt x="5029205" y="1415"/>
                  </a:lnTo>
                  <a:lnTo>
                    <a:pt x="4981956" y="0"/>
                  </a:lnTo>
                  <a:close/>
                </a:path>
              </a:pathLst>
            </a:custGeom>
            <a:solidFill>
              <a:srgbClr val="E98300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27247" y="464658"/>
            <a:ext cx="7991856" cy="3858767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2583180" y="908142"/>
            <a:ext cx="567055" cy="3278504"/>
          </a:xfrm>
          <a:custGeom>
            <a:avLst/>
            <a:gdLst/>
            <a:ahLst/>
            <a:cxnLst/>
            <a:rect l="l" t="t" r="r" b="b"/>
            <a:pathLst>
              <a:path w="567055" h="3278504">
                <a:moveTo>
                  <a:pt x="566927" y="2368296"/>
                </a:moveTo>
                <a:lnTo>
                  <a:pt x="491558" y="2366604"/>
                </a:lnTo>
                <a:lnTo>
                  <a:pt x="423841" y="2361833"/>
                </a:lnTo>
                <a:lnTo>
                  <a:pt x="366474" y="2354437"/>
                </a:lnTo>
                <a:lnTo>
                  <a:pt x="322156" y="2344871"/>
                </a:lnTo>
                <a:lnTo>
                  <a:pt x="283463" y="2321052"/>
                </a:lnTo>
                <a:lnTo>
                  <a:pt x="283463" y="1231391"/>
                </a:lnTo>
                <a:lnTo>
                  <a:pt x="273341" y="1218852"/>
                </a:lnTo>
                <a:lnTo>
                  <a:pt x="200453" y="1198006"/>
                </a:lnTo>
                <a:lnTo>
                  <a:pt x="143086" y="1190610"/>
                </a:lnTo>
                <a:lnTo>
                  <a:pt x="75369" y="1185839"/>
                </a:lnTo>
                <a:lnTo>
                  <a:pt x="0" y="1184148"/>
                </a:lnTo>
                <a:lnTo>
                  <a:pt x="75369" y="1182456"/>
                </a:lnTo>
                <a:lnTo>
                  <a:pt x="143086" y="1177685"/>
                </a:lnTo>
                <a:lnTo>
                  <a:pt x="200453" y="1170289"/>
                </a:lnTo>
                <a:lnTo>
                  <a:pt x="244771" y="1160723"/>
                </a:lnTo>
                <a:lnTo>
                  <a:pt x="283463" y="1136903"/>
                </a:lnTo>
                <a:lnTo>
                  <a:pt x="283463" y="47243"/>
                </a:lnTo>
                <a:lnTo>
                  <a:pt x="293586" y="34704"/>
                </a:lnTo>
                <a:lnTo>
                  <a:pt x="322156" y="23424"/>
                </a:lnTo>
                <a:lnTo>
                  <a:pt x="366474" y="13858"/>
                </a:lnTo>
                <a:lnTo>
                  <a:pt x="423841" y="6462"/>
                </a:lnTo>
                <a:lnTo>
                  <a:pt x="491558" y="1691"/>
                </a:lnTo>
                <a:lnTo>
                  <a:pt x="566927" y="0"/>
                </a:lnTo>
              </a:path>
              <a:path w="567055" h="3278504">
                <a:moveTo>
                  <a:pt x="347471" y="3278124"/>
                </a:moveTo>
                <a:lnTo>
                  <a:pt x="322576" y="3277278"/>
                </a:lnTo>
                <a:lnTo>
                  <a:pt x="302228" y="3274980"/>
                </a:lnTo>
                <a:lnTo>
                  <a:pt x="288500" y="3271587"/>
                </a:lnTo>
                <a:lnTo>
                  <a:pt x="283463" y="3267455"/>
                </a:lnTo>
                <a:lnTo>
                  <a:pt x="283463" y="2909316"/>
                </a:lnTo>
                <a:lnTo>
                  <a:pt x="278427" y="2905184"/>
                </a:lnTo>
                <a:lnTo>
                  <a:pt x="264699" y="2901791"/>
                </a:lnTo>
                <a:lnTo>
                  <a:pt x="244351" y="2899493"/>
                </a:lnTo>
                <a:lnTo>
                  <a:pt x="219456" y="2898648"/>
                </a:lnTo>
                <a:lnTo>
                  <a:pt x="244351" y="2897802"/>
                </a:lnTo>
                <a:lnTo>
                  <a:pt x="264699" y="2895504"/>
                </a:lnTo>
                <a:lnTo>
                  <a:pt x="278427" y="2892111"/>
                </a:lnTo>
                <a:lnTo>
                  <a:pt x="283463" y="2887979"/>
                </a:lnTo>
                <a:lnTo>
                  <a:pt x="283463" y="2529840"/>
                </a:lnTo>
                <a:lnTo>
                  <a:pt x="288500" y="2525708"/>
                </a:lnTo>
                <a:lnTo>
                  <a:pt x="302228" y="2522315"/>
                </a:lnTo>
                <a:lnTo>
                  <a:pt x="322576" y="2520017"/>
                </a:lnTo>
                <a:lnTo>
                  <a:pt x="347471" y="2519172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9347" y="1333339"/>
            <a:ext cx="1689100" cy="1638461"/>
          </a:xfrm>
          <a:custGeom>
            <a:avLst/>
            <a:gdLst/>
            <a:ahLst/>
            <a:cxnLst/>
            <a:rect l="l" t="t" r="r" b="b"/>
            <a:pathLst>
              <a:path w="1689100" h="1792605">
                <a:moveTo>
                  <a:pt x="844296" y="0"/>
                </a:moveTo>
                <a:lnTo>
                  <a:pt x="797971" y="1325"/>
                </a:lnTo>
                <a:lnTo>
                  <a:pt x="752300" y="5258"/>
                </a:lnTo>
                <a:lnTo>
                  <a:pt x="707346" y="11728"/>
                </a:lnTo>
                <a:lnTo>
                  <a:pt x="663174" y="20668"/>
                </a:lnTo>
                <a:lnTo>
                  <a:pt x="619848" y="32009"/>
                </a:lnTo>
                <a:lnTo>
                  <a:pt x="577432" y="45683"/>
                </a:lnTo>
                <a:lnTo>
                  <a:pt x="535991" y="61622"/>
                </a:lnTo>
                <a:lnTo>
                  <a:pt x="495590" y="79757"/>
                </a:lnTo>
                <a:lnTo>
                  <a:pt x="456292" y="100020"/>
                </a:lnTo>
                <a:lnTo>
                  <a:pt x="418163" y="122343"/>
                </a:lnTo>
                <a:lnTo>
                  <a:pt x="381265" y="146657"/>
                </a:lnTo>
                <a:lnTo>
                  <a:pt x="345665" y="172894"/>
                </a:lnTo>
                <a:lnTo>
                  <a:pt x="311425" y="200986"/>
                </a:lnTo>
                <a:lnTo>
                  <a:pt x="278611" y="230865"/>
                </a:lnTo>
                <a:lnTo>
                  <a:pt x="247288" y="262461"/>
                </a:lnTo>
                <a:lnTo>
                  <a:pt x="217518" y="295707"/>
                </a:lnTo>
                <a:lnTo>
                  <a:pt x="189367" y="330534"/>
                </a:lnTo>
                <a:lnTo>
                  <a:pt x="162899" y="366875"/>
                </a:lnTo>
                <a:lnTo>
                  <a:pt x="138179" y="404660"/>
                </a:lnTo>
                <a:lnTo>
                  <a:pt x="115270" y="443822"/>
                </a:lnTo>
                <a:lnTo>
                  <a:pt x="94238" y="484292"/>
                </a:lnTo>
                <a:lnTo>
                  <a:pt x="75146" y="526002"/>
                </a:lnTo>
                <a:lnTo>
                  <a:pt x="58060" y="568883"/>
                </a:lnTo>
                <a:lnTo>
                  <a:pt x="43042" y="612867"/>
                </a:lnTo>
                <a:lnTo>
                  <a:pt x="30158" y="657886"/>
                </a:lnTo>
                <a:lnTo>
                  <a:pt x="19473" y="703871"/>
                </a:lnTo>
                <a:lnTo>
                  <a:pt x="11050" y="750755"/>
                </a:lnTo>
                <a:lnTo>
                  <a:pt x="4954" y="798468"/>
                </a:lnTo>
                <a:lnTo>
                  <a:pt x="1249" y="846943"/>
                </a:lnTo>
                <a:lnTo>
                  <a:pt x="0" y="896111"/>
                </a:lnTo>
                <a:lnTo>
                  <a:pt x="1249" y="945280"/>
                </a:lnTo>
                <a:lnTo>
                  <a:pt x="4954" y="993755"/>
                </a:lnTo>
                <a:lnTo>
                  <a:pt x="11050" y="1041468"/>
                </a:lnTo>
                <a:lnTo>
                  <a:pt x="19473" y="1088352"/>
                </a:lnTo>
                <a:lnTo>
                  <a:pt x="30158" y="1134337"/>
                </a:lnTo>
                <a:lnTo>
                  <a:pt x="43042" y="1179356"/>
                </a:lnTo>
                <a:lnTo>
                  <a:pt x="58060" y="1223340"/>
                </a:lnTo>
                <a:lnTo>
                  <a:pt x="75146" y="1266221"/>
                </a:lnTo>
                <a:lnTo>
                  <a:pt x="94238" y="1307931"/>
                </a:lnTo>
                <a:lnTo>
                  <a:pt x="115270" y="1348401"/>
                </a:lnTo>
                <a:lnTo>
                  <a:pt x="138179" y="1387563"/>
                </a:lnTo>
                <a:lnTo>
                  <a:pt x="162899" y="1425348"/>
                </a:lnTo>
                <a:lnTo>
                  <a:pt x="189367" y="1461689"/>
                </a:lnTo>
                <a:lnTo>
                  <a:pt x="217518" y="1496516"/>
                </a:lnTo>
                <a:lnTo>
                  <a:pt x="247288" y="1529762"/>
                </a:lnTo>
                <a:lnTo>
                  <a:pt x="278611" y="1561358"/>
                </a:lnTo>
                <a:lnTo>
                  <a:pt x="311425" y="1591237"/>
                </a:lnTo>
                <a:lnTo>
                  <a:pt x="345665" y="1619329"/>
                </a:lnTo>
                <a:lnTo>
                  <a:pt x="381265" y="1645566"/>
                </a:lnTo>
                <a:lnTo>
                  <a:pt x="418163" y="1669880"/>
                </a:lnTo>
                <a:lnTo>
                  <a:pt x="456292" y="1692203"/>
                </a:lnTo>
                <a:lnTo>
                  <a:pt x="495590" y="1712466"/>
                </a:lnTo>
                <a:lnTo>
                  <a:pt x="535991" y="1730601"/>
                </a:lnTo>
                <a:lnTo>
                  <a:pt x="577432" y="1746540"/>
                </a:lnTo>
                <a:lnTo>
                  <a:pt x="619848" y="1760214"/>
                </a:lnTo>
                <a:lnTo>
                  <a:pt x="663174" y="1771555"/>
                </a:lnTo>
                <a:lnTo>
                  <a:pt x="707346" y="1780495"/>
                </a:lnTo>
                <a:lnTo>
                  <a:pt x="752300" y="1786965"/>
                </a:lnTo>
                <a:lnTo>
                  <a:pt x="797971" y="1790898"/>
                </a:lnTo>
                <a:lnTo>
                  <a:pt x="844296" y="1792223"/>
                </a:lnTo>
                <a:lnTo>
                  <a:pt x="890625" y="1790898"/>
                </a:lnTo>
                <a:lnTo>
                  <a:pt x="936300" y="1786965"/>
                </a:lnTo>
                <a:lnTo>
                  <a:pt x="981257" y="1780495"/>
                </a:lnTo>
                <a:lnTo>
                  <a:pt x="1025432" y="1771555"/>
                </a:lnTo>
                <a:lnTo>
                  <a:pt x="1068761" y="1760214"/>
                </a:lnTo>
                <a:lnTo>
                  <a:pt x="1111178" y="1746540"/>
                </a:lnTo>
                <a:lnTo>
                  <a:pt x="1152620" y="1730601"/>
                </a:lnTo>
                <a:lnTo>
                  <a:pt x="1193023" y="1712466"/>
                </a:lnTo>
                <a:lnTo>
                  <a:pt x="1232321" y="1692203"/>
                </a:lnTo>
                <a:lnTo>
                  <a:pt x="1270451" y="1669880"/>
                </a:lnTo>
                <a:lnTo>
                  <a:pt x="1307348" y="1645566"/>
                </a:lnTo>
                <a:lnTo>
                  <a:pt x="1342948" y="1619329"/>
                </a:lnTo>
                <a:lnTo>
                  <a:pt x="1377187" y="1591237"/>
                </a:lnTo>
                <a:lnTo>
                  <a:pt x="1410000" y="1561358"/>
                </a:lnTo>
                <a:lnTo>
                  <a:pt x="1441322" y="1529762"/>
                </a:lnTo>
                <a:lnTo>
                  <a:pt x="1471091" y="1496516"/>
                </a:lnTo>
                <a:lnTo>
                  <a:pt x="1499240" y="1461689"/>
                </a:lnTo>
                <a:lnTo>
                  <a:pt x="1525706" y="1425348"/>
                </a:lnTo>
                <a:lnTo>
                  <a:pt x="1550425" y="1387563"/>
                </a:lnTo>
                <a:lnTo>
                  <a:pt x="1573332" y="1348401"/>
                </a:lnTo>
                <a:lnTo>
                  <a:pt x="1594363" y="1307931"/>
                </a:lnTo>
                <a:lnTo>
                  <a:pt x="1613453" y="1266221"/>
                </a:lnTo>
                <a:lnTo>
                  <a:pt x="1630538" y="1223340"/>
                </a:lnTo>
                <a:lnTo>
                  <a:pt x="1645554" y="1179356"/>
                </a:lnTo>
                <a:lnTo>
                  <a:pt x="1658436" y="1134337"/>
                </a:lnTo>
                <a:lnTo>
                  <a:pt x="1669120" y="1088352"/>
                </a:lnTo>
                <a:lnTo>
                  <a:pt x="1677542" y="1041468"/>
                </a:lnTo>
                <a:lnTo>
                  <a:pt x="1683638" y="993755"/>
                </a:lnTo>
                <a:lnTo>
                  <a:pt x="1687342" y="945280"/>
                </a:lnTo>
                <a:lnTo>
                  <a:pt x="1688591" y="896111"/>
                </a:lnTo>
                <a:lnTo>
                  <a:pt x="1687342" y="846943"/>
                </a:lnTo>
                <a:lnTo>
                  <a:pt x="1683638" y="798468"/>
                </a:lnTo>
                <a:lnTo>
                  <a:pt x="1677543" y="750755"/>
                </a:lnTo>
                <a:lnTo>
                  <a:pt x="1669120" y="703871"/>
                </a:lnTo>
                <a:lnTo>
                  <a:pt x="1658436" y="657886"/>
                </a:lnTo>
                <a:lnTo>
                  <a:pt x="1645554" y="612867"/>
                </a:lnTo>
                <a:lnTo>
                  <a:pt x="1630538" y="568883"/>
                </a:lnTo>
                <a:lnTo>
                  <a:pt x="1613453" y="526002"/>
                </a:lnTo>
                <a:lnTo>
                  <a:pt x="1594363" y="484292"/>
                </a:lnTo>
                <a:lnTo>
                  <a:pt x="1573332" y="443822"/>
                </a:lnTo>
                <a:lnTo>
                  <a:pt x="1550425" y="404660"/>
                </a:lnTo>
                <a:lnTo>
                  <a:pt x="1525706" y="366875"/>
                </a:lnTo>
                <a:lnTo>
                  <a:pt x="1499240" y="330534"/>
                </a:lnTo>
                <a:lnTo>
                  <a:pt x="1471091" y="295707"/>
                </a:lnTo>
                <a:lnTo>
                  <a:pt x="1441323" y="262461"/>
                </a:lnTo>
                <a:lnTo>
                  <a:pt x="1410000" y="230865"/>
                </a:lnTo>
                <a:lnTo>
                  <a:pt x="1377187" y="200986"/>
                </a:lnTo>
                <a:lnTo>
                  <a:pt x="1342948" y="172894"/>
                </a:lnTo>
                <a:lnTo>
                  <a:pt x="1307348" y="146657"/>
                </a:lnTo>
                <a:lnTo>
                  <a:pt x="1270451" y="122343"/>
                </a:lnTo>
                <a:lnTo>
                  <a:pt x="1232321" y="100020"/>
                </a:lnTo>
                <a:lnTo>
                  <a:pt x="1193023" y="79757"/>
                </a:lnTo>
                <a:lnTo>
                  <a:pt x="1152620" y="61622"/>
                </a:lnTo>
                <a:lnTo>
                  <a:pt x="1111178" y="45683"/>
                </a:lnTo>
                <a:lnTo>
                  <a:pt x="1068761" y="32009"/>
                </a:lnTo>
                <a:lnTo>
                  <a:pt x="1025432" y="20668"/>
                </a:lnTo>
                <a:lnTo>
                  <a:pt x="981257" y="11728"/>
                </a:lnTo>
                <a:lnTo>
                  <a:pt x="936300" y="5258"/>
                </a:lnTo>
                <a:lnTo>
                  <a:pt x="890625" y="1325"/>
                </a:lnTo>
                <a:lnTo>
                  <a:pt x="84429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9347" y="1333339"/>
            <a:ext cx="1689100" cy="1638461"/>
          </a:xfrm>
          <a:custGeom>
            <a:avLst/>
            <a:gdLst/>
            <a:ahLst/>
            <a:cxnLst/>
            <a:rect l="l" t="t" r="r" b="b"/>
            <a:pathLst>
              <a:path w="1689100" h="1792605">
                <a:moveTo>
                  <a:pt x="0" y="896111"/>
                </a:moveTo>
                <a:lnTo>
                  <a:pt x="1249" y="846943"/>
                </a:lnTo>
                <a:lnTo>
                  <a:pt x="4954" y="798468"/>
                </a:lnTo>
                <a:lnTo>
                  <a:pt x="11050" y="750755"/>
                </a:lnTo>
                <a:lnTo>
                  <a:pt x="19473" y="703871"/>
                </a:lnTo>
                <a:lnTo>
                  <a:pt x="30158" y="657886"/>
                </a:lnTo>
                <a:lnTo>
                  <a:pt x="43042" y="612867"/>
                </a:lnTo>
                <a:lnTo>
                  <a:pt x="58060" y="568883"/>
                </a:lnTo>
                <a:lnTo>
                  <a:pt x="75146" y="526002"/>
                </a:lnTo>
                <a:lnTo>
                  <a:pt x="94238" y="484292"/>
                </a:lnTo>
                <a:lnTo>
                  <a:pt x="115270" y="443822"/>
                </a:lnTo>
                <a:lnTo>
                  <a:pt x="138179" y="404660"/>
                </a:lnTo>
                <a:lnTo>
                  <a:pt x="162899" y="366875"/>
                </a:lnTo>
                <a:lnTo>
                  <a:pt x="189367" y="330534"/>
                </a:lnTo>
                <a:lnTo>
                  <a:pt x="217518" y="295707"/>
                </a:lnTo>
                <a:lnTo>
                  <a:pt x="247288" y="262461"/>
                </a:lnTo>
                <a:lnTo>
                  <a:pt x="278611" y="230865"/>
                </a:lnTo>
                <a:lnTo>
                  <a:pt x="311425" y="200986"/>
                </a:lnTo>
                <a:lnTo>
                  <a:pt x="345665" y="172894"/>
                </a:lnTo>
                <a:lnTo>
                  <a:pt x="381265" y="146657"/>
                </a:lnTo>
                <a:lnTo>
                  <a:pt x="418163" y="122343"/>
                </a:lnTo>
                <a:lnTo>
                  <a:pt x="456292" y="100020"/>
                </a:lnTo>
                <a:lnTo>
                  <a:pt x="495590" y="79757"/>
                </a:lnTo>
                <a:lnTo>
                  <a:pt x="535991" y="61622"/>
                </a:lnTo>
                <a:lnTo>
                  <a:pt x="577432" y="45683"/>
                </a:lnTo>
                <a:lnTo>
                  <a:pt x="619848" y="32009"/>
                </a:lnTo>
                <a:lnTo>
                  <a:pt x="663174" y="20668"/>
                </a:lnTo>
                <a:lnTo>
                  <a:pt x="707346" y="11728"/>
                </a:lnTo>
                <a:lnTo>
                  <a:pt x="752300" y="5258"/>
                </a:lnTo>
                <a:lnTo>
                  <a:pt x="797971" y="1325"/>
                </a:lnTo>
                <a:lnTo>
                  <a:pt x="844296" y="0"/>
                </a:lnTo>
                <a:lnTo>
                  <a:pt x="890625" y="1325"/>
                </a:lnTo>
                <a:lnTo>
                  <a:pt x="936300" y="5258"/>
                </a:lnTo>
                <a:lnTo>
                  <a:pt x="981257" y="11728"/>
                </a:lnTo>
                <a:lnTo>
                  <a:pt x="1025432" y="20668"/>
                </a:lnTo>
                <a:lnTo>
                  <a:pt x="1068761" y="32009"/>
                </a:lnTo>
                <a:lnTo>
                  <a:pt x="1111178" y="45683"/>
                </a:lnTo>
                <a:lnTo>
                  <a:pt x="1152620" y="61622"/>
                </a:lnTo>
                <a:lnTo>
                  <a:pt x="1193023" y="79757"/>
                </a:lnTo>
                <a:lnTo>
                  <a:pt x="1232321" y="100020"/>
                </a:lnTo>
                <a:lnTo>
                  <a:pt x="1270451" y="122343"/>
                </a:lnTo>
                <a:lnTo>
                  <a:pt x="1307348" y="146657"/>
                </a:lnTo>
                <a:lnTo>
                  <a:pt x="1342948" y="172894"/>
                </a:lnTo>
                <a:lnTo>
                  <a:pt x="1377187" y="200986"/>
                </a:lnTo>
                <a:lnTo>
                  <a:pt x="1410000" y="230865"/>
                </a:lnTo>
                <a:lnTo>
                  <a:pt x="1441323" y="262461"/>
                </a:lnTo>
                <a:lnTo>
                  <a:pt x="1471091" y="295707"/>
                </a:lnTo>
                <a:lnTo>
                  <a:pt x="1499240" y="330534"/>
                </a:lnTo>
                <a:lnTo>
                  <a:pt x="1525706" y="366875"/>
                </a:lnTo>
                <a:lnTo>
                  <a:pt x="1550425" y="404660"/>
                </a:lnTo>
                <a:lnTo>
                  <a:pt x="1573332" y="443822"/>
                </a:lnTo>
                <a:lnTo>
                  <a:pt x="1594363" y="484292"/>
                </a:lnTo>
                <a:lnTo>
                  <a:pt x="1613453" y="526002"/>
                </a:lnTo>
                <a:lnTo>
                  <a:pt x="1630538" y="568883"/>
                </a:lnTo>
                <a:lnTo>
                  <a:pt x="1645554" y="612867"/>
                </a:lnTo>
                <a:lnTo>
                  <a:pt x="1658436" y="657886"/>
                </a:lnTo>
                <a:lnTo>
                  <a:pt x="1669120" y="703871"/>
                </a:lnTo>
                <a:lnTo>
                  <a:pt x="1677543" y="750755"/>
                </a:lnTo>
                <a:lnTo>
                  <a:pt x="1683638" y="798468"/>
                </a:lnTo>
                <a:lnTo>
                  <a:pt x="1687342" y="846943"/>
                </a:lnTo>
                <a:lnTo>
                  <a:pt x="1688591" y="896111"/>
                </a:lnTo>
                <a:lnTo>
                  <a:pt x="1687342" y="945280"/>
                </a:lnTo>
                <a:lnTo>
                  <a:pt x="1683638" y="993755"/>
                </a:lnTo>
                <a:lnTo>
                  <a:pt x="1677542" y="1041468"/>
                </a:lnTo>
                <a:lnTo>
                  <a:pt x="1669120" y="1088352"/>
                </a:lnTo>
                <a:lnTo>
                  <a:pt x="1658436" y="1134337"/>
                </a:lnTo>
                <a:lnTo>
                  <a:pt x="1645554" y="1179356"/>
                </a:lnTo>
                <a:lnTo>
                  <a:pt x="1630538" y="1223340"/>
                </a:lnTo>
                <a:lnTo>
                  <a:pt x="1613453" y="1266221"/>
                </a:lnTo>
                <a:lnTo>
                  <a:pt x="1594363" y="1307931"/>
                </a:lnTo>
                <a:lnTo>
                  <a:pt x="1573332" y="1348401"/>
                </a:lnTo>
                <a:lnTo>
                  <a:pt x="1550425" y="1387563"/>
                </a:lnTo>
                <a:lnTo>
                  <a:pt x="1525706" y="1425348"/>
                </a:lnTo>
                <a:lnTo>
                  <a:pt x="1499240" y="1461689"/>
                </a:lnTo>
                <a:lnTo>
                  <a:pt x="1471091" y="1496516"/>
                </a:lnTo>
                <a:lnTo>
                  <a:pt x="1441322" y="1529762"/>
                </a:lnTo>
                <a:lnTo>
                  <a:pt x="1410000" y="1561358"/>
                </a:lnTo>
                <a:lnTo>
                  <a:pt x="1377187" y="1591237"/>
                </a:lnTo>
                <a:lnTo>
                  <a:pt x="1342948" y="1619329"/>
                </a:lnTo>
                <a:lnTo>
                  <a:pt x="1307348" y="1645566"/>
                </a:lnTo>
                <a:lnTo>
                  <a:pt x="1270451" y="1669880"/>
                </a:lnTo>
                <a:lnTo>
                  <a:pt x="1232321" y="1692203"/>
                </a:lnTo>
                <a:lnTo>
                  <a:pt x="1193023" y="1712466"/>
                </a:lnTo>
                <a:lnTo>
                  <a:pt x="1152620" y="1730601"/>
                </a:lnTo>
                <a:lnTo>
                  <a:pt x="1111178" y="1746540"/>
                </a:lnTo>
                <a:lnTo>
                  <a:pt x="1068761" y="1760214"/>
                </a:lnTo>
                <a:lnTo>
                  <a:pt x="1025432" y="1771555"/>
                </a:lnTo>
                <a:lnTo>
                  <a:pt x="981257" y="1780495"/>
                </a:lnTo>
                <a:lnTo>
                  <a:pt x="936300" y="1786965"/>
                </a:lnTo>
                <a:lnTo>
                  <a:pt x="890625" y="1790898"/>
                </a:lnTo>
                <a:lnTo>
                  <a:pt x="844296" y="1792223"/>
                </a:lnTo>
                <a:lnTo>
                  <a:pt x="797971" y="1790898"/>
                </a:lnTo>
                <a:lnTo>
                  <a:pt x="752300" y="1786965"/>
                </a:lnTo>
                <a:lnTo>
                  <a:pt x="707346" y="1780495"/>
                </a:lnTo>
                <a:lnTo>
                  <a:pt x="663174" y="1771555"/>
                </a:lnTo>
                <a:lnTo>
                  <a:pt x="619848" y="1760214"/>
                </a:lnTo>
                <a:lnTo>
                  <a:pt x="577432" y="1746540"/>
                </a:lnTo>
                <a:lnTo>
                  <a:pt x="535991" y="1730601"/>
                </a:lnTo>
                <a:lnTo>
                  <a:pt x="495590" y="1712466"/>
                </a:lnTo>
                <a:lnTo>
                  <a:pt x="456292" y="1692203"/>
                </a:lnTo>
                <a:lnTo>
                  <a:pt x="418163" y="1669880"/>
                </a:lnTo>
                <a:lnTo>
                  <a:pt x="381265" y="1645566"/>
                </a:lnTo>
                <a:lnTo>
                  <a:pt x="345665" y="1619329"/>
                </a:lnTo>
                <a:lnTo>
                  <a:pt x="311425" y="1591237"/>
                </a:lnTo>
                <a:lnTo>
                  <a:pt x="278611" y="1561358"/>
                </a:lnTo>
                <a:lnTo>
                  <a:pt x="247288" y="1529762"/>
                </a:lnTo>
                <a:lnTo>
                  <a:pt x="217518" y="1496516"/>
                </a:lnTo>
                <a:lnTo>
                  <a:pt x="189367" y="1461689"/>
                </a:lnTo>
                <a:lnTo>
                  <a:pt x="162899" y="1425348"/>
                </a:lnTo>
                <a:lnTo>
                  <a:pt x="138179" y="1387563"/>
                </a:lnTo>
                <a:lnTo>
                  <a:pt x="115270" y="1348401"/>
                </a:lnTo>
                <a:lnTo>
                  <a:pt x="94238" y="1307931"/>
                </a:lnTo>
                <a:lnTo>
                  <a:pt x="75146" y="1266221"/>
                </a:lnTo>
                <a:lnTo>
                  <a:pt x="58060" y="1223340"/>
                </a:lnTo>
                <a:lnTo>
                  <a:pt x="43042" y="1179356"/>
                </a:lnTo>
                <a:lnTo>
                  <a:pt x="30158" y="1134337"/>
                </a:lnTo>
                <a:lnTo>
                  <a:pt x="19473" y="1088352"/>
                </a:lnTo>
                <a:lnTo>
                  <a:pt x="11050" y="1041468"/>
                </a:lnTo>
                <a:lnTo>
                  <a:pt x="4954" y="993755"/>
                </a:lnTo>
                <a:lnTo>
                  <a:pt x="1249" y="945280"/>
                </a:lnTo>
                <a:lnTo>
                  <a:pt x="0" y="896111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60475" y="1970596"/>
            <a:ext cx="9264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SYSTEM</a:t>
            </a:r>
            <a:r>
              <a:rPr sz="1600" b="0" spc="-7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b="0" spc="-5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sz="1600" b="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62347" y="4439792"/>
            <a:ext cx="47948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800" spc="-3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value</a:t>
            </a:r>
            <a:r>
              <a:rPr sz="1800" spc="-1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sz="1800" spc="-3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stimuli</a:t>
            </a:r>
            <a:r>
              <a:rPr sz="1800" spc="-2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control</a:t>
            </a:r>
            <a:r>
              <a:rPr sz="1800" spc="-2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techniques and</a:t>
            </a:r>
            <a:r>
              <a:rPr sz="1800" spc="-1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self- </a:t>
            </a:r>
            <a:r>
              <a:rPr sz="18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instructions</a:t>
            </a:r>
            <a:r>
              <a:rPr sz="1800" spc="-2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sz="1800" spc="-2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modulators</a:t>
            </a:r>
            <a:r>
              <a:rPr sz="1800" spc="-2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sz="1800" spc="-2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800" spc="-1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types</a:t>
            </a:r>
            <a:r>
              <a:rPr sz="1800" spc="-2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sz="1800" spc="-2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attention </a:t>
            </a:r>
            <a:r>
              <a:rPr sz="18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would</a:t>
            </a:r>
            <a:r>
              <a:rPr sz="1800" spc="-2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lies on</a:t>
            </a:r>
            <a:r>
              <a:rPr sz="1800" spc="-2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the function</a:t>
            </a:r>
            <a:r>
              <a:rPr sz="1800" spc="1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sz="1800" spc="-2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language</a:t>
            </a:r>
            <a:r>
              <a:rPr sz="1800" spc="-2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sz="1800" spc="-1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control </a:t>
            </a:r>
            <a:r>
              <a:rPr sz="18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behaviour</a:t>
            </a:r>
            <a:r>
              <a:rPr sz="1800" spc="-1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sz="1800" spc="-1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attention</a:t>
            </a:r>
            <a:endParaRPr sz="18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0808" y="3657600"/>
            <a:ext cx="1254760" cy="25071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17653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SYSTEM</a:t>
            </a:r>
            <a:r>
              <a:rPr sz="1600" spc="-7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sz="16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418826" y="5267959"/>
            <a:ext cx="762000" cy="678180"/>
          </a:xfrm>
          <a:custGeom>
            <a:avLst/>
            <a:gdLst/>
            <a:ahLst/>
            <a:cxnLst/>
            <a:rect l="l" t="t" r="r" b="b"/>
            <a:pathLst>
              <a:path w="762000" h="678179">
                <a:moveTo>
                  <a:pt x="24765" y="5588"/>
                </a:moveTo>
                <a:lnTo>
                  <a:pt x="19177" y="0"/>
                </a:lnTo>
                <a:lnTo>
                  <a:pt x="5588" y="0"/>
                </a:lnTo>
                <a:lnTo>
                  <a:pt x="0" y="5588"/>
                </a:lnTo>
                <a:lnTo>
                  <a:pt x="0" y="19177"/>
                </a:lnTo>
                <a:lnTo>
                  <a:pt x="5588" y="24765"/>
                </a:lnTo>
                <a:lnTo>
                  <a:pt x="19177" y="24765"/>
                </a:lnTo>
                <a:lnTo>
                  <a:pt x="24765" y="19177"/>
                </a:lnTo>
                <a:lnTo>
                  <a:pt x="24765" y="12319"/>
                </a:lnTo>
                <a:lnTo>
                  <a:pt x="24765" y="5588"/>
                </a:lnTo>
                <a:close/>
              </a:path>
              <a:path w="762000" h="678179">
                <a:moveTo>
                  <a:pt x="761746" y="658939"/>
                </a:moveTo>
                <a:lnTo>
                  <a:pt x="756158" y="653402"/>
                </a:lnTo>
                <a:lnTo>
                  <a:pt x="742442" y="653402"/>
                </a:lnTo>
                <a:lnTo>
                  <a:pt x="736981" y="658939"/>
                </a:lnTo>
                <a:lnTo>
                  <a:pt x="736981" y="672604"/>
                </a:lnTo>
                <a:lnTo>
                  <a:pt x="742442" y="678154"/>
                </a:lnTo>
                <a:lnTo>
                  <a:pt x="756158" y="678154"/>
                </a:lnTo>
                <a:lnTo>
                  <a:pt x="761746" y="672604"/>
                </a:lnTo>
                <a:lnTo>
                  <a:pt x="761746" y="665772"/>
                </a:lnTo>
                <a:lnTo>
                  <a:pt x="761746" y="658939"/>
                </a:lnTo>
                <a:close/>
              </a:path>
            </a:pathLst>
          </a:custGeom>
          <a:solidFill>
            <a:srgbClr val="66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851530" y="6072123"/>
            <a:ext cx="342646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4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2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18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F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10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20" name="object 20">
            <a:extLst>
              <a:ext uri="{FF2B5EF4-FFF2-40B4-BE49-F238E27FC236}">
                <a16:creationId xmlns:a16="http://schemas.microsoft.com/office/drawing/2014/main" id="{8D5A5AF4-8C5A-36FD-A7B8-016831B09384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87230" y="5921305"/>
            <a:ext cx="1362455" cy="6385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223" y="5661659"/>
            <a:ext cx="12198350" cy="1196340"/>
            <a:chOff x="-6223" y="5661659"/>
            <a:chExt cx="12198350" cy="11963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55308" y="6173723"/>
              <a:ext cx="615696" cy="3749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6763" y="6272783"/>
              <a:ext cx="1354835" cy="188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5439" y="6265163"/>
              <a:ext cx="739140" cy="2270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315" y="5921305"/>
              <a:ext cx="1090976" cy="72320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55605" y="5921941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60">
                  <a:moveTo>
                    <a:pt x="27195" y="0"/>
                  </a:moveTo>
                  <a:lnTo>
                    <a:pt x="7800" y="0"/>
                  </a:lnTo>
                  <a:lnTo>
                    <a:pt x="0" y="7636"/>
                  </a:lnTo>
                  <a:lnTo>
                    <a:pt x="0" y="27194"/>
                  </a:lnTo>
                  <a:lnTo>
                    <a:pt x="7800" y="35001"/>
                  </a:lnTo>
                  <a:lnTo>
                    <a:pt x="27195" y="35001"/>
                  </a:lnTo>
                  <a:lnTo>
                    <a:pt x="34975" y="27194"/>
                  </a:lnTo>
                  <a:lnTo>
                    <a:pt x="34975" y="17500"/>
                  </a:lnTo>
                  <a:lnTo>
                    <a:pt x="34975" y="7636"/>
                  </a:lnTo>
                  <a:lnTo>
                    <a:pt x="27195" y="0"/>
                  </a:lnTo>
                  <a:close/>
                </a:path>
              </a:pathLst>
            </a:custGeom>
            <a:solidFill>
              <a:srgbClr val="006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0311" y="376174"/>
            <a:ext cx="42754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238"/>
                </a:solidFill>
                <a:latin typeface="Open Sans"/>
                <a:cs typeface="Open Sans"/>
              </a:rPr>
              <a:t>STIMULUS</a:t>
            </a:r>
            <a:r>
              <a:rPr sz="2000" b="1" spc="-4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006238"/>
                </a:solidFill>
                <a:latin typeface="Open Sans"/>
                <a:cs typeface="Open Sans"/>
              </a:rPr>
              <a:t>CONTROL</a:t>
            </a:r>
            <a:r>
              <a:rPr sz="2000" b="1" spc="-7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2000" b="1" spc="-10" dirty="0">
                <a:solidFill>
                  <a:srgbClr val="006238"/>
                </a:solidFill>
                <a:latin typeface="Open Sans"/>
                <a:cs typeface="Open Sans"/>
              </a:rPr>
              <a:t>TECHNIQUES</a:t>
            </a:r>
            <a:endParaRPr sz="2000">
              <a:latin typeface="Open Sans"/>
              <a:cs typeface="Ope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13084" y="6111415"/>
            <a:ext cx="956310" cy="3905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sz="1200" dirty="0">
                <a:solidFill>
                  <a:srgbClr val="404040"/>
                </a:solidFill>
                <a:latin typeface="Open Sans"/>
                <a:cs typeface="Open Sans"/>
              </a:rPr>
              <a:t>C</a:t>
            </a:r>
            <a:r>
              <a:rPr sz="1200" spc="-4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404040"/>
                </a:solidFill>
                <a:latin typeface="Open Sans"/>
                <a:cs typeface="Open Sans"/>
              </a:rPr>
              <a:t>O</a:t>
            </a:r>
            <a:r>
              <a:rPr sz="1200" spc="-1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404040"/>
                </a:solidFill>
                <a:latin typeface="Open Sans"/>
                <a:cs typeface="Open Sans"/>
              </a:rPr>
              <a:t>M</a:t>
            </a:r>
            <a:r>
              <a:rPr sz="1200" spc="-2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404040"/>
                </a:solidFill>
                <a:latin typeface="Open Sans"/>
                <a:cs typeface="Open Sans"/>
              </a:rPr>
              <a:t>P</a:t>
            </a:r>
            <a:r>
              <a:rPr sz="1200" spc="-8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404040"/>
                </a:solidFill>
                <a:latin typeface="Open Sans"/>
                <a:cs typeface="Open Sans"/>
              </a:rPr>
              <a:t>A</a:t>
            </a:r>
            <a:r>
              <a:rPr sz="1200" spc="-2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404040"/>
                </a:solidFill>
                <a:latin typeface="Open Sans"/>
                <a:cs typeface="Open Sans"/>
              </a:rPr>
              <a:t>N</a:t>
            </a:r>
            <a:r>
              <a:rPr sz="1200" spc="-2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spc="-50" dirty="0">
                <a:solidFill>
                  <a:srgbClr val="404040"/>
                </a:solidFill>
                <a:latin typeface="Open Sans"/>
                <a:cs typeface="Open Sans"/>
              </a:rPr>
              <a:t>Y</a:t>
            </a:r>
            <a:endParaRPr sz="1200">
              <a:latin typeface="Open Sans"/>
              <a:cs typeface="Open Sans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Open Sans"/>
                <a:cs typeface="Open Sans"/>
              </a:rPr>
              <a:t>L</a:t>
            </a:r>
            <a:r>
              <a:rPr sz="1200" spc="-4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404040"/>
                </a:solidFill>
                <a:latin typeface="Open Sans"/>
                <a:cs typeface="Open Sans"/>
              </a:rPr>
              <a:t>O</a:t>
            </a:r>
            <a:r>
              <a:rPr sz="1200" spc="-1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404040"/>
                </a:solidFill>
                <a:latin typeface="Open Sans"/>
                <a:cs typeface="Open Sans"/>
              </a:rPr>
              <a:t>G</a:t>
            </a:r>
            <a:r>
              <a:rPr sz="1200" spc="-1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spc="-50" dirty="0">
                <a:solidFill>
                  <a:srgbClr val="404040"/>
                </a:solidFill>
                <a:latin typeface="Open Sans"/>
                <a:cs typeface="Open Sans"/>
              </a:rPr>
              <a:t>O</a:t>
            </a:r>
            <a:endParaRPr sz="1200">
              <a:latin typeface="Open Sans"/>
              <a:cs typeface="Open San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683510" y="1246377"/>
            <a:ext cx="2076450" cy="616585"/>
            <a:chOff x="2683510" y="1246377"/>
            <a:chExt cx="2076450" cy="616585"/>
          </a:xfrm>
        </p:grpSpPr>
        <p:sp>
          <p:nvSpPr>
            <p:cNvPr id="12" name="object 12"/>
            <p:cNvSpPr/>
            <p:nvPr/>
          </p:nvSpPr>
          <p:spPr>
            <a:xfrm>
              <a:off x="2689860" y="1252727"/>
              <a:ext cx="2063750" cy="603885"/>
            </a:xfrm>
            <a:custGeom>
              <a:avLst/>
              <a:gdLst/>
              <a:ahLst/>
              <a:cxnLst/>
              <a:rect l="l" t="t" r="r" b="b"/>
              <a:pathLst>
                <a:path w="2063750" h="603885">
                  <a:moveTo>
                    <a:pt x="1761743" y="0"/>
                  </a:moveTo>
                  <a:lnTo>
                    <a:pt x="0" y="0"/>
                  </a:lnTo>
                  <a:lnTo>
                    <a:pt x="0" y="603504"/>
                  </a:lnTo>
                  <a:lnTo>
                    <a:pt x="1761743" y="603504"/>
                  </a:lnTo>
                  <a:lnTo>
                    <a:pt x="2063495" y="301751"/>
                  </a:lnTo>
                  <a:lnTo>
                    <a:pt x="176174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89860" y="1252727"/>
              <a:ext cx="2063750" cy="603885"/>
            </a:xfrm>
            <a:custGeom>
              <a:avLst/>
              <a:gdLst/>
              <a:ahLst/>
              <a:cxnLst/>
              <a:rect l="l" t="t" r="r" b="b"/>
              <a:pathLst>
                <a:path w="2063750" h="603885">
                  <a:moveTo>
                    <a:pt x="0" y="0"/>
                  </a:moveTo>
                  <a:lnTo>
                    <a:pt x="1761743" y="0"/>
                  </a:lnTo>
                  <a:lnTo>
                    <a:pt x="2063495" y="301751"/>
                  </a:lnTo>
                  <a:lnTo>
                    <a:pt x="1761743" y="603504"/>
                  </a:lnTo>
                  <a:lnTo>
                    <a:pt x="0" y="60350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151123" y="1305509"/>
            <a:ext cx="98996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0" spc="-1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signals</a:t>
            </a:r>
            <a:endParaRPr sz="2400" b="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683510" y="3047745"/>
            <a:ext cx="2262505" cy="616585"/>
            <a:chOff x="2683510" y="3047745"/>
            <a:chExt cx="2262505" cy="616585"/>
          </a:xfrm>
        </p:grpSpPr>
        <p:sp>
          <p:nvSpPr>
            <p:cNvPr id="16" name="object 16"/>
            <p:cNvSpPr/>
            <p:nvPr/>
          </p:nvSpPr>
          <p:spPr>
            <a:xfrm>
              <a:off x="2689860" y="3054095"/>
              <a:ext cx="2249805" cy="603885"/>
            </a:xfrm>
            <a:custGeom>
              <a:avLst/>
              <a:gdLst/>
              <a:ahLst/>
              <a:cxnLst/>
              <a:rect l="l" t="t" r="r" b="b"/>
              <a:pathLst>
                <a:path w="2249804" h="603885">
                  <a:moveTo>
                    <a:pt x="1947672" y="0"/>
                  </a:moveTo>
                  <a:lnTo>
                    <a:pt x="0" y="0"/>
                  </a:lnTo>
                  <a:lnTo>
                    <a:pt x="0" y="603503"/>
                  </a:lnTo>
                  <a:lnTo>
                    <a:pt x="1947672" y="603503"/>
                  </a:lnTo>
                  <a:lnTo>
                    <a:pt x="2249424" y="301751"/>
                  </a:lnTo>
                  <a:lnTo>
                    <a:pt x="19476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89860" y="3054095"/>
              <a:ext cx="2249805" cy="603885"/>
            </a:xfrm>
            <a:custGeom>
              <a:avLst/>
              <a:gdLst/>
              <a:ahLst/>
              <a:cxnLst/>
              <a:rect l="l" t="t" r="r" b="b"/>
              <a:pathLst>
                <a:path w="2249804" h="603885">
                  <a:moveTo>
                    <a:pt x="0" y="0"/>
                  </a:moveTo>
                  <a:lnTo>
                    <a:pt x="1947672" y="0"/>
                  </a:lnTo>
                  <a:lnTo>
                    <a:pt x="2249424" y="301751"/>
                  </a:lnTo>
                  <a:lnTo>
                    <a:pt x="1947672" y="603503"/>
                  </a:lnTo>
                  <a:lnTo>
                    <a:pt x="0" y="60350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422332" y="3165279"/>
            <a:ext cx="59880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2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sing</a:t>
            </a:r>
            <a:endParaRPr sz="24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745994" y="4329429"/>
            <a:ext cx="2247265" cy="614680"/>
            <a:chOff x="2745994" y="4329429"/>
            <a:chExt cx="2247265" cy="614680"/>
          </a:xfrm>
        </p:grpSpPr>
        <p:sp>
          <p:nvSpPr>
            <p:cNvPr id="20" name="object 20"/>
            <p:cNvSpPr/>
            <p:nvPr/>
          </p:nvSpPr>
          <p:spPr>
            <a:xfrm>
              <a:off x="2752344" y="4335779"/>
              <a:ext cx="2234565" cy="601980"/>
            </a:xfrm>
            <a:custGeom>
              <a:avLst/>
              <a:gdLst/>
              <a:ahLst/>
              <a:cxnLst/>
              <a:rect l="l" t="t" r="r" b="b"/>
              <a:pathLst>
                <a:path w="2234565" h="601979">
                  <a:moveTo>
                    <a:pt x="1933194" y="0"/>
                  </a:moveTo>
                  <a:lnTo>
                    <a:pt x="0" y="0"/>
                  </a:lnTo>
                  <a:lnTo>
                    <a:pt x="0" y="601980"/>
                  </a:lnTo>
                  <a:lnTo>
                    <a:pt x="1933194" y="601980"/>
                  </a:lnTo>
                  <a:lnTo>
                    <a:pt x="2234184" y="300990"/>
                  </a:lnTo>
                  <a:lnTo>
                    <a:pt x="193319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52344" y="4335779"/>
              <a:ext cx="2234565" cy="601980"/>
            </a:xfrm>
            <a:custGeom>
              <a:avLst/>
              <a:gdLst/>
              <a:ahLst/>
              <a:cxnLst/>
              <a:rect l="l" t="t" r="r" b="b"/>
              <a:pathLst>
                <a:path w="2234565" h="601979">
                  <a:moveTo>
                    <a:pt x="0" y="0"/>
                  </a:moveTo>
                  <a:lnTo>
                    <a:pt x="1933194" y="0"/>
                  </a:lnTo>
                  <a:lnTo>
                    <a:pt x="2234184" y="300990"/>
                  </a:lnTo>
                  <a:lnTo>
                    <a:pt x="1933194" y="601980"/>
                  </a:lnTo>
                  <a:lnTo>
                    <a:pt x="0" y="60198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338321" y="4422394"/>
            <a:ext cx="91122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symbol</a:t>
            </a:r>
            <a:endParaRPr sz="20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46732" y="2825495"/>
            <a:ext cx="643255" cy="2478405"/>
          </a:xfrm>
          <a:custGeom>
            <a:avLst/>
            <a:gdLst/>
            <a:ahLst/>
            <a:cxnLst/>
            <a:rect l="l" t="t" r="r" b="b"/>
            <a:pathLst>
              <a:path w="643255" h="2478404">
                <a:moveTo>
                  <a:pt x="643128" y="2478023"/>
                </a:moveTo>
                <a:lnTo>
                  <a:pt x="569411" y="2476608"/>
                </a:lnTo>
                <a:lnTo>
                  <a:pt x="501733" y="2472575"/>
                </a:lnTo>
                <a:lnTo>
                  <a:pt x="442026" y="2466247"/>
                </a:lnTo>
                <a:lnTo>
                  <a:pt x="392223" y="2457946"/>
                </a:lnTo>
                <a:lnTo>
                  <a:pt x="354256" y="2447995"/>
                </a:lnTo>
                <a:lnTo>
                  <a:pt x="321563" y="2424429"/>
                </a:lnTo>
                <a:lnTo>
                  <a:pt x="321563" y="1292605"/>
                </a:lnTo>
                <a:lnTo>
                  <a:pt x="313068" y="1280319"/>
                </a:lnTo>
                <a:lnTo>
                  <a:pt x="250904" y="1259089"/>
                </a:lnTo>
                <a:lnTo>
                  <a:pt x="201101" y="1250788"/>
                </a:lnTo>
                <a:lnTo>
                  <a:pt x="141394" y="1244460"/>
                </a:lnTo>
                <a:lnTo>
                  <a:pt x="73716" y="1240427"/>
                </a:lnTo>
                <a:lnTo>
                  <a:pt x="0" y="1239011"/>
                </a:lnTo>
                <a:lnTo>
                  <a:pt x="73716" y="1237596"/>
                </a:lnTo>
                <a:lnTo>
                  <a:pt x="141394" y="1233563"/>
                </a:lnTo>
                <a:lnTo>
                  <a:pt x="201101" y="1227235"/>
                </a:lnTo>
                <a:lnTo>
                  <a:pt x="250904" y="1218934"/>
                </a:lnTo>
                <a:lnTo>
                  <a:pt x="288871" y="1208983"/>
                </a:lnTo>
                <a:lnTo>
                  <a:pt x="321563" y="1185417"/>
                </a:lnTo>
                <a:lnTo>
                  <a:pt x="321563" y="53593"/>
                </a:lnTo>
                <a:lnTo>
                  <a:pt x="330059" y="41307"/>
                </a:lnTo>
                <a:lnTo>
                  <a:pt x="392223" y="20077"/>
                </a:lnTo>
                <a:lnTo>
                  <a:pt x="442026" y="11776"/>
                </a:lnTo>
                <a:lnTo>
                  <a:pt x="501733" y="5448"/>
                </a:lnTo>
                <a:lnTo>
                  <a:pt x="569411" y="1415"/>
                </a:lnTo>
                <a:lnTo>
                  <a:pt x="643128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05227" y="1165860"/>
            <a:ext cx="325120" cy="777240"/>
          </a:xfrm>
          <a:custGeom>
            <a:avLst/>
            <a:gdLst/>
            <a:ahLst/>
            <a:cxnLst/>
            <a:rect l="l" t="t" r="r" b="b"/>
            <a:pathLst>
              <a:path w="325119" h="777239">
                <a:moveTo>
                  <a:pt x="324612" y="777239"/>
                </a:moveTo>
                <a:lnTo>
                  <a:pt x="261425" y="775120"/>
                </a:lnTo>
                <a:lnTo>
                  <a:pt x="209835" y="769334"/>
                </a:lnTo>
                <a:lnTo>
                  <a:pt x="175057" y="760737"/>
                </a:lnTo>
                <a:lnTo>
                  <a:pt x="162306" y="750188"/>
                </a:lnTo>
                <a:lnTo>
                  <a:pt x="162306" y="415670"/>
                </a:lnTo>
                <a:lnTo>
                  <a:pt x="149554" y="405122"/>
                </a:lnTo>
                <a:lnTo>
                  <a:pt x="114776" y="396525"/>
                </a:lnTo>
                <a:lnTo>
                  <a:pt x="63186" y="390739"/>
                </a:lnTo>
                <a:lnTo>
                  <a:pt x="0" y="388619"/>
                </a:lnTo>
                <a:lnTo>
                  <a:pt x="63186" y="386500"/>
                </a:lnTo>
                <a:lnTo>
                  <a:pt x="114776" y="380714"/>
                </a:lnTo>
                <a:lnTo>
                  <a:pt x="149554" y="372117"/>
                </a:lnTo>
                <a:lnTo>
                  <a:pt x="162306" y="361568"/>
                </a:lnTo>
                <a:lnTo>
                  <a:pt x="162306" y="27050"/>
                </a:lnTo>
                <a:lnTo>
                  <a:pt x="175057" y="16502"/>
                </a:lnTo>
                <a:lnTo>
                  <a:pt x="209835" y="7905"/>
                </a:lnTo>
                <a:lnTo>
                  <a:pt x="261425" y="2119"/>
                </a:lnTo>
                <a:lnTo>
                  <a:pt x="324612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48436" y="1325626"/>
            <a:ext cx="134302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Open Sans" panose="020B0606030504020204" pitchFamily="34" charset="0"/>
                <a:cs typeface="Open Sans" panose="020B0606030504020204" pitchFamily="34" charset="0"/>
              </a:rPr>
              <a:t>Physical</a:t>
            </a:r>
            <a:r>
              <a:rPr sz="1600" spc="-9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spc="-20" dirty="0">
                <a:latin typeface="Open Sans" panose="020B0606030504020204" pitchFamily="34" charset="0"/>
                <a:cs typeface="Open Sans" panose="020B0606030504020204" pitchFamily="34" charset="0"/>
              </a:rPr>
              <a:t>world</a:t>
            </a:r>
            <a:endParaRPr sz="16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1433" y="3580003"/>
            <a:ext cx="787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Open Sans" panose="020B0606030504020204" pitchFamily="34" charset="0"/>
                <a:cs typeface="Open Sans" panose="020B0606030504020204" pitchFamily="34" charset="0"/>
              </a:rPr>
              <a:t>Rational</a:t>
            </a:r>
            <a:endParaRPr sz="1600" dirty="0"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Open Sans" panose="020B0606030504020204" pitchFamily="34" charset="0"/>
                <a:cs typeface="Open Sans" panose="020B0606030504020204" pitchFamily="34" charset="0"/>
              </a:rPr>
              <a:t>World</a:t>
            </a:r>
            <a:endParaRPr sz="16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88152" y="972311"/>
            <a:ext cx="4959096" cy="1403603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88152" y="3191255"/>
            <a:ext cx="4773167" cy="1757172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10829543" y="5501259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19303" y="0"/>
                </a:moveTo>
                <a:lnTo>
                  <a:pt x="5587" y="0"/>
                </a:lnTo>
                <a:lnTo>
                  <a:pt x="0" y="5460"/>
                </a:lnTo>
                <a:lnTo>
                  <a:pt x="0" y="19176"/>
                </a:lnTo>
                <a:lnTo>
                  <a:pt x="5587" y="24764"/>
                </a:lnTo>
                <a:lnTo>
                  <a:pt x="19303" y="24764"/>
                </a:lnTo>
                <a:lnTo>
                  <a:pt x="24764" y="19176"/>
                </a:lnTo>
                <a:lnTo>
                  <a:pt x="24764" y="12318"/>
                </a:lnTo>
                <a:lnTo>
                  <a:pt x="24764" y="5460"/>
                </a:lnTo>
                <a:lnTo>
                  <a:pt x="19303" y="0"/>
                </a:lnTo>
                <a:close/>
              </a:path>
            </a:pathLst>
          </a:custGeom>
          <a:solidFill>
            <a:srgbClr val="66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851530" y="6072123"/>
            <a:ext cx="342646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4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2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18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F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10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1" name="object 20">
            <a:extLst>
              <a:ext uri="{FF2B5EF4-FFF2-40B4-BE49-F238E27FC236}">
                <a16:creationId xmlns:a16="http://schemas.microsoft.com/office/drawing/2014/main" id="{A386CC93-9EB2-EF8A-2347-085B8D48977A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87230" y="5921305"/>
            <a:ext cx="1362455" cy="6385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-4762"/>
            <a:ext cx="12197080" cy="6867525"/>
            <a:chOff x="-4762" y="-4762"/>
            <a:chExt cx="12197080" cy="6867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43072" y="0"/>
              <a:ext cx="8948928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3072" y="0"/>
              <a:ext cx="1304543" cy="68579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4456430" cy="6858000"/>
            </a:xfrm>
            <a:custGeom>
              <a:avLst/>
              <a:gdLst/>
              <a:ahLst/>
              <a:cxnLst/>
              <a:rect l="l" t="t" r="r" b="b"/>
              <a:pathLst>
                <a:path w="4456430" h="6858000">
                  <a:moveTo>
                    <a:pt x="3243072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3243072" y="6857999"/>
                  </a:lnTo>
                  <a:lnTo>
                    <a:pt x="3306064" y="6788730"/>
                  </a:lnTo>
                  <a:lnTo>
                    <a:pt x="3335112" y="6753210"/>
                  </a:lnTo>
                  <a:lnTo>
                    <a:pt x="3363852" y="6717324"/>
                  </a:lnTo>
                  <a:lnTo>
                    <a:pt x="3392283" y="6681075"/>
                  </a:lnTo>
                  <a:lnTo>
                    <a:pt x="3420400" y="6644466"/>
                  </a:lnTo>
                  <a:lnTo>
                    <a:pt x="3448202" y="6607500"/>
                  </a:lnTo>
                  <a:lnTo>
                    <a:pt x="3475685" y="6570181"/>
                  </a:lnTo>
                  <a:lnTo>
                    <a:pt x="3502848" y="6532511"/>
                  </a:lnTo>
                  <a:lnTo>
                    <a:pt x="3529688" y="6494494"/>
                  </a:lnTo>
                  <a:lnTo>
                    <a:pt x="3556201" y="6456132"/>
                  </a:lnTo>
                  <a:lnTo>
                    <a:pt x="3582386" y="6417430"/>
                  </a:lnTo>
                  <a:lnTo>
                    <a:pt x="3608240" y="6378390"/>
                  </a:lnTo>
                  <a:lnTo>
                    <a:pt x="3633760" y="6339015"/>
                  </a:lnTo>
                  <a:lnTo>
                    <a:pt x="3658944" y="6299308"/>
                  </a:lnTo>
                  <a:lnTo>
                    <a:pt x="3683789" y="6259273"/>
                  </a:lnTo>
                  <a:lnTo>
                    <a:pt x="3708292" y="6218913"/>
                  </a:lnTo>
                  <a:lnTo>
                    <a:pt x="3732452" y="6178231"/>
                  </a:lnTo>
                  <a:lnTo>
                    <a:pt x="3756264" y="6137229"/>
                  </a:lnTo>
                  <a:lnTo>
                    <a:pt x="3779727" y="6095912"/>
                  </a:lnTo>
                  <a:lnTo>
                    <a:pt x="3802838" y="6054282"/>
                  </a:lnTo>
                  <a:lnTo>
                    <a:pt x="3825595" y="6012342"/>
                  </a:lnTo>
                  <a:lnTo>
                    <a:pt x="3847995" y="5970096"/>
                  </a:lnTo>
                  <a:lnTo>
                    <a:pt x="3870035" y="5927547"/>
                  </a:lnTo>
                  <a:lnTo>
                    <a:pt x="3891712" y="5884697"/>
                  </a:lnTo>
                  <a:lnTo>
                    <a:pt x="3913025" y="5841550"/>
                  </a:lnTo>
                  <a:lnTo>
                    <a:pt x="3933970" y="5798110"/>
                  </a:lnTo>
                  <a:lnTo>
                    <a:pt x="3954545" y="5754379"/>
                  </a:lnTo>
                  <a:lnTo>
                    <a:pt x="3974747" y="5710360"/>
                  </a:lnTo>
                  <a:lnTo>
                    <a:pt x="3994574" y="5666057"/>
                  </a:lnTo>
                  <a:lnTo>
                    <a:pt x="4014023" y="5621472"/>
                  </a:lnTo>
                  <a:lnTo>
                    <a:pt x="4033091" y="5576610"/>
                  </a:lnTo>
                  <a:lnTo>
                    <a:pt x="4051777" y="5531472"/>
                  </a:lnTo>
                  <a:lnTo>
                    <a:pt x="4070076" y="5486062"/>
                  </a:lnTo>
                  <a:lnTo>
                    <a:pt x="4087987" y="5440384"/>
                  </a:lnTo>
                  <a:lnTo>
                    <a:pt x="4105508" y="5394440"/>
                  </a:lnTo>
                  <a:lnTo>
                    <a:pt x="4122635" y="5348234"/>
                  </a:lnTo>
                  <a:lnTo>
                    <a:pt x="4139365" y="5301769"/>
                  </a:lnTo>
                  <a:lnTo>
                    <a:pt x="4155697" y="5255047"/>
                  </a:lnTo>
                  <a:lnTo>
                    <a:pt x="4171628" y="5208072"/>
                  </a:lnTo>
                  <a:lnTo>
                    <a:pt x="4187155" y="5160848"/>
                  </a:lnTo>
                  <a:lnTo>
                    <a:pt x="4202275" y="5113377"/>
                  </a:lnTo>
                  <a:lnTo>
                    <a:pt x="4216986" y="5065662"/>
                  </a:lnTo>
                  <a:lnTo>
                    <a:pt x="4231286" y="5017707"/>
                  </a:lnTo>
                  <a:lnTo>
                    <a:pt x="4245171" y="4969514"/>
                  </a:lnTo>
                  <a:lnTo>
                    <a:pt x="4258639" y="4921088"/>
                  </a:lnTo>
                  <a:lnTo>
                    <a:pt x="4271688" y="4872430"/>
                  </a:lnTo>
                  <a:lnTo>
                    <a:pt x="4284314" y="4823545"/>
                  </a:lnTo>
                  <a:lnTo>
                    <a:pt x="4296516" y="4774434"/>
                  </a:lnTo>
                  <a:lnTo>
                    <a:pt x="4308291" y="4725103"/>
                  </a:lnTo>
                  <a:lnTo>
                    <a:pt x="4319635" y="4675553"/>
                  </a:lnTo>
                  <a:lnTo>
                    <a:pt x="4330547" y="4625787"/>
                  </a:lnTo>
                  <a:lnTo>
                    <a:pt x="4341024" y="4575810"/>
                  </a:lnTo>
                  <a:lnTo>
                    <a:pt x="4351064" y="4525623"/>
                  </a:lnTo>
                  <a:lnTo>
                    <a:pt x="4360663" y="4475231"/>
                  </a:lnTo>
                  <a:lnTo>
                    <a:pt x="4369819" y="4424636"/>
                  </a:lnTo>
                  <a:lnTo>
                    <a:pt x="4378529" y="4373841"/>
                  </a:lnTo>
                  <a:lnTo>
                    <a:pt x="4386792" y="4322850"/>
                  </a:lnTo>
                  <a:lnTo>
                    <a:pt x="4394604" y="4271666"/>
                  </a:lnTo>
                  <a:lnTo>
                    <a:pt x="4401962" y="4220292"/>
                  </a:lnTo>
                  <a:lnTo>
                    <a:pt x="4408865" y="4168730"/>
                  </a:lnTo>
                  <a:lnTo>
                    <a:pt x="4415309" y="4116985"/>
                  </a:lnTo>
                  <a:lnTo>
                    <a:pt x="4421292" y="4065059"/>
                  </a:lnTo>
                  <a:lnTo>
                    <a:pt x="4426811" y="4012956"/>
                  </a:lnTo>
                  <a:lnTo>
                    <a:pt x="4431864" y="3960678"/>
                  </a:lnTo>
                  <a:lnTo>
                    <a:pt x="4436448" y="3908229"/>
                  </a:lnTo>
                  <a:lnTo>
                    <a:pt x="4440561" y="3855612"/>
                  </a:lnTo>
                  <a:lnTo>
                    <a:pt x="4444199" y="3802830"/>
                  </a:lnTo>
                  <a:lnTo>
                    <a:pt x="4447361" y="3749886"/>
                  </a:lnTo>
                  <a:lnTo>
                    <a:pt x="4450043" y="3696783"/>
                  </a:lnTo>
                  <a:lnTo>
                    <a:pt x="4452244" y="3643525"/>
                  </a:lnTo>
                  <a:lnTo>
                    <a:pt x="4453960" y="3590114"/>
                  </a:lnTo>
                  <a:lnTo>
                    <a:pt x="4455189" y="3536554"/>
                  </a:lnTo>
                  <a:lnTo>
                    <a:pt x="4455928" y="3482848"/>
                  </a:lnTo>
                  <a:lnTo>
                    <a:pt x="4456176" y="3429000"/>
                  </a:lnTo>
                  <a:lnTo>
                    <a:pt x="4455928" y="3375151"/>
                  </a:lnTo>
                  <a:lnTo>
                    <a:pt x="4455189" y="3321445"/>
                  </a:lnTo>
                  <a:lnTo>
                    <a:pt x="4453960" y="3267885"/>
                  </a:lnTo>
                  <a:lnTo>
                    <a:pt x="4452244" y="3214474"/>
                  </a:lnTo>
                  <a:lnTo>
                    <a:pt x="4450043" y="3161216"/>
                  </a:lnTo>
                  <a:lnTo>
                    <a:pt x="4447361" y="3108114"/>
                  </a:lnTo>
                  <a:lnTo>
                    <a:pt x="4444199" y="3055170"/>
                  </a:lnTo>
                  <a:lnTo>
                    <a:pt x="4440561" y="3002388"/>
                  </a:lnTo>
                  <a:lnTo>
                    <a:pt x="4436448" y="2949771"/>
                  </a:lnTo>
                  <a:lnTo>
                    <a:pt x="4431864" y="2897322"/>
                  </a:lnTo>
                  <a:lnTo>
                    <a:pt x="4426811" y="2845045"/>
                  </a:lnTo>
                  <a:lnTo>
                    <a:pt x="4421292" y="2792941"/>
                  </a:lnTo>
                  <a:lnTo>
                    <a:pt x="4415309" y="2741016"/>
                  </a:lnTo>
                  <a:lnTo>
                    <a:pt x="4408865" y="2689271"/>
                  </a:lnTo>
                  <a:lnTo>
                    <a:pt x="4401962" y="2637709"/>
                  </a:lnTo>
                  <a:lnTo>
                    <a:pt x="4394604" y="2586335"/>
                  </a:lnTo>
                  <a:lnTo>
                    <a:pt x="4386792" y="2535151"/>
                  </a:lnTo>
                  <a:lnTo>
                    <a:pt x="4378529" y="2484160"/>
                  </a:lnTo>
                  <a:lnTo>
                    <a:pt x="4369819" y="2433366"/>
                  </a:lnTo>
                  <a:lnTo>
                    <a:pt x="4360663" y="2382771"/>
                  </a:lnTo>
                  <a:lnTo>
                    <a:pt x="4351064" y="2332379"/>
                  </a:lnTo>
                  <a:lnTo>
                    <a:pt x="4341024" y="2282193"/>
                  </a:lnTo>
                  <a:lnTo>
                    <a:pt x="4330547" y="2232215"/>
                  </a:lnTo>
                  <a:lnTo>
                    <a:pt x="4319635" y="2182450"/>
                  </a:lnTo>
                  <a:lnTo>
                    <a:pt x="4308291" y="2132900"/>
                  </a:lnTo>
                  <a:lnTo>
                    <a:pt x="4296516" y="2083568"/>
                  </a:lnTo>
                  <a:lnTo>
                    <a:pt x="4284314" y="2034458"/>
                  </a:lnTo>
                  <a:lnTo>
                    <a:pt x="4271688" y="1985573"/>
                  </a:lnTo>
                  <a:lnTo>
                    <a:pt x="4258639" y="1936915"/>
                  </a:lnTo>
                  <a:lnTo>
                    <a:pt x="4245171" y="1888489"/>
                  </a:lnTo>
                  <a:lnTo>
                    <a:pt x="4231286" y="1840296"/>
                  </a:lnTo>
                  <a:lnTo>
                    <a:pt x="4216986" y="1792341"/>
                  </a:lnTo>
                  <a:lnTo>
                    <a:pt x="4202275" y="1744626"/>
                  </a:lnTo>
                  <a:lnTo>
                    <a:pt x="4187155" y="1697154"/>
                  </a:lnTo>
                  <a:lnTo>
                    <a:pt x="4171628" y="1649930"/>
                  </a:lnTo>
                  <a:lnTo>
                    <a:pt x="4155697" y="1602955"/>
                  </a:lnTo>
                  <a:lnTo>
                    <a:pt x="4139365" y="1556233"/>
                  </a:lnTo>
                  <a:lnTo>
                    <a:pt x="4122635" y="1509767"/>
                  </a:lnTo>
                  <a:lnTo>
                    <a:pt x="4105508" y="1463560"/>
                  </a:lnTo>
                  <a:lnTo>
                    <a:pt x="4087987" y="1417616"/>
                  </a:lnTo>
                  <a:lnTo>
                    <a:pt x="4070076" y="1371937"/>
                  </a:lnTo>
                  <a:lnTo>
                    <a:pt x="4051777" y="1326527"/>
                  </a:lnTo>
                  <a:lnTo>
                    <a:pt x="4033091" y="1281389"/>
                  </a:lnTo>
                  <a:lnTo>
                    <a:pt x="4014023" y="1236526"/>
                  </a:lnTo>
                  <a:lnTo>
                    <a:pt x="3994574" y="1191941"/>
                  </a:lnTo>
                  <a:lnTo>
                    <a:pt x="3974747" y="1147637"/>
                  </a:lnTo>
                  <a:lnTo>
                    <a:pt x="3954545" y="1103617"/>
                  </a:lnTo>
                  <a:lnTo>
                    <a:pt x="3933970" y="1059885"/>
                  </a:lnTo>
                  <a:lnTo>
                    <a:pt x="3913025" y="1016443"/>
                  </a:lnTo>
                  <a:lnTo>
                    <a:pt x="3891712" y="973296"/>
                  </a:lnTo>
                  <a:lnTo>
                    <a:pt x="3870035" y="930445"/>
                  </a:lnTo>
                  <a:lnTo>
                    <a:pt x="3847995" y="887894"/>
                  </a:lnTo>
                  <a:lnTo>
                    <a:pt x="3825595" y="845647"/>
                  </a:lnTo>
                  <a:lnTo>
                    <a:pt x="3802838" y="803706"/>
                  </a:lnTo>
                  <a:lnTo>
                    <a:pt x="3779727" y="762074"/>
                  </a:lnTo>
                  <a:lnTo>
                    <a:pt x="3756264" y="720756"/>
                  </a:lnTo>
                  <a:lnTo>
                    <a:pt x="3732452" y="679753"/>
                  </a:lnTo>
                  <a:lnTo>
                    <a:pt x="3708292" y="639068"/>
                  </a:lnTo>
                  <a:lnTo>
                    <a:pt x="3683789" y="598706"/>
                  </a:lnTo>
                  <a:lnTo>
                    <a:pt x="3658944" y="558669"/>
                  </a:lnTo>
                  <a:lnTo>
                    <a:pt x="3633760" y="518961"/>
                  </a:lnTo>
                  <a:lnTo>
                    <a:pt x="3608240" y="479584"/>
                  </a:lnTo>
                  <a:lnTo>
                    <a:pt x="3582386" y="440542"/>
                  </a:lnTo>
                  <a:lnTo>
                    <a:pt x="3556201" y="401837"/>
                  </a:lnTo>
                  <a:lnTo>
                    <a:pt x="3529688" y="363473"/>
                  </a:lnTo>
                  <a:lnTo>
                    <a:pt x="3502848" y="325454"/>
                  </a:lnTo>
                  <a:lnTo>
                    <a:pt x="3475685" y="287781"/>
                  </a:lnTo>
                  <a:lnTo>
                    <a:pt x="3448202" y="250459"/>
                  </a:lnTo>
                  <a:lnTo>
                    <a:pt x="3420400" y="213491"/>
                  </a:lnTo>
                  <a:lnTo>
                    <a:pt x="3392283" y="176879"/>
                  </a:lnTo>
                  <a:lnTo>
                    <a:pt x="3363852" y="140627"/>
                  </a:lnTo>
                  <a:lnTo>
                    <a:pt x="3335112" y="104738"/>
                  </a:lnTo>
                  <a:lnTo>
                    <a:pt x="3306064" y="69215"/>
                  </a:lnTo>
                  <a:lnTo>
                    <a:pt x="3243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4456430" cy="6858000"/>
            </a:xfrm>
            <a:custGeom>
              <a:avLst/>
              <a:gdLst/>
              <a:ahLst/>
              <a:cxnLst/>
              <a:rect l="l" t="t" r="r" b="b"/>
              <a:pathLst>
                <a:path w="4456430" h="6858000">
                  <a:moveTo>
                    <a:pt x="0" y="0"/>
                  </a:moveTo>
                  <a:lnTo>
                    <a:pt x="3243072" y="0"/>
                  </a:lnTo>
                  <a:lnTo>
                    <a:pt x="3306064" y="69215"/>
                  </a:lnTo>
                  <a:lnTo>
                    <a:pt x="3335112" y="104738"/>
                  </a:lnTo>
                  <a:lnTo>
                    <a:pt x="3363852" y="140627"/>
                  </a:lnTo>
                  <a:lnTo>
                    <a:pt x="3392283" y="176879"/>
                  </a:lnTo>
                  <a:lnTo>
                    <a:pt x="3420400" y="213491"/>
                  </a:lnTo>
                  <a:lnTo>
                    <a:pt x="3448202" y="250459"/>
                  </a:lnTo>
                  <a:lnTo>
                    <a:pt x="3475685" y="287781"/>
                  </a:lnTo>
                  <a:lnTo>
                    <a:pt x="3502848" y="325454"/>
                  </a:lnTo>
                  <a:lnTo>
                    <a:pt x="3529688" y="363473"/>
                  </a:lnTo>
                  <a:lnTo>
                    <a:pt x="3556201" y="401837"/>
                  </a:lnTo>
                  <a:lnTo>
                    <a:pt x="3582386" y="440542"/>
                  </a:lnTo>
                  <a:lnTo>
                    <a:pt x="3608240" y="479584"/>
                  </a:lnTo>
                  <a:lnTo>
                    <a:pt x="3633760" y="518961"/>
                  </a:lnTo>
                  <a:lnTo>
                    <a:pt x="3658944" y="558669"/>
                  </a:lnTo>
                  <a:lnTo>
                    <a:pt x="3683789" y="598706"/>
                  </a:lnTo>
                  <a:lnTo>
                    <a:pt x="3708292" y="639068"/>
                  </a:lnTo>
                  <a:lnTo>
                    <a:pt x="3732452" y="679753"/>
                  </a:lnTo>
                  <a:lnTo>
                    <a:pt x="3756264" y="720756"/>
                  </a:lnTo>
                  <a:lnTo>
                    <a:pt x="3779727" y="762074"/>
                  </a:lnTo>
                  <a:lnTo>
                    <a:pt x="3802838" y="803706"/>
                  </a:lnTo>
                  <a:lnTo>
                    <a:pt x="3825595" y="845647"/>
                  </a:lnTo>
                  <a:lnTo>
                    <a:pt x="3847995" y="887894"/>
                  </a:lnTo>
                  <a:lnTo>
                    <a:pt x="3870035" y="930445"/>
                  </a:lnTo>
                  <a:lnTo>
                    <a:pt x="3891712" y="973296"/>
                  </a:lnTo>
                  <a:lnTo>
                    <a:pt x="3913025" y="1016443"/>
                  </a:lnTo>
                  <a:lnTo>
                    <a:pt x="3933970" y="1059885"/>
                  </a:lnTo>
                  <a:lnTo>
                    <a:pt x="3954545" y="1103617"/>
                  </a:lnTo>
                  <a:lnTo>
                    <a:pt x="3974747" y="1147637"/>
                  </a:lnTo>
                  <a:lnTo>
                    <a:pt x="3994574" y="1191941"/>
                  </a:lnTo>
                  <a:lnTo>
                    <a:pt x="4014023" y="1236526"/>
                  </a:lnTo>
                  <a:lnTo>
                    <a:pt x="4033091" y="1281389"/>
                  </a:lnTo>
                  <a:lnTo>
                    <a:pt x="4051777" y="1326527"/>
                  </a:lnTo>
                  <a:lnTo>
                    <a:pt x="4070076" y="1371937"/>
                  </a:lnTo>
                  <a:lnTo>
                    <a:pt x="4087987" y="1417616"/>
                  </a:lnTo>
                  <a:lnTo>
                    <a:pt x="4105508" y="1463560"/>
                  </a:lnTo>
                  <a:lnTo>
                    <a:pt x="4122635" y="1509767"/>
                  </a:lnTo>
                  <a:lnTo>
                    <a:pt x="4139365" y="1556233"/>
                  </a:lnTo>
                  <a:lnTo>
                    <a:pt x="4155697" y="1602955"/>
                  </a:lnTo>
                  <a:lnTo>
                    <a:pt x="4171628" y="1649930"/>
                  </a:lnTo>
                  <a:lnTo>
                    <a:pt x="4187155" y="1697154"/>
                  </a:lnTo>
                  <a:lnTo>
                    <a:pt x="4202275" y="1744626"/>
                  </a:lnTo>
                  <a:lnTo>
                    <a:pt x="4216986" y="1792341"/>
                  </a:lnTo>
                  <a:lnTo>
                    <a:pt x="4231286" y="1840296"/>
                  </a:lnTo>
                  <a:lnTo>
                    <a:pt x="4245171" y="1888489"/>
                  </a:lnTo>
                  <a:lnTo>
                    <a:pt x="4258639" y="1936915"/>
                  </a:lnTo>
                  <a:lnTo>
                    <a:pt x="4271688" y="1985573"/>
                  </a:lnTo>
                  <a:lnTo>
                    <a:pt x="4284314" y="2034458"/>
                  </a:lnTo>
                  <a:lnTo>
                    <a:pt x="4296516" y="2083568"/>
                  </a:lnTo>
                  <a:lnTo>
                    <a:pt x="4308291" y="2132900"/>
                  </a:lnTo>
                  <a:lnTo>
                    <a:pt x="4319635" y="2182450"/>
                  </a:lnTo>
                  <a:lnTo>
                    <a:pt x="4330547" y="2232215"/>
                  </a:lnTo>
                  <a:lnTo>
                    <a:pt x="4341024" y="2282193"/>
                  </a:lnTo>
                  <a:lnTo>
                    <a:pt x="4351064" y="2332379"/>
                  </a:lnTo>
                  <a:lnTo>
                    <a:pt x="4360663" y="2382771"/>
                  </a:lnTo>
                  <a:lnTo>
                    <a:pt x="4369819" y="2433366"/>
                  </a:lnTo>
                  <a:lnTo>
                    <a:pt x="4378529" y="2484160"/>
                  </a:lnTo>
                  <a:lnTo>
                    <a:pt x="4386792" y="2535151"/>
                  </a:lnTo>
                  <a:lnTo>
                    <a:pt x="4394604" y="2586335"/>
                  </a:lnTo>
                  <a:lnTo>
                    <a:pt x="4401962" y="2637709"/>
                  </a:lnTo>
                  <a:lnTo>
                    <a:pt x="4408865" y="2689271"/>
                  </a:lnTo>
                  <a:lnTo>
                    <a:pt x="4415309" y="2741016"/>
                  </a:lnTo>
                  <a:lnTo>
                    <a:pt x="4421292" y="2792941"/>
                  </a:lnTo>
                  <a:lnTo>
                    <a:pt x="4426811" y="2845045"/>
                  </a:lnTo>
                  <a:lnTo>
                    <a:pt x="4431864" y="2897322"/>
                  </a:lnTo>
                  <a:lnTo>
                    <a:pt x="4436448" y="2949771"/>
                  </a:lnTo>
                  <a:lnTo>
                    <a:pt x="4440561" y="3002388"/>
                  </a:lnTo>
                  <a:lnTo>
                    <a:pt x="4444199" y="3055170"/>
                  </a:lnTo>
                  <a:lnTo>
                    <a:pt x="4447361" y="3108114"/>
                  </a:lnTo>
                  <a:lnTo>
                    <a:pt x="4450043" y="3161216"/>
                  </a:lnTo>
                  <a:lnTo>
                    <a:pt x="4452244" y="3214474"/>
                  </a:lnTo>
                  <a:lnTo>
                    <a:pt x="4453960" y="3267885"/>
                  </a:lnTo>
                  <a:lnTo>
                    <a:pt x="4455189" y="3321445"/>
                  </a:lnTo>
                  <a:lnTo>
                    <a:pt x="4455928" y="3375151"/>
                  </a:lnTo>
                  <a:lnTo>
                    <a:pt x="4456176" y="3429000"/>
                  </a:lnTo>
                  <a:lnTo>
                    <a:pt x="4455928" y="3482848"/>
                  </a:lnTo>
                  <a:lnTo>
                    <a:pt x="4455189" y="3536554"/>
                  </a:lnTo>
                  <a:lnTo>
                    <a:pt x="4453960" y="3590114"/>
                  </a:lnTo>
                  <a:lnTo>
                    <a:pt x="4452244" y="3643525"/>
                  </a:lnTo>
                  <a:lnTo>
                    <a:pt x="4450043" y="3696783"/>
                  </a:lnTo>
                  <a:lnTo>
                    <a:pt x="4447361" y="3749886"/>
                  </a:lnTo>
                  <a:lnTo>
                    <a:pt x="4444199" y="3802830"/>
                  </a:lnTo>
                  <a:lnTo>
                    <a:pt x="4440561" y="3855612"/>
                  </a:lnTo>
                  <a:lnTo>
                    <a:pt x="4436448" y="3908229"/>
                  </a:lnTo>
                  <a:lnTo>
                    <a:pt x="4431864" y="3960678"/>
                  </a:lnTo>
                  <a:lnTo>
                    <a:pt x="4426811" y="4012956"/>
                  </a:lnTo>
                  <a:lnTo>
                    <a:pt x="4421292" y="4065059"/>
                  </a:lnTo>
                  <a:lnTo>
                    <a:pt x="4415309" y="4116985"/>
                  </a:lnTo>
                  <a:lnTo>
                    <a:pt x="4408865" y="4168730"/>
                  </a:lnTo>
                  <a:lnTo>
                    <a:pt x="4401962" y="4220292"/>
                  </a:lnTo>
                  <a:lnTo>
                    <a:pt x="4394604" y="4271666"/>
                  </a:lnTo>
                  <a:lnTo>
                    <a:pt x="4386792" y="4322850"/>
                  </a:lnTo>
                  <a:lnTo>
                    <a:pt x="4378529" y="4373841"/>
                  </a:lnTo>
                  <a:lnTo>
                    <a:pt x="4369819" y="4424636"/>
                  </a:lnTo>
                  <a:lnTo>
                    <a:pt x="4360663" y="4475231"/>
                  </a:lnTo>
                  <a:lnTo>
                    <a:pt x="4351064" y="4525623"/>
                  </a:lnTo>
                  <a:lnTo>
                    <a:pt x="4341024" y="4575810"/>
                  </a:lnTo>
                  <a:lnTo>
                    <a:pt x="4330547" y="4625787"/>
                  </a:lnTo>
                  <a:lnTo>
                    <a:pt x="4319635" y="4675553"/>
                  </a:lnTo>
                  <a:lnTo>
                    <a:pt x="4308291" y="4725103"/>
                  </a:lnTo>
                  <a:lnTo>
                    <a:pt x="4296516" y="4774434"/>
                  </a:lnTo>
                  <a:lnTo>
                    <a:pt x="4284314" y="4823545"/>
                  </a:lnTo>
                  <a:lnTo>
                    <a:pt x="4271688" y="4872430"/>
                  </a:lnTo>
                  <a:lnTo>
                    <a:pt x="4258639" y="4921088"/>
                  </a:lnTo>
                  <a:lnTo>
                    <a:pt x="4245171" y="4969514"/>
                  </a:lnTo>
                  <a:lnTo>
                    <a:pt x="4231286" y="5017707"/>
                  </a:lnTo>
                  <a:lnTo>
                    <a:pt x="4216986" y="5065662"/>
                  </a:lnTo>
                  <a:lnTo>
                    <a:pt x="4202275" y="5113377"/>
                  </a:lnTo>
                  <a:lnTo>
                    <a:pt x="4187155" y="5160848"/>
                  </a:lnTo>
                  <a:lnTo>
                    <a:pt x="4171628" y="5208072"/>
                  </a:lnTo>
                  <a:lnTo>
                    <a:pt x="4155697" y="5255047"/>
                  </a:lnTo>
                  <a:lnTo>
                    <a:pt x="4139365" y="5301769"/>
                  </a:lnTo>
                  <a:lnTo>
                    <a:pt x="4122635" y="5348234"/>
                  </a:lnTo>
                  <a:lnTo>
                    <a:pt x="4105508" y="5394440"/>
                  </a:lnTo>
                  <a:lnTo>
                    <a:pt x="4087987" y="5440384"/>
                  </a:lnTo>
                  <a:lnTo>
                    <a:pt x="4070076" y="5486062"/>
                  </a:lnTo>
                  <a:lnTo>
                    <a:pt x="4051777" y="5531472"/>
                  </a:lnTo>
                  <a:lnTo>
                    <a:pt x="4033091" y="5576610"/>
                  </a:lnTo>
                  <a:lnTo>
                    <a:pt x="4014023" y="5621472"/>
                  </a:lnTo>
                  <a:lnTo>
                    <a:pt x="3994574" y="5666057"/>
                  </a:lnTo>
                  <a:lnTo>
                    <a:pt x="3974747" y="5710360"/>
                  </a:lnTo>
                  <a:lnTo>
                    <a:pt x="3954545" y="5754379"/>
                  </a:lnTo>
                  <a:lnTo>
                    <a:pt x="3933970" y="5798110"/>
                  </a:lnTo>
                  <a:lnTo>
                    <a:pt x="3913025" y="5841550"/>
                  </a:lnTo>
                  <a:lnTo>
                    <a:pt x="3891712" y="5884697"/>
                  </a:lnTo>
                  <a:lnTo>
                    <a:pt x="3870035" y="5927547"/>
                  </a:lnTo>
                  <a:lnTo>
                    <a:pt x="3847995" y="5970096"/>
                  </a:lnTo>
                  <a:lnTo>
                    <a:pt x="3825595" y="6012342"/>
                  </a:lnTo>
                  <a:lnTo>
                    <a:pt x="3802838" y="6054282"/>
                  </a:lnTo>
                  <a:lnTo>
                    <a:pt x="3779727" y="6095912"/>
                  </a:lnTo>
                  <a:lnTo>
                    <a:pt x="3756264" y="6137229"/>
                  </a:lnTo>
                  <a:lnTo>
                    <a:pt x="3732452" y="6178231"/>
                  </a:lnTo>
                  <a:lnTo>
                    <a:pt x="3708292" y="6218913"/>
                  </a:lnTo>
                  <a:lnTo>
                    <a:pt x="3683789" y="6259273"/>
                  </a:lnTo>
                  <a:lnTo>
                    <a:pt x="3658944" y="6299308"/>
                  </a:lnTo>
                  <a:lnTo>
                    <a:pt x="3633760" y="6339015"/>
                  </a:lnTo>
                  <a:lnTo>
                    <a:pt x="3608240" y="6378390"/>
                  </a:lnTo>
                  <a:lnTo>
                    <a:pt x="3582386" y="6417430"/>
                  </a:lnTo>
                  <a:lnTo>
                    <a:pt x="3556201" y="6456132"/>
                  </a:lnTo>
                  <a:lnTo>
                    <a:pt x="3529688" y="6494494"/>
                  </a:lnTo>
                  <a:lnTo>
                    <a:pt x="3502848" y="6532511"/>
                  </a:lnTo>
                  <a:lnTo>
                    <a:pt x="3475685" y="6570181"/>
                  </a:lnTo>
                  <a:lnTo>
                    <a:pt x="3448202" y="6607500"/>
                  </a:lnTo>
                  <a:lnTo>
                    <a:pt x="3420400" y="6644466"/>
                  </a:lnTo>
                  <a:lnTo>
                    <a:pt x="3392283" y="6681075"/>
                  </a:lnTo>
                  <a:lnTo>
                    <a:pt x="3363852" y="6717324"/>
                  </a:lnTo>
                  <a:lnTo>
                    <a:pt x="3335112" y="6753210"/>
                  </a:lnTo>
                  <a:lnTo>
                    <a:pt x="3306064" y="6788730"/>
                  </a:lnTo>
                  <a:lnTo>
                    <a:pt x="3243072" y="6857999"/>
                  </a:lnTo>
                  <a:lnTo>
                    <a:pt x="0" y="685799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D4D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4447540" cy="6858000"/>
            </a:xfrm>
            <a:custGeom>
              <a:avLst/>
              <a:gdLst/>
              <a:ahLst/>
              <a:cxnLst/>
              <a:rect l="l" t="t" r="r" b="b"/>
              <a:pathLst>
                <a:path w="4447540" h="6858000">
                  <a:moveTo>
                    <a:pt x="3233928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3233928" y="6857999"/>
                  </a:lnTo>
                  <a:lnTo>
                    <a:pt x="3296920" y="6788730"/>
                  </a:lnTo>
                  <a:lnTo>
                    <a:pt x="3325968" y="6753210"/>
                  </a:lnTo>
                  <a:lnTo>
                    <a:pt x="3354708" y="6717324"/>
                  </a:lnTo>
                  <a:lnTo>
                    <a:pt x="3383139" y="6681075"/>
                  </a:lnTo>
                  <a:lnTo>
                    <a:pt x="3411256" y="6644466"/>
                  </a:lnTo>
                  <a:lnTo>
                    <a:pt x="3439058" y="6607500"/>
                  </a:lnTo>
                  <a:lnTo>
                    <a:pt x="3466541" y="6570181"/>
                  </a:lnTo>
                  <a:lnTo>
                    <a:pt x="3493704" y="6532511"/>
                  </a:lnTo>
                  <a:lnTo>
                    <a:pt x="3520544" y="6494494"/>
                  </a:lnTo>
                  <a:lnTo>
                    <a:pt x="3547057" y="6456132"/>
                  </a:lnTo>
                  <a:lnTo>
                    <a:pt x="3573242" y="6417430"/>
                  </a:lnTo>
                  <a:lnTo>
                    <a:pt x="3599096" y="6378390"/>
                  </a:lnTo>
                  <a:lnTo>
                    <a:pt x="3624616" y="6339015"/>
                  </a:lnTo>
                  <a:lnTo>
                    <a:pt x="3649800" y="6299308"/>
                  </a:lnTo>
                  <a:lnTo>
                    <a:pt x="3674645" y="6259273"/>
                  </a:lnTo>
                  <a:lnTo>
                    <a:pt x="3699148" y="6218913"/>
                  </a:lnTo>
                  <a:lnTo>
                    <a:pt x="3723308" y="6178231"/>
                  </a:lnTo>
                  <a:lnTo>
                    <a:pt x="3747120" y="6137229"/>
                  </a:lnTo>
                  <a:lnTo>
                    <a:pt x="3770583" y="6095912"/>
                  </a:lnTo>
                  <a:lnTo>
                    <a:pt x="3793694" y="6054282"/>
                  </a:lnTo>
                  <a:lnTo>
                    <a:pt x="3816451" y="6012342"/>
                  </a:lnTo>
                  <a:lnTo>
                    <a:pt x="3838851" y="5970096"/>
                  </a:lnTo>
                  <a:lnTo>
                    <a:pt x="3860891" y="5927547"/>
                  </a:lnTo>
                  <a:lnTo>
                    <a:pt x="3882568" y="5884697"/>
                  </a:lnTo>
                  <a:lnTo>
                    <a:pt x="3903881" y="5841550"/>
                  </a:lnTo>
                  <a:lnTo>
                    <a:pt x="3924826" y="5798110"/>
                  </a:lnTo>
                  <a:lnTo>
                    <a:pt x="3945401" y="5754379"/>
                  </a:lnTo>
                  <a:lnTo>
                    <a:pt x="3965603" y="5710360"/>
                  </a:lnTo>
                  <a:lnTo>
                    <a:pt x="3985430" y="5666057"/>
                  </a:lnTo>
                  <a:lnTo>
                    <a:pt x="4004879" y="5621472"/>
                  </a:lnTo>
                  <a:lnTo>
                    <a:pt x="4023947" y="5576610"/>
                  </a:lnTo>
                  <a:lnTo>
                    <a:pt x="4042633" y="5531472"/>
                  </a:lnTo>
                  <a:lnTo>
                    <a:pt x="4060932" y="5486062"/>
                  </a:lnTo>
                  <a:lnTo>
                    <a:pt x="4078843" y="5440384"/>
                  </a:lnTo>
                  <a:lnTo>
                    <a:pt x="4096364" y="5394440"/>
                  </a:lnTo>
                  <a:lnTo>
                    <a:pt x="4113491" y="5348234"/>
                  </a:lnTo>
                  <a:lnTo>
                    <a:pt x="4130221" y="5301769"/>
                  </a:lnTo>
                  <a:lnTo>
                    <a:pt x="4146553" y="5255047"/>
                  </a:lnTo>
                  <a:lnTo>
                    <a:pt x="4162484" y="5208072"/>
                  </a:lnTo>
                  <a:lnTo>
                    <a:pt x="4178011" y="5160848"/>
                  </a:lnTo>
                  <a:lnTo>
                    <a:pt x="4193131" y="5113377"/>
                  </a:lnTo>
                  <a:lnTo>
                    <a:pt x="4207842" y="5065662"/>
                  </a:lnTo>
                  <a:lnTo>
                    <a:pt x="4222142" y="5017707"/>
                  </a:lnTo>
                  <a:lnTo>
                    <a:pt x="4236027" y="4969514"/>
                  </a:lnTo>
                  <a:lnTo>
                    <a:pt x="4249495" y="4921088"/>
                  </a:lnTo>
                  <a:lnTo>
                    <a:pt x="4262544" y="4872430"/>
                  </a:lnTo>
                  <a:lnTo>
                    <a:pt x="4275170" y="4823545"/>
                  </a:lnTo>
                  <a:lnTo>
                    <a:pt x="4287372" y="4774434"/>
                  </a:lnTo>
                  <a:lnTo>
                    <a:pt x="4299147" y="4725103"/>
                  </a:lnTo>
                  <a:lnTo>
                    <a:pt x="4310491" y="4675553"/>
                  </a:lnTo>
                  <a:lnTo>
                    <a:pt x="4321403" y="4625787"/>
                  </a:lnTo>
                  <a:lnTo>
                    <a:pt x="4331880" y="4575810"/>
                  </a:lnTo>
                  <a:lnTo>
                    <a:pt x="4341920" y="4525623"/>
                  </a:lnTo>
                  <a:lnTo>
                    <a:pt x="4351519" y="4475231"/>
                  </a:lnTo>
                  <a:lnTo>
                    <a:pt x="4360675" y="4424636"/>
                  </a:lnTo>
                  <a:lnTo>
                    <a:pt x="4369385" y="4373841"/>
                  </a:lnTo>
                  <a:lnTo>
                    <a:pt x="4377648" y="4322850"/>
                  </a:lnTo>
                  <a:lnTo>
                    <a:pt x="4385460" y="4271666"/>
                  </a:lnTo>
                  <a:lnTo>
                    <a:pt x="4392818" y="4220292"/>
                  </a:lnTo>
                  <a:lnTo>
                    <a:pt x="4399721" y="4168730"/>
                  </a:lnTo>
                  <a:lnTo>
                    <a:pt x="4406165" y="4116985"/>
                  </a:lnTo>
                  <a:lnTo>
                    <a:pt x="4412148" y="4065059"/>
                  </a:lnTo>
                  <a:lnTo>
                    <a:pt x="4417667" y="4012956"/>
                  </a:lnTo>
                  <a:lnTo>
                    <a:pt x="4422720" y="3960678"/>
                  </a:lnTo>
                  <a:lnTo>
                    <a:pt x="4427304" y="3908229"/>
                  </a:lnTo>
                  <a:lnTo>
                    <a:pt x="4431417" y="3855612"/>
                  </a:lnTo>
                  <a:lnTo>
                    <a:pt x="4435055" y="3802830"/>
                  </a:lnTo>
                  <a:lnTo>
                    <a:pt x="4438217" y="3749886"/>
                  </a:lnTo>
                  <a:lnTo>
                    <a:pt x="4440899" y="3696783"/>
                  </a:lnTo>
                  <a:lnTo>
                    <a:pt x="4443100" y="3643525"/>
                  </a:lnTo>
                  <a:lnTo>
                    <a:pt x="4444816" y="3590114"/>
                  </a:lnTo>
                  <a:lnTo>
                    <a:pt x="4446045" y="3536554"/>
                  </a:lnTo>
                  <a:lnTo>
                    <a:pt x="4446784" y="3482848"/>
                  </a:lnTo>
                  <a:lnTo>
                    <a:pt x="4447032" y="3429000"/>
                  </a:lnTo>
                  <a:lnTo>
                    <a:pt x="4446784" y="3375151"/>
                  </a:lnTo>
                  <a:lnTo>
                    <a:pt x="4446045" y="3321445"/>
                  </a:lnTo>
                  <a:lnTo>
                    <a:pt x="4444816" y="3267885"/>
                  </a:lnTo>
                  <a:lnTo>
                    <a:pt x="4443100" y="3214474"/>
                  </a:lnTo>
                  <a:lnTo>
                    <a:pt x="4440899" y="3161216"/>
                  </a:lnTo>
                  <a:lnTo>
                    <a:pt x="4438217" y="3108114"/>
                  </a:lnTo>
                  <a:lnTo>
                    <a:pt x="4435055" y="3055170"/>
                  </a:lnTo>
                  <a:lnTo>
                    <a:pt x="4431417" y="3002388"/>
                  </a:lnTo>
                  <a:lnTo>
                    <a:pt x="4427304" y="2949771"/>
                  </a:lnTo>
                  <a:lnTo>
                    <a:pt x="4422720" y="2897322"/>
                  </a:lnTo>
                  <a:lnTo>
                    <a:pt x="4417667" y="2845045"/>
                  </a:lnTo>
                  <a:lnTo>
                    <a:pt x="4412148" y="2792941"/>
                  </a:lnTo>
                  <a:lnTo>
                    <a:pt x="4406165" y="2741016"/>
                  </a:lnTo>
                  <a:lnTo>
                    <a:pt x="4399721" y="2689271"/>
                  </a:lnTo>
                  <a:lnTo>
                    <a:pt x="4392818" y="2637709"/>
                  </a:lnTo>
                  <a:lnTo>
                    <a:pt x="4385460" y="2586335"/>
                  </a:lnTo>
                  <a:lnTo>
                    <a:pt x="4377648" y="2535151"/>
                  </a:lnTo>
                  <a:lnTo>
                    <a:pt x="4369385" y="2484160"/>
                  </a:lnTo>
                  <a:lnTo>
                    <a:pt x="4360675" y="2433366"/>
                  </a:lnTo>
                  <a:lnTo>
                    <a:pt x="4351519" y="2382771"/>
                  </a:lnTo>
                  <a:lnTo>
                    <a:pt x="4341920" y="2332379"/>
                  </a:lnTo>
                  <a:lnTo>
                    <a:pt x="4331880" y="2282193"/>
                  </a:lnTo>
                  <a:lnTo>
                    <a:pt x="4321403" y="2232215"/>
                  </a:lnTo>
                  <a:lnTo>
                    <a:pt x="4310491" y="2182450"/>
                  </a:lnTo>
                  <a:lnTo>
                    <a:pt x="4299147" y="2132900"/>
                  </a:lnTo>
                  <a:lnTo>
                    <a:pt x="4287372" y="2083568"/>
                  </a:lnTo>
                  <a:lnTo>
                    <a:pt x="4275170" y="2034458"/>
                  </a:lnTo>
                  <a:lnTo>
                    <a:pt x="4262544" y="1985573"/>
                  </a:lnTo>
                  <a:lnTo>
                    <a:pt x="4249495" y="1936915"/>
                  </a:lnTo>
                  <a:lnTo>
                    <a:pt x="4236027" y="1888489"/>
                  </a:lnTo>
                  <a:lnTo>
                    <a:pt x="4222142" y="1840296"/>
                  </a:lnTo>
                  <a:lnTo>
                    <a:pt x="4207842" y="1792341"/>
                  </a:lnTo>
                  <a:lnTo>
                    <a:pt x="4193131" y="1744626"/>
                  </a:lnTo>
                  <a:lnTo>
                    <a:pt x="4178011" y="1697154"/>
                  </a:lnTo>
                  <a:lnTo>
                    <a:pt x="4162484" y="1649930"/>
                  </a:lnTo>
                  <a:lnTo>
                    <a:pt x="4146553" y="1602955"/>
                  </a:lnTo>
                  <a:lnTo>
                    <a:pt x="4130221" y="1556233"/>
                  </a:lnTo>
                  <a:lnTo>
                    <a:pt x="4113491" y="1509767"/>
                  </a:lnTo>
                  <a:lnTo>
                    <a:pt x="4096364" y="1463560"/>
                  </a:lnTo>
                  <a:lnTo>
                    <a:pt x="4078843" y="1417616"/>
                  </a:lnTo>
                  <a:lnTo>
                    <a:pt x="4060932" y="1371937"/>
                  </a:lnTo>
                  <a:lnTo>
                    <a:pt x="4042633" y="1326527"/>
                  </a:lnTo>
                  <a:lnTo>
                    <a:pt x="4023947" y="1281389"/>
                  </a:lnTo>
                  <a:lnTo>
                    <a:pt x="4004879" y="1236526"/>
                  </a:lnTo>
                  <a:lnTo>
                    <a:pt x="3985430" y="1191941"/>
                  </a:lnTo>
                  <a:lnTo>
                    <a:pt x="3965603" y="1147637"/>
                  </a:lnTo>
                  <a:lnTo>
                    <a:pt x="3945401" y="1103617"/>
                  </a:lnTo>
                  <a:lnTo>
                    <a:pt x="3924826" y="1059885"/>
                  </a:lnTo>
                  <a:lnTo>
                    <a:pt x="3903881" y="1016443"/>
                  </a:lnTo>
                  <a:lnTo>
                    <a:pt x="3882568" y="973296"/>
                  </a:lnTo>
                  <a:lnTo>
                    <a:pt x="3860891" y="930445"/>
                  </a:lnTo>
                  <a:lnTo>
                    <a:pt x="3838851" y="887894"/>
                  </a:lnTo>
                  <a:lnTo>
                    <a:pt x="3816451" y="845647"/>
                  </a:lnTo>
                  <a:lnTo>
                    <a:pt x="3793694" y="803706"/>
                  </a:lnTo>
                  <a:lnTo>
                    <a:pt x="3770583" y="762074"/>
                  </a:lnTo>
                  <a:lnTo>
                    <a:pt x="3747120" y="720756"/>
                  </a:lnTo>
                  <a:lnTo>
                    <a:pt x="3723308" y="679753"/>
                  </a:lnTo>
                  <a:lnTo>
                    <a:pt x="3699148" y="639068"/>
                  </a:lnTo>
                  <a:lnTo>
                    <a:pt x="3674645" y="598706"/>
                  </a:lnTo>
                  <a:lnTo>
                    <a:pt x="3649800" y="558669"/>
                  </a:lnTo>
                  <a:lnTo>
                    <a:pt x="3624616" y="518961"/>
                  </a:lnTo>
                  <a:lnTo>
                    <a:pt x="3599096" y="479584"/>
                  </a:lnTo>
                  <a:lnTo>
                    <a:pt x="3573242" y="440542"/>
                  </a:lnTo>
                  <a:lnTo>
                    <a:pt x="3547057" y="401837"/>
                  </a:lnTo>
                  <a:lnTo>
                    <a:pt x="3520544" y="363473"/>
                  </a:lnTo>
                  <a:lnTo>
                    <a:pt x="3493704" y="325454"/>
                  </a:lnTo>
                  <a:lnTo>
                    <a:pt x="3466541" y="287781"/>
                  </a:lnTo>
                  <a:lnTo>
                    <a:pt x="3439058" y="250459"/>
                  </a:lnTo>
                  <a:lnTo>
                    <a:pt x="3411256" y="213491"/>
                  </a:lnTo>
                  <a:lnTo>
                    <a:pt x="3383139" y="176879"/>
                  </a:lnTo>
                  <a:lnTo>
                    <a:pt x="3354708" y="140627"/>
                  </a:lnTo>
                  <a:lnTo>
                    <a:pt x="3325968" y="104738"/>
                  </a:lnTo>
                  <a:lnTo>
                    <a:pt x="3296920" y="69215"/>
                  </a:lnTo>
                  <a:lnTo>
                    <a:pt x="32339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9986" y="1395475"/>
            <a:ext cx="3096895" cy="814262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400" spc="-1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LANGUAGE</a:t>
            </a:r>
            <a:r>
              <a:rPr sz="2400" spc="-8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sz="2400" spc="-95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400" spc="-25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sz="2400" spc="-1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ENVIRONMENT</a:t>
            </a:r>
            <a:endParaRPr sz="24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25195" y="844296"/>
            <a:ext cx="3340735" cy="1617345"/>
            <a:chOff x="425195" y="844296"/>
            <a:chExt cx="3340735" cy="1617345"/>
          </a:xfrm>
        </p:grpSpPr>
        <p:sp>
          <p:nvSpPr>
            <p:cNvPr id="10" name="object 10"/>
            <p:cNvSpPr/>
            <p:nvPr/>
          </p:nvSpPr>
          <p:spPr>
            <a:xfrm>
              <a:off x="425195" y="844296"/>
              <a:ext cx="548640" cy="73660"/>
            </a:xfrm>
            <a:custGeom>
              <a:avLst/>
              <a:gdLst/>
              <a:ahLst/>
              <a:cxnLst/>
              <a:rect l="l" t="t" r="r" b="b"/>
              <a:pathLst>
                <a:path w="548640" h="73659">
                  <a:moveTo>
                    <a:pt x="548640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548640" y="73151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8243" y="2442972"/>
              <a:ext cx="3337560" cy="18415"/>
            </a:xfrm>
            <a:custGeom>
              <a:avLst/>
              <a:gdLst/>
              <a:ahLst/>
              <a:cxnLst/>
              <a:rect l="l" t="t" r="r" b="b"/>
              <a:pathLst>
                <a:path w="3337560" h="18414">
                  <a:moveTo>
                    <a:pt x="3337559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3337559" y="18287"/>
                  </a:lnTo>
                  <a:lnTo>
                    <a:pt x="3337559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49986" y="2695447"/>
            <a:ext cx="3664814" cy="31290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0" marR="5080" indent="-273050" algn="l">
              <a:lnSpc>
                <a:spcPts val="2735"/>
              </a:lnSpc>
              <a:spcBef>
                <a:spcPts val="100"/>
              </a:spcBef>
              <a:buFont typeface="Arial"/>
              <a:buChar char="•"/>
            </a:pPr>
            <a:r>
              <a:rPr sz="2300" spc="-10" dirty="0">
                <a:latin typeface="Open Sans" panose="020B0606030504020204" pitchFamily="34" charset="0"/>
                <a:cs typeface="Open Sans" panose="020B0606030504020204" pitchFamily="34" charset="0"/>
              </a:rPr>
              <a:t>Luria</a:t>
            </a:r>
            <a:r>
              <a:rPr lang="es-ES" sz="2300" spc="-1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300" spc="-10" dirty="0" err="1">
                <a:latin typeface="Open Sans" panose="020B0606030504020204" pitchFamily="34" charset="0"/>
                <a:cs typeface="Open Sans" panose="020B0606030504020204" pitchFamily="34" charset="0"/>
              </a:rPr>
              <a:t>considers</a:t>
            </a:r>
            <a:r>
              <a:rPr lang="es-ES" sz="2300" spc="-1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300" spc="-10" dirty="0" err="1">
                <a:latin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es-ES" sz="2300" spc="-1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300" spc="-10" dirty="0" err="1">
                <a:latin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es-ES" sz="2300" spc="-1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300" spc="-10" dirty="0" err="1">
                <a:latin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s-ES" sz="2300" spc="-10" dirty="0">
                <a:latin typeface="Open Sans" panose="020B0606030504020204" pitchFamily="34" charset="0"/>
                <a:cs typeface="Open Sans" panose="020B0606030504020204" pitchFamily="34" charset="0"/>
              </a:rPr>
              <a:t> use </a:t>
            </a:r>
            <a:r>
              <a:rPr lang="es-ES" sz="2300" spc="-10" dirty="0" err="1">
                <a:latin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es-ES" sz="2300" spc="-10" dirty="0">
                <a:latin typeface="Open Sans" panose="020B0606030504020204" pitchFamily="34" charset="0"/>
                <a:cs typeface="Open Sans" panose="020B0606030504020204" pitchFamily="34" charset="0"/>
              </a:rPr>
              <a:t> oral </a:t>
            </a:r>
            <a:r>
              <a:rPr lang="es-ES" sz="2300" spc="-10" dirty="0" err="1">
                <a:latin typeface="Open Sans" panose="020B0606030504020204" pitchFamily="34" charset="0"/>
                <a:cs typeface="Open Sans" panose="020B0606030504020204" pitchFamily="34" charset="0"/>
              </a:rPr>
              <a:t>language</a:t>
            </a:r>
            <a:r>
              <a:rPr lang="es-ES" sz="2300" spc="-1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300" spc="-10" dirty="0" err="1">
                <a:latin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s-ES" sz="2300" spc="-1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300" spc="-10" dirty="0" err="1">
                <a:latin typeface="Open Sans" panose="020B0606030504020204" pitchFamily="34" charset="0"/>
                <a:cs typeface="Open Sans" panose="020B0606030504020204" pitchFamily="34" charset="0"/>
              </a:rPr>
              <a:t>perceived</a:t>
            </a:r>
            <a:r>
              <a:rPr lang="es-ES" sz="2300" spc="-1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300" spc="-10" dirty="0" err="1">
                <a:latin typeface="Open Sans" panose="020B0606030504020204" pitchFamily="34" charset="0"/>
                <a:cs typeface="Open Sans" panose="020B0606030504020204" pitchFamily="34" charset="0"/>
              </a:rPr>
              <a:t>environment</a:t>
            </a:r>
            <a:r>
              <a:rPr lang="es-ES" sz="2300" spc="-10" dirty="0">
                <a:latin typeface="Open Sans" panose="020B0606030504020204" pitchFamily="34" charset="0"/>
                <a:cs typeface="Open Sans" panose="020B0606030504020204" pitchFamily="34" charset="0"/>
              </a:rPr>
              <a:t> can be </a:t>
            </a:r>
            <a:r>
              <a:rPr lang="es-ES" sz="2300" spc="-10" dirty="0" err="1">
                <a:latin typeface="Open Sans" panose="020B0606030504020204" pitchFamily="34" charset="0"/>
                <a:cs typeface="Open Sans" panose="020B0606030504020204" pitchFamily="34" charset="0"/>
              </a:rPr>
              <a:t>modified</a:t>
            </a:r>
            <a:r>
              <a:rPr lang="es-ES" sz="2300" spc="-10" dirty="0">
                <a:latin typeface="Open Sans" panose="020B0606030504020204" pitchFamily="34" charset="0"/>
                <a:cs typeface="Open Sans" panose="020B0606030504020204" pitchFamily="34" charset="0"/>
              </a:rPr>
              <a:t>, in </a:t>
            </a:r>
            <a:r>
              <a:rPr lang="es-ES" sz="2300" spc="-10" dirty="0" err="1">
                <a:latin typeface="Open Sans" panose="020B0606030504020204" pitchFamily="34" charset="0"/>
                <a:cs typeface="Open Sans" panose="020B0606030504020204" pitchFamily="34" charset="0"/>
              </a:rPr>
              <a:t>such</a:t>
            </a:r>
            <a:r>
              <a:rPr lang="es-ES" sz="2300" spc="-10" dirty="0">
                <a:latin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s-ES" sz="2300" spc="-10" dirty="0" err="1">
                <a:latin typeface="Open Sans" panose="020B0606030504020204" pitchFamily="34" charset="0"/>
                <a:cs typeface="Open Sans" panose="020B0606030504020204" pitchFamily="34" charset="0"/>
              </a:rPr>
              <a:t>way</a:t>
            </a:r>
            <a:r>
              <a:rPr lang="es-ES" sz="2300" spc="-1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300" spc="-10" dirty="0" err="1">
                <a:latin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es-ES" sz="2300" spc="-1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300" spc="-10" dirty="0" err="1">
                <a:latin typeface="Open Sans" panose="020B0606030504020204" pitchFamily="34" charset="0"/>
                <a:cs typeface="Open Sans" panose="020B0606030504020204" pitchFamily="34" charset="0"/>
              </a:rPr>
              <a:t>it</a:t>
            </a:r>
            <a:r>
              <a:rPr lang="es-ES" sz="2300" spc="-10" dirty="0">
                <a:latin typeface="Open Sans" panose="020B0606030504020204" pitchFamily="34" charset="0"/>
                <a:cs typeface="Open Sans" panose="020B0606030504020204" pitchFamily="34" charset="0"/>
              </a:rPr>
              <a:t> can </a:t>
            </a:r>
            <a:r>
              <a:rPr lang="es-ES" sz="2300" spc="-10" dirty="0" err="1">
                <a:latin typeface="Open Sans" panose="020B0606030504020204" pitchFamily="34" charset="0"/>
                <a:cs typeface="Open Sans" panose="020B0606030504020204" pitchFamily="34" charset="0"/>
              </a:rPr>
              <a:t>have</a:t>
            </a:r>
            <a:r>
              <a:rPr lang="es-ES" sz="2300" spc="-1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300" spc="-10" dirty="0" err="1">
                <a:latin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s-ES" sz="2300" spc="-1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300" spc="-10" dirty="0" err="1">
                <a:latin typeface="Open Sans" panose="020B0606030504020204" pitchFamily="34" charset="0"/>
                <a:cs typeface="Open Sans" panose="020B0606030504020204" pitchFamily="34" charset="0"/>
              </a:rPr>
              <a:t>functionality</a:t>
            </a:r>
            <a:r>
              <a:rPr lang="es-ES" sz="2300" spc="-1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300" spc="-10" dirty="0" err="1">
                <a:latin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es-ES" sz="2300" spc="-1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300" spc="-10" dirty="0" err="1">
                <a:latin typeface="Open Sans" panose="020B0606030504020204" pitchFamily="34" charset="0"/>
                <a:cs typeface="Open Sans" panose="020B0606030504020204" pitchFamily="34" charset="0"/>
              </a:rPr>
              <a:t>inhibiting</a:t>
            </a:r>
            <a:r>
              <a:rPr lang="es-ES" sz="2300" spc="-1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300" spc="-10" dirty="0" err="1">
                <a:latin typeface="Open Sans" panose="020B0606030504020204" pitchFamily="34" charset="0"/>
                <a:cs typeface="Open Sans" panose="020B0606030504020204" pitchFamily="34" charset="0"/>
              </a:rPr>
              <a:t>voluntary</a:t>
            </a:r>
            <a:r>
              <a:rPr lang="es-ES" sz="2300" spc="-10" dirty="0">
                <a:latin typeface="Open Sans" panose="020B0606030504020204" pitchFamily="34" charset="0"/>
                <a:cs typeface="Open Sans" panose="020B0606030504020204" pitchFamily="34" charset="0"/>
              </a:rPr>
              <a:t> motor </a:t>
            </a:r>
            <a:r>
              <a:rPr lang="es-ES" sz="2300" spc="-10" dirty="0" err="1">
                <a:latin typeface="Open Sans" panose="020B0606030504020204" pitchFamily="34" charset="0"/>
                <a:cs typeface="Open Sans" panose="020B0606030504020204" pitchFamily="34" charset="0"/>
              </a:rPr>
              <a:t>behaviors</a:t>
            </a:r>
            <a:r>
              <a:rPr lang="es-ES" sz="2300" spc="-10" dirty="0">
                <a:latin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sz="23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888" y="2217420"/>
            <a:ext cx="1932432" cy="23621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1176" y="312420"/>
            <a:ext cx="9079992" cy="48463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851530" y="6072123"/>
            <a:ext cx="342646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4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2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18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F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10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9" name="object 20">
            <a:extLst>
              <a:ext uri="{FF2B5EF4-FFF2-40B4-BE49-F238E27FC236}">
                <a16:creationId xmlns:a16="http://schemas.microsoft.com/office/drawing/2014/main" id="{6BFB9F86-8F45-CC79-4835-058972839C8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87230" y="5921305"/>
            <a:ext cx="1362455" cy="63855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49" y="0"/>
            <a:ext cx="12198350" cy="6858000"/>
            <a:chOff x="-6349" y="0"/>
            <a:chExt cx="1219835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441703"/>
              <a:ext cx="7187565" cy="2265045"/>
            </a:xfrm>
            <a:custGeom>
              <a:avLst/>
              <a:gdLst/>
              <a:ahLst/>
              <a:cxnLst/>
              <a:rect l="l" t="t" r="r" b="b"/>
              <a:pathLst>
                <a:path w="7187565" h="2265045">
                  <a:moveTo>
                    <a:pt x="6054851" y="2264664"/>
                  </a:moveTo>
                  <a:lnTo>
                    <a:pt x="0" y="2264664"/>
                  </a:lnTo>
                </a:path>
                <a:path w="7187565" h="2265045">
                  <a:moveTo>
                    <a:pt x="0" y="0"/>
                  </a:moveTo>
                  <a:lnTo>
                    <a:pt x="6054851" y="0"/>
                  </a:lnTo>
                  <a:lnTo>
                    <a:pt x="6102715" y="993"/>
                  </a:lnTo>
                  <a:lnTo>
                    <a:pt x="6150072" y="3947"/>
                  </a:lnTo>
                  <a:lnTo>
                    <a:pt x="6196884" y="8822"/>
                  </a:lnTo>
                  <a:lnTo>
                    <a:pt x="6243111" y="15580"/>
                  </a:lnTo>
                  <a:lnTo>
                    <a:pt x="6288714" y="24180"/>
                  </a:lnTo>
                  <a:lnTo>
                    <a:pt x="6333654" y="34583"/>
                  </a:lnTo>
                  <a:lnTo>
                    <a:pt x="6377891" y="46751"/>
                  </a:lnTo>
                  <a:lnTo>
                    <a:pt x="6421385" y="60643"/>
                  </a:lnTo>
                  <a:lnTo>
                    <a:pt x="6464098" y="76221"/>
                  </a:lnTo>
                  <a:lnTo>
                    <a:pt x="6505991" y="93445"/>
                  </a:lnTo>
                  <a:lnTo>
                    <a:pt x="6547023" y="112276"/>
                  </a:lnTo>
                  <a:lnTo>
                    <a:pt x="6587157" y="132674"/>
                  </a:lnTo>
                  <a:lnTo>
                    <a:pt x="6626351" y="154601"/>
                  </a:lnTo>
                  <a:lnTo>
                    <a:pt x="6664568" y="178016"/>
                  </a:lnTo>
                  <a:lnTo>
                    <a:pt x="6701767" y="202882"/>
                  </a:lnTo>
                  <a:lnTo>
                    <a:pt x="6737910" y="229157"/>
                  </a:lnTo>
                  <a:lnTo>
                    <a:pt x="6772957" y="256804"/>
                  </a:lnTo>
                  <a:lnTo>
                    <a:pt x="6806869" y="285782"/>
                  </a:lnTo>
                  <a:lnTo>
                    <a:pt x="6839607" y="316052"/>
                  </a:lnTo>
                  <a:lnTo>
                    <a:pt x="6871130" y="347576"/>
                  </a:lnTo>
                  <a:lnTo>
                    <a:pt x="6901401" y="380313"/>
                  </a:lnTo>
                  <a:lnTo>
                    <a:pt x="6930379" y="414225"/>
                  </a:lnTo>
                  <a:lnTo>
                    <a:pt x="6958026" y="449272"/>
                  </a:lnTo>
                  <a:lnTo>
                    <a:pt x="6984301" y="485415"/>
                  </a:lnTo>
                  <a:lnTo>
                    <a:pt x="7009166" y="522615"/>
                  </a:lnTo>
                  <a:lnTo>
                    <a:pt x="7032582" y="560831"/>
                  </a:lnTo>
                  <a:lnTo>
                    <a:pt x="7054509" y="600026"/>
                  </a:lnTo>
                  <a:lnTo>
                    <a:pt x="7074907" y="640159"/>
                  </a:lnTo>
                  <a:lnTo>
                    <a:pt x="7093738" y="681192"/>
                  </a:lnTo>
                  <a:lnTo>
                    <a:pt x="7110962" y="723084"/>
                  </a:lnTo>
                  <a:lnTo>
                    <a:pt x="7126540" y="765798"/>
                  </a:lnTo>
                  <a:lnTo>
                    <a:pt x="7140432" y="809292"/>
                  </a:lnTo>
                  <a:lnTo>
                    <a:pt x="7152600" y="853529"/>
                  </a:lnTo>
                  <a:lnTo>
                    <a:pt x="7163003" y="898468"/>
                  </a:lnTo>
                  <a:lnTo>
                    <a:pt x="7171603" y="944071"/>
                  </a:lnTo>
                  <a:lnTo>
                    <a:pt x="7178360" y="990298"/>
                  </a:lnTo>
                  <a:lnTo>
                    <a:pt x="7183236" y="1037110"/>
                  </a:lnTo>
                  <a:lnTo>
                    <a:pt x="7186190" y="1084468"/>
                  </a:lnTo>
                  <a:lnTo>
                    <a:pt x="7187183" y="1132332"/>
                  </a:lnTo>
                  <a:lnTo>
                    <a:pt x="7186190" y="1180195"/>
                  </a:lnTo>
                  <a:lnTo>
                    <a:pt x="7183236" y="1227553"/>
                  </a:lnTo>
                  <a:lnTo>
                    <a:pt x="7178360" y="1274365"/>
                  </a:lnTo>
                  <a:lnTo>
                    <a:pt x="7171603" y="1320592"/>
                  </a:lnTo>
                  <a:lnTo>
                    <a:pt x="7163003" y="1366195"/>
                  </a:lnTo>
                  <a:lnTo>
                    <a:pt x="7152600" y="1411134"/>
                  </a:lnTo>
                  <a:lnTo>
                    <a:pt x="7140432" y="1455371"/>
                  </a:lnTo>
                  <a:lnTo>
                    <a:pt x="7126540" y="1498865"/>
                  </a:lnTo>
                  <a:lnTo>
                    <a:pt x="7110962" y="1541579"/>
                  </a:lnTo>
                  <a:lnTo>
                    <a:pt x="7093738" y="1583471"/>
                  </a:lnTo>
                  <a:lnTo>
                    <a:pt x="7074907" y="1624504"/>
                  </a:lnTo>
                  <a:lnTo>
                    <a:pt x="7054509" y="1664637"/>
                  </a:lnTo>
                  <a:lnTo>
                    <a:pt x="7032582" y="1703831"/>
                  </a:lnTo>
                  <a:lnTo>
                    <a:pt x="7009166" y="1742048"/>
                  </a:lnTo>
                  <a:lnTo>
                    <a:pt x="6984301" y="1779248"/>
                  </a:lnTo>
                  <a:lnTo>
                    <a:pt x="6958026" y="1815391"/>
                  </a:lnTo>
                  <a:lnTo>
                    <a:pt x="6930379" y="1850438"/>
                  </a:lnTo>
                  <a:lnTo>
                    <a:pt x="6901401" y="1884350"/>
                  </a:lnTo>
                  <a:lnTo>
                    <a:pt x="6871130" y="1917087"/>
                  </a:lnTo>
                  <a:lnTo>
                    <a:pt x="6839607" y="1948611"/>
                  </a:lnTo>
                  <a:lnTo>
                    <a:pt x="6806869" y="1978881"/>
                  </a:lnTo>
                  <a:lnTo>
                    <a:pt x="6772957" y="2007859"/>
                  </a:lnTo>
                  <a:lnTo>
                    <a:pt x="6737910" y="2035506"/>
                  </a:lnTo>
                  <a:lnTo>
                    <a:pt x="6701767" y="2061781"/>
                  </a:lnTo>
                  <a:lnTo>
                    <a:pt x="6664568" y="2086647"/>
                  </a:lnTo>
                  <a:lnTo>
                    <a:pt x="6626351" y="2110062"/>
                  </a:lnTo>
                  <a:lnTo>
                    <a:pt x="6587157" y="2131989"/>
                  </a:lnTo>
                  <a:lnTo>
                    <a:pt x="6547023" y="2152387"/>
                  </a:lnTo>
                  <a:lnTo>
                    <a:pt x="6505991" y="2171218"/>
                  </a:lnTo>
                  <a:lnTo>
                    <a:pt x="6464098" y="2188442"/>
                  </a:lnTo>
                  <a:lnTo>
                    <a:pt x="6421385" y="2204020"/>
                  </a:lnTo>
                  <a:lnTo>
                    <a:pt x="6377891" y="2217912"/>
                  </a:lnTo>
                  <a:lnTo>
                    <a:pt x="6333654" y="2230080"/>
                  </a:lnTo>
                  <a:lnTo>
                    <a:pt x="6288714" y="2240483"/>
                  </a:lnTo>
                  <a:lnTo>
                    <a:pt x="6243111" y="2249083"/>
                  </a:lnTo>
                  <a:lnTo>
                    <a:pt x="6196884" y="2255841"/>
                  </a:lnTo>
                  <a:lnTo>
                    <a:pt x="6150072" y="2260716"/>
                  </a:lnTo>
                  <a:lnTo>
                    <a:pt x="6102715" y="2263670"/>
                  </a:lnTo>
                  <a:lnTo>
                    <a:pt x="6054851" y="226466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1279" y="1802892"/>
              <a:ext cx="11341735" cy="2265045"/>
            </a:xfrm>
            <a:custGeom>
              <a:avLst/>
              <a:gdLst/>
              <a:ahLst/>
              <a:cxnLst/>
              <a:rect l="l" t="t" r="r" b="b"/>
              <a:pathLst>
                <a:path w="11341735" h="2265045">
                  <a:moveTo>
                    <a:pt x="10209288" y="0"/>
                  </a:moveTo>
                  <a:lnTo>
                    <a:pt x="1132344" y="0"/>
                  </a:lnTo>
                  <a:lnTo>
                    <a:pt x="1084479" y="993"/>
                  </a:lnTo>
                  <a:lnTo>
                    <a:pt x="1037120" y="3947"/>
                  </a:lnTo>
                  <a:lnTo>
                    <a:pt x="990306" y="8822"/>
                  </a:lnTo>
                  <a:lnTo>
                    <a:pt x="944078" y="15580"/>
                  </a:lnTo>
                  <a:lnTo>
                    <a:pt x="898474" y="24180"/>
                  </a:lnTo>
                  <a:lnTo>
                    <a:pt x="853533" y="34583"/>
                  </a:lnTo>
                  <a:lnTo>
                    <a:pt x="809296" y="46751"/>
                  </a:lnTo>
                  <a:lnTo>
                    <a:pt x="765800" y="60643"/>
                  </a:lnTo>
                  <a:lnTo>
                    <a:pt x="723087" y="76221"/>
                  </a:lnTo>
                  <a:lnTo>
                    <a:pt x="681194" y="93445"/>
                  </a:lnTo>
                  <a:lnTo>
                    <a:pt x="640161" y="112276"/>
                  </a:lnTo>
                  <a:lnTo>
                    <a:pt x="600028" y="132674"/>
                  </a:lnTo>
                  <a:lnTo>
                    <a:pt x="560833" y="154601"/>
                  </a:lnTo>
                  <a:lnTo>
                    <a:pt x="522616" y="178016"/>
                  </a:lnTo>
                  <a:lnTo>
                    <a:pt x="485417" y="202882"/>
                  </a:lnTo>
                  <a:lnTo>
                    <a:pt x="449274" y="229157"/>
                  </a:lnTo>
                  <a:lnTo>
                    <a:pt x="414227" y="256804"/>
                  </a:lnTo>
                  <a:lnTo>
                    <a:pt x="380316" y="285782"/>
                  </a:lnTo>
                  <a:lnTo>
                    <a:pt x="347579" y="316052"/>
                  </a:lnTo>
                  <a:lnTo>
                    <a:pt x="316056" y="347576"/>
                  </a:lnTo>
                  <a:lnTo>
                    <a:pt x="285786" y="380313"/>
                  </a:lnTo>
                  <a:lnTo>
                    <a:pt x="256808" y="414225"/>
                  </a:lnTo>
                  <a:lnTo>
                    <a:pt x="229162" y="449272"/>
                  </a:lnTo>
                  <a:lnTo>
                    <a:pt x="202887" y="485415"/>
                  </a:lnTo>
                  <a:lnTo>
                    <a:pt x="178023" y="522615"/>
                  </a:lnTo>
                  <a:lnTo>
                    <a:pt x="154608" y="560832"/>
                  </a:lnTo>
                  <a:lnTo>
                    <a:pt x="132682" y="600026"/>
                  </a:lnTo>
                  <a:lnTo>
                    <a:pt x="112284" y="640159"/>
                  </a:lnTo>
                  <a:lnTo>
                    <a:pt x="93454" y="681192"/>
                  </a:lnTo>
                  <a:lnTo>
                    <a:pt x="76231" y="723084"/>
                  </a:lnTo>
                  <a:lnTo>
                    <a:pt x="60653" y="765798"/>
                  </a:lnTo>
                  <a:lnTo>
                    <a:pt x="46762" y="809292"/>
                  </a:lnTo>
                  <a:lnTo>
                    <a:pt x="34594" y="853529"/>
                  </a:lnTo>
                  <a:lnTo>
                    <a:pt x="24191" y="898468"/>
                  </a:lnTo>
                  <a:lnTo>
                    <a:pt x="15592" y="944071"/>
                  </a:lnTo>
                  <a:lnTo>
                    <a:pt x="8835" y="990298"/>
                  </a:lnTo>
                  <a:lnTo>
                    <a:pt x="3959" y="1037110"/>
                  </a:lnTo>
                  <a:lnTo>
                    <a:pt x="1006" y="1084468"/>
                  </a:lnTo>
                  <a:lnTo>
                    <a:pt x="0" y="1132332"/>
                  </a:lnTo>
                  <a:lnTo>
                    <a:pt x="993" y="1180195"/>
                  </a:lnTo>
                  <a:lnTo>
                    <a:pt x="3947" y="1227553"/>
                  </a:lnTo>
                  <a:lnTo>
                    <a:pt x="8822" y="1274365"/>
                  </a:lnTo>
                  <a:lnTo>
                    <a:pt x="15579" y="1320592"/>
                  </a:lnTo>
                  <a:lnTo>
                    <a:pt x="24179" y="1366195"/>
                  </a:lnTo>
                  <a:lnTo>
                    <a:pt x="34582" y="1411134"/>
                  </a:lnTo>
                  <a:lnTo>
                    <a:pt x="46749" y="1455371"/>
                  </a:lnTo>
                  <a:lnTo>
                    <a:pt x="60641" y="1498865"/>
                  </a:lnTo>
                  <a:lnTo>
                    <a:pt x="76218" y="1541579"/>
                  </a:lnTo>
                  <a:lnTo>
                    <a:pt x="93441" y="1583471"/>
                  </a:lnTo>
                  <a:lnTo>
                    <a:pt x="112272" y="1624504"/>
                  </a:lnTo>
                  <a:lnTo>
                    <a:pt x="132670" y="1664637"/>
                  </a:lnTo>
                  <a:lnTo>
                    <a:pt x="154596" y="1703832"/>
                  </a:lnTo>
                  <a:lnTo>
                    <a:pt x="178011" y="1742048"/>
                  </a:lnTo>
                  <a:lnTo>
                    <a:pt x="202875" y="1779248"/>
                  </a:lnTo>
                  <a:lnTo>
                    <a:pt x="229150" y="1815391"/>
                  </a:lnTo>
                  <a:lnTo>
                    <a:pt x="256796" y="1850438"/>
                  </a:lnTo>
                  <a:lnTo>
                    <a:pt x="285774" y="1884350"/>
                  </a:lnTo>
                  <a:lnTo>
                    <a:pt x="316045" y="1917087"/>
                  </a:lnTo>
                  <a:lnTo>
                    <a:pt x="347568" y="1948611"/>
                  </a:lnTo>
                  <a:lnTo>
                    <a:pt x="380305" y="1978881"/>
                  </a:lnTo>
                  <a:lnTo>
                    <a:pt x="414217" y="2007859"/>
                  </a:lnTo>
                  <a:lnTo>
                    <a:pt x="449264" y="2035506"/>
                  </a:lnTo>
                  <a:lnTo>
                    <a:pt x="485407" y="2061781"/>
                  </a:lnTo>
                  <a:lnTo>
                    <a:pt x="522607" y="2086647"/>
                  </a:lnTo>
                  <a:lnTo>
                    <a:pt x="560824" y="2110062"/>
                  </a:lnTo>
                  <a:lnTo>
                    <a:pt x="600019" y="2131989"/>
                  </a:lnTo>
                  <a:lnTo>
                    <a:pt x="640153" y="2152387"/>
                  </a:lnTo>
                  <a:lnTo>
                    <a:pt x="681186" y="2171218"/>
                  </a:lnTo>
                  <a:lnTo>
                    <a:pt x="723080" y="2188442"/>
                  </a:lnTo>
                  <a:lnTo>
                    <a:pt x="765794" y="2204020"/>
                  </a:lnTo>
                  <a:lnTo>
                    <a:pt x="809290" y="2217912"/>
                  </a:lnTo>
                  <a:lnTo>
                    <a:pt x="853528" y="2230080"/>
                  </a:lnTo>
                  <a:lnTo>
                    <a:pt x="898469" y="2240483"/>
                  </a:lnTo>
                  <a:lnTo>
                    <a:pt x="944074" y="2249083"/>
                  </a:lnTo>
                  <a:lnTo>
                    <a:pt x="990303" y="2255841"/>
                  </a:lnTo>
                  <a:lnTo>
                    <a:pt x="1037118" y="2260716"/>
                  </a:lnTo>
                  <a:lnTo>
                    <a:pt x="1084478" y="2263670"/>
                  </a:lnTo>
                  <a:lnTo>
                    <a:pt x="1132344" y="2264664"/>
                  </a:lnTo>
                  <a:lnTo>
                    <a:pt x="10209288" y="2264664"/>
                  </a:lnTo>
                  <a:lnTo>
                    <a:pt x="10257152" y="2263670"/>
                  </a:lnTo>
                  <a:lnTo>
                    <a:pt x="10304509" y="2260716"/>
                  </a:lnTo>
                  <a:lnTo>
                    <a:pt x="10351321" y="2255841"/>
                  </a:lnTo>
                  <a:lnTo>
                    <a:pt x="10397548" y="2249083"/>
                  </a:lnTo>
                  <a:lnTo>
                    <a:pt x="10443151" y="2240483"/>
                  </a:lnTo>
                  <a:lnTo>
                    <a:pt x="10488091" y="2230080"/>
                  </a:lnTo>
                  <a:lnTo>
                    <a:pt x="10532327" y="2217912"/>
                  </a:lnTo>
                  <a:lnTo>
                    <a:pt x="10575822" y="2204020"/>
                  </a:lnTo>
                  <a:lnTo>
                    <a:pt x="10618535" y="2188442"/>
                  </a:lnTo>
                  <a:lnTo>
                    <a:pt x="10660428" y="2171218"/>
                  </a:lnTo>
                  <a:lnTo>
                    <a:pt x="10701460" y="2152387"/>
                  </a:lnTo>
                  <a:lnTo>
                    <a:pt x="10741594" y="2131989"/>
                  </a:lnTo>
                  <a:lnTo>
                    <a:pt x="10780788" y="2110062"/>
                  </a:lnTo>
                  <a:lnTo>
                    <a:pt x="10819005" y="2086647"/>
                  </a:lnTo>
                  <a:lnTo>
                    <a:pt x="10856204" y="2061781"/>
                  </a:lnTo>
                  <a:lnTo>
                    <a:pt x="10892347" y="2035506"/>
                  </a:lnTo>
                  <a:lnTo>
                    <a:pt x="10927394" y="2007859"/>
                  </a:lnTo>
                  <a:lnTo>
                    <a:pt x="10961306" y="1978881"/>
                  </a:lnTo>
                  <a:lnTo>
                    <a:pt x="10994044" y="1948611"/>
                  </a:lnTo>
                  <a:lnTo>
                    <a:pt x="11025567" y="1917087"/>
                  </a:lnTo>
                  <a:lnTo>
                    <a:pt x="11055838" y="1884350"/>
                  </a:lnTo>
                  <a:lnTo>
                    <a:pt x="11084816" y="1850438"/>
                  </a:lnTo>
                  <a:lnTo>
                    <a:pt x="11112463" y="1815391"/>
                  </a:lnTo>
                  <a:lnTo>
                    <a:pt x="11138738" y="1779248"/>
                  </a:lnTo>
                  <a:lnTo>
                    <a:pt x="11163603" y="1742048"/>
                  </a:lnTo>
                  <a:lnTo>
                    <a:pt x="11187019" y="1703832"/>
                  </a:lnTo>
                  <a:lnTo>
                    <a:pt x="11208945" y="1664637"/>
                  </a:lnTo>
                  <a:lnTo>
                    <a:pt x="11229344" y="1624504"/>
                  </a:lnTo>
                  <a:lnTo>
                    <a:pt x="11248175" y="1583471"/>
                  </a:lnTo>
                  <a:lnTo>
                    <a:pt x="11265399" y="1541579"/>
                  </a:lnTo>
                  <a:lnTo>
                    <a:pt x="11280977" y="1498865"/>
                  </a:lnTo>
                  <a:lnTo>
                    <a:pt x="11294869" y="1455371"/>
                  </a:lnTo>
                  <a:lnTo>
                    <a:pt x="11307036" y="1411134"/>
                  </a:lnTo>
                  <a:lnTo>
                    <a:pt x="11317440" y="1366195"/>
                  </a:lnTo>
                  <a:lnTo>
                    <a:pt x="11326040" y="1320592"/>
                  </a:lnTo>
                  <a:lnTo>
                    <a:pt x="11332797" y="1274365"/>
                  </a:lnTo>
                  <a:lnTo>
                    <a:pt x="11337673" y="1227553"/>
                  </a:lnTo>
                  <a:lnTo>
                    <a:pt x="11340627" y="1180195"/>
                  </a:lnTo>
                  <a:lnTo>
                    <a:pt x="11341620" y="1132332"/>
                  </a:lnTo>
                  <a:lnTo>
                    <a:pt x="11340627" y="1084468"/>
                  </a:lnTo>
                  <a:lnTo>
                    <a:pt x="11337673" y="1037110"/>
                  </a:lnTo>
                  <a:lnTo>
                    <a:pt x="11332797" y="990298"/>
                  </a:lnTo>
                  <a:lnTo>
                    <a:pt x="11326040" y="944071"/>
                  </a:lnTo>
                  <a:lnTo>
                    <a:pt x="11317440" y="898468"/>
                  </a:lnTo>
                  <a:lnTo>
                    <a:pt x="11307036" y="853529"/>
                  </a:lnTo>
                  <a:lnTo>
                    <a:pt x="11294869" y="809292"/>
                  </a:lnTo>
                  <a:lnTo>
                    <a:pt x="11280977" y="765798"/>
                  </a:lnTo>
                  <a:lnTo>
                    <a:pt x="11265399" y="723084"/>
                  </a:lnTo>
                  <a:lnTo>
                    <a:pt x="11248175" y="681192"/>
                  </a:lnTo>
                  <a:lnTo>
                    <a:pt x="11229344" y="640159"/>
                  </a:lnTo>
                  <a:lnTo>
                    <a:pt x="11208945" y="600026"/>
                  </a:lnTo>
                  <a:lnTo>
                    <a:pt x="11187019" y="560832"/>
                  </a:lnTo>
                  <a:lnTo>
                    <a:pt x="11163603" y="522615"/>
                  </a:lnTo>
                  <a:lnTo>
                    <a:pt x="11138738" y="485415"/>
                  </a:lnTo>
                  <a:lnTo>
                    <a:pt x="11112463" y="449272"/>
                  </a:lnTo>
                  <a:lnTo>
                    <a:pt x="11084816" y="414225"/>
                  </a:lnTo>
                  <a:lnTo>
                    <a:pt x="11055838" y="380313"/>
                  </a:lnTo>
                  <a:lnTo>
                    <a:pt x="11025567" y="347576"/>
                  </a:lnTo>
                  <a:lnTo>
                    <a:pt x="10994044" y="316052"/>
                  </a:lnTo>
                  <a:lnTo>
                    <a:pt x="10961306" y="285782"/>
                  </a:lnTo>
                  <a:lnTo>
                    <a:pt x="10927394" y="256804"/>
                  </a:lnTo>
                  <a:lnTo>
                    <a:pt x="10892347" y="229157"/>
                  </a:lnTo>
                  <a:lnTo>
                    <a:pt x="10856204" y="202882"/>
                  </a:lnTo>
                  <a:lnTo>
                    <a:pt x="10819005" y="178016"/>
                  </a:lnTo>
                  <a:lnTo>
                    <a:pt x="10780788" y="154601"/>
                  </a:lnTo>
                  <a:lnTo>
                    <a:pt x="10741594" y="132674"/>
                  </a:lnTo>
                  <a:lnTo>
                    <a:pt x="10701460" y="112276"/>
                  </a:lnTo>
                  <a:lnTo>
                    <a:pt x="10660428" y="93445"/>
                  </a:lnTo>
                  <a:lnTo>
                    <a:pt x="10618535" y="76221"/>
                  </a:lnTo>
                  <a:lnTo>
                    <a:pt x="10575822" y="60643"/>
                  </a:lnTo>
                  <a:lnTo>
                    <a:pt x="10532327" y="46751"/>
                  </a:lnTo>
                  <a:lnTo>
                    <a:pt x="10488091" y="34583"/>
                  </a:lnTo>
                  <a:lnTo>
                    <a:pt x="10443151" y="24180"/>
                  </a:lnTo>
                  <a:lnTo>
                    <a:pt x="10397548" y="15580"/>
                  </a:lnTo>
                  <a:lnTo>
                    <a:pt x="10351321" y="8822"/>
                  </a:lnTo>
                  <a:lnTo>
                    <a:pt x="10304509" y="3947"/>
                  </a:lnTo>
                  <a:lnTo>
                    <a:pt x="10257152" y="993"/>
                  </a:lnTo>
                  <a:lnTo>
                    <a:pt x="10209288" y="0"/>
                  </a:lnTo>
                  <a:close/>
                </a:path>
              </a:pathLst>
            </a:custGeom>
            <a:solidFill>
              <a:srgbClr val="E98300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6384" y="2225039"/>
              <a:ext cx="2318004" cy="32918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07465" y="2667127"/>
            <a:ext cx="5525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71650" algn="l"/>
                <a:tab pos="2101850" algn="l"/>
                <a:tab pos="3048000" algn="l"/>
              </a:tabLst>
            </a:pPr>
            <a:r>
              <a:rPr sz="2400" spc="220" dirty="0">
                <a:solidFill>
                  <a:srgbClr val="FFFFFF"/>
                </a:solidFill>
              </a:rPr>
              <a:t>CHAP</a:t>
            </a:r>
            <a:r>
              <a:rPr sz="2400" spc="-32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T</a:t>
            </a:r>
            <a:r>
              <a:rPr sz="2400" spc="-325" dirty="0">
                <a:solidFill>
                  <a:srgbClr val="FFFFFF"/>
                </a:solidFill>
              </a:rPr>
              <a:t> </a:t>
            </a:r>
            <a:r>
              <a:rPr sz="2400" spc="110" dirty="0">
                <a:solidFill>
                  <a:srgbClr val="FFFFFF"/>
                </a:solidFill>
              </a:rPr>
              <a:t>ER</a:t>
            </a:r>
            <a:r>
              <a:rPr sz="2400" dirty="0">
                <a:solidFill>
                  <a:srgbClr val="FFFFFF"/>
                </a:solidFill>
              </a:rPr>
              <a:t>	</a:t>
            </a:r>
            <a:r>
              <a:rPr sz="2400" spc="-50" dirty="0">
                <a:solidFill>
                  <a:srgbClr val="FFFFFF"/>
                </a:solidFill>
              </a:rPr>
              <a:t>3</a:t>
            </a:r>
            <a:r>
              <a:rPr sz="2400" dirty="0">
                <a:solidFill>
                  <a:srgbClr val="FFFFFF"/>
                </a:solidFill>
              </a:rPr>
              <a:t>	</a:t>
            </a:r>
            <a:r>
              <a:rPr sz="2400" spc="200" dirty="0">
                <a:solidFill>
                  <a:srgbClr val="FFFFFF"/>
                </a:solidFill>
              </a:rPr>
              <a:t>SELF</a:t>
            </a:r>
            <a:r>
              <a:rPr sz="2400" dirty="0">
                <a:solidFill>
                  <a:srgbClr val="FFFFFF"/>
                </a:solidFill>
              </a:rPr>
              <a:t>	</a:t>
            </a:r>
            <a:r>
              <a:rPr sz="2400" spc="145" dirty="0">
                <a:solidFill>
                  <a:srgbClr val="FFFFFF"/>
                </a:solidFill>
              </a:rPr>
              <a:t>IN</a:t>
            </a:r>
            <a:r>
              <a:rPr sz="2400" spc="-33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T</a:t>
            </a:r>
            <a:r>
              <a:rPr sz="2400" spc="-320" dirty="0">
                <a:solidFill>
                  <a:srgbClr val="FFFFFF"/>
                </a:solidFill>
              </a:rPr>
              <a:t> </a:t>
            </a:r>
            <a:r>
              <a:rPr sz="2400" spc="220" dirty="0">
                <a:solidFill>
                  <a:srgbClr val="FFFFFF"/>
                </a:solidFill>
              </a:rPr>
              <a:t>RUCT</a:t>
            </a:r>
            <a:r>
              <a:rPr sz="2400" spc="-325" dirty="0">
                <a:solidFill>
                  <a:srgbClr val="FFFFFF"/>
                </a:solidFill>
              </a:rPr>
              <a:t> </a:t>
            </a:r>
            <a:r>
              <a:rPr sz="2400" spc="195" dirty="0">
                <a:solidFill>
                  <a:srgbClr val="FFFFFF"/>
                </a:solidFill>
              </a:rPr>
              <a:t>ION</a:t>
            </a:r>
            <a:r>
              <a:rPr sz="2400" spc="-320" dirty="0">
                <a:solidFill>
                  <a:srgbClr val="FFFFFF"/>
                </a:solidFill>
              </a:rPr>
              <a:t> </a:t>
            </a:r>
            <a:r>
              <a:rPr sz="2400" spc="-50" dirty="0">
                <a:solidFill>
                  <a:srgbClr val="FFFFFF"/>
                </a:solidFill>
              </a:rPr>
              <a:t>S</a:t>
            </a:r>
            <a:endParaRPr sz="2400" dirty="0"/>
          </a:p>
        </p:txBody>
      </p:sp>
      <p:sp>
        <p:nvSpPr>
          <p:cNvPr id="8" name="object 8"/>
          <p:cNvSpPr txBox="1"/>
          <p:nvPr/>
        </p:nvSpPr>
        <p:spPr>
          <a:xfrm>
            <a:off x="1007465" y="3108782"/>
            <a:ext cx="65290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Open Sans" panose="020B0606030504020204" pitchFamily="34" charset="0"/>
                <a:cs typeface="Open Sans" panose="020B0606030504020204" pitchFamily="34" charset="0"/>
              </a:rPr>
              <a:t>SELF-</a:t>
            </a:r>
            <a:r>
              <a:rPr sz="2400" dirty="0">
                <a:latin typeface="Open Sans" panose="020B0606030504020204" pitchFamily="34" charset="0"/>
                <a:cs typeface="Open Sans" panose="020B0606030504020204" pitchFamily="34" charset="0"/>
              </a:rPr>
              <a:t>INSTRUCTIONS</a:t>
            </a:r>
            <a:r>
              <a:rPr sz="2400" spc="-2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400" dirty="0">
                <a:latin typeface="Open Sans" panose="020B0606030504020204" pitchFamily="34" charset="0"/>
                <a:cs typeface="Open Sans" panose="020B0606030504020204" pitchFamily="34" charset="0"/>
              </a:rPr>
              <a:t>TRAINING</a:t>
            </a:r>
            <a:r>
              <a:rPr sz="2400" spc="1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400" spc="-10" dirty="0">
                <a:latin typeface="Open Sans" panose="020B0606030504020204" pitchFamily="34" charset="0"/>
                <a:cs typeface="Open Sans" panose="020B0606030504020204" pitchFamily="34" charset="0"/>
              </a:rPr>
              <a:t>PROGRAM</a:t>
            </a:r>
            <a:endParaRPr sz="24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51530" y="6072123"/>
            <a:ext cx="342646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4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2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18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F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10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B69D8049-1E46-5B99-D753-8284C48DDB54}"/>
              </a:ext>
            </a:extLst>
          </p:cNvPr>
          <p:cNvGrpSpPr/>
          <p:nvPr/>
        </p:nvGrpSpPr>
        <p:grpSpPr>
          <a:xfrm>
            <a:off x="-6223" y="5661659"/>
            <a:ext cx="12198350" cy="1196340"/>
            <a:chOff x="-6223" y="5661659"/>
            <a:chExt cx="12198350" cy="1196340"/>
          </a:xfrm>
        </p:grpSpPr>
        <p:grpSp>
          <p:nvGrpSpPr>
            <p:cNvPr id="9" name="object 9"/>
            <p:cNvGrpSpPr/>
            <p:nvPr/>
          </p:nvGrpSpPr>
          <p:grpSpPr>
            <a:xfrm>
              <a:off x="-6223" y="5661659"/>
              <a:ext cx="12198350" cy="1196340"/>
              <a:chOff x="-6223" y="5661659"/>
              <a:chExt cx="12198350" cy="1196340"/>
            </a:xfrm>
          </p:grpSpPr>
          <p:sp>
            <p:nvSpPr>
              <p:cNvPr id="10" name="object 10"/>
              <p:cNvSpPr/>
              <p:nvPr/>
            </p:nvSpPr>
            <p:spPr>
              <a:xfrm>
                <a:off x="0" y="5875019"/>
                <a:ext cx="11590020" cy="982980"/>
              </a:xfrm>
              <a:custGeom>
                <a:avLst/>
                <a:gdLst/>
                <a:ahLst/>
                <a:cxnLst/>
                <a:rect l="l" t="t" r="r" b="b"/>
                <a:pathLst>
                  <a:path w="11590020" h="982979">
                    <a:moveTo>
                      <a:pt x="11098530" y="0"/>
                    </a:moveTo>
                    <a:lnTo>
                      <a:pt x="0" y="0"/>
                    </a:lnTo>
                    <a:lnTo>
                      <a:pt x="0" y="982979"/>
                    </a:lnTo>
                    <a:lnTo>
                      <a:pt x="11098530" y="982979"/>
                    </a:lnTo>
                    <a:lnTo>
                      <a:pt x="11145857" y="980730"/>
                    </a:lnTo>
                    <a:lnTo>
                      <a:pt x="11191913" y="974117"/>
                    </a:lnTo>
                    <a:lnTo>
                      <a:pt x="11236491" y="963348"/>
                    </a:lnTo>
                    <a:lnTo>
                      <a:pt x="11279385" y="948628"/>
                    </a:lnTo>
                    <a:lnTo>
                      <a:pt x="11320390" y="930164"/>
                    </a:lnTo>
                    <a:lnTo>
                      <a:pt x="11359299" y="908161"/>
                    </a:lnTo>
                    <a:lnTo>
                      <a:pt x="11395906" y="882825"/>
                    </a:lnTo>
                    <a:lnTo>
                      <a:pt x="11430005" y="854363"/>
                    </a:lnTo>
                    <a:lnTo>
                      <a:pt x="11461390" y="822980"/>
                    </a:lnTo>
                    <a:lnTo>
                      <a:pt x="11489854" y="788882"/>
                    </a:lnTo>
                    <a:lnTo>
                      <a:pt x="11515192" y="752276"/>
                    </a:lnTo>
                    <a:lnTo>
                      <a:pt x="11537197" y="713366"/>
                    </a:lnTo>
                    <a:lnTo>
                      <a:pt x="11555664" y="672361"/>
                    </a:lnTo>
                    <a:lnTo>
                      <a:pt x="11570385" y="629464"/>
                    </a:lnTo>
                    <a:lnTo>
                      <a:pt x="11581156" y="584883"/>
                    </a:lnTo>
                    <a:lnTo>
                      <a:pt x="11587770" y="538822"/>
                    </a:lnTo>
                    <a:lnTo>
                      <a:pt x="11590020" y="491489"/>
                    </a:lnTo>
                    <a:lnTo>
                      <a:pt x="11587770" y="444157"/>
                    </a:lnTo>
                    <a:lnTo>
                      <a:pt x="11581156" y="398096"/>
                    </a:lnTo>
                    <a:lnTo>
                      <a:pt x="11570385" y="353515"/>
                    </a:lnTo>
                    <a:lnTo>
                      <a:pt x="11555664" y="310618"/>
                    </a:lnTo>
                    <a:lnTo>
                      <a:pt x="11537197" y="269613"/>
                    </a:lnTo>
                    <a:lnTo>
                      <a:pt x="11515192" y="230703"/>
                    </a:lnTo>
                    <a:lnTo>
                      <a:pt x="11489854" y="194097"/>
                    </a:lnTo>
                    <a:lnTo>
                      <a:pt x="11461390" y="159999"/>
                    </a:lnTo>
                    <a:lnTo>
                      <a:pt x="11430005" y="128616"/>
                    </a:lnTo>
                    <a:lnTo>
                      <a:pt x="11395906" y="100154"/>
                    </a:lnTo>
                    <a:lnTo>
                      <a:pt x="11359299" y="74818"/>
                    </a:lnTo>
                    <a:lnTo>
                      <a:pt x="11320390" y="52815"/>
                    </a:lnTo>
                    <a:lnTo>
                      <a:pt x="11279385" y="34351"/>
                    </a:lnTo>
                    <a:lnTo>
                      <a:pt x="11236491" y="19631"/>
                    </a:lnTo>
                    <a:lnTo>
                      <a:pt x="11191913" y="8862"/>
                    </a:lnTo>
                    <a:lnTo>
                      <a:pt x="11145857" y="2249"/>
                    </a:lnTo>
                    <a:lnTo>
                      <a:pt x="11098530" y="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10261091" y="5661659"/>
                <a:ext cx="1931035" cy="1196340"/>
              </a:xfrm>
              <a:custGeom>
                <a:avLst/>
                <a:gdLst/>
                <a:ahLst/>
                <a:cxnLst/>
                <a:rect l="l" t="t" r="r" b="b"/>
                <a:pathLst>
                  <a:path w="1931034" h="1196340">
                    <a:moveTo>
                      <a:pt x="1930907" y="0"/>
                    </a:moveTo>
                    <a:lnTo>
                      <a:pt x="598169" y="0"/>
                    </a:lnTo>
                    <a:lnTo>
                      <a:pt x="549115" y="1982"/>
                    </a:lnTo>
                    <a:lnTo>
                      <a:pt x="501151" y="7828"/>
                    </a:lnTo>
                    <a:lnTo>
                      <a:pt x="454433" y="17384"/>
                    </a:lnTo>
                    <a:lnTo>
                      <a:pt x="409114" y="30494"/>
                    </a:lnTo>
                    <a:lnTo>
                      <a:pt x="365349" y="47006"/>
                    </a:lnTo>
                    <a:lnTo>
                      <a:pt x="323291" y="66765"/>
                    </a:lnTo>
                    <a:lnTo>
                      <a:pt x="283094" y="89618"/>
                    </a:lnTo>
                    <a:lnTo>
                      <a:pt x="244912" y="115410"/>
                    </a:lnTo>
                    <a:lnTo>
                      <a:pt x="208900" y="143988"/>
                    </a:lnTo>
                    <a:lnTo>
                      <a:pt x="175212" y="175198"/>
                    </a:lnTo>
                    <a:lnTo>
                      <a:pt x="144001" y="208885"/>
                    </a:lnTo>
                    <a:lnTo>
                      <a:pt x="115421" y="244896"/>
                    </a:lnTo>
                    <a:lnTo>
                      <a:pt x="89627" y="283077"/>
                    </a:lnTo>
                    <a:lnTo>
                      <a:pt x="66772" y="323274"/>
                    </a:lnTo>
                    <a:lnTo>
                      <a:pt x="47011" y="365333"/>
                    </a:lnTo>
                    <a:lnTo>
                      <a:pt x="30498" y="409100"/>
                    </a:lnTo>
                    <a:lnTo>
                      <a:pt x="17386" y="454421"/>
                    </a:lnTo>
                    <a:lnTo>
                      <a:pt x="7829" y="501142"/>
                    </a:lnTo>
                    <a:lnTo>
                      <a:pt x="1983" y="549110"/>
                    </a:lnTo>
                    <a:lnTo>
                      <a:pt x="0" y="598169"/>
                    </a:lnTo>
                    <a:lnTo>
                      <a:pt x="1983" y="647229"/>
                    </a:lnTo>
                    <a:lnTo>
                      <a:pt x="7829" y="695197"/>
                    </a:lnTo>
                    <a:lnTo>
                      <a:pt x="17386" y="741918"/>
                    </a:lnTo>
                    <a:lnTo>
                      <a:pt x="30498" y="787239"/>
                    </a:lnTo>
                    <a:lnTo>
                      <a:pt x="47011" y="831006"/>
                    </a:lnTo>
                    <a:lnTo>
                      <a:pt x="66772" y="873065"/>
                    </a:lnTo>
                    <a:lnTo>
                      <a:pt x="89627" y="913262"/>
                    </a:lnTo>
                    <a:lnTo>
                      <a:pt x="115421" y="951443"/>
                    </a:lnTo>
                    <a:lnTo>
                      <a:pt x="144001" y="987454"/>
                    </a:lnTo>
                    <a:lnTo>
                      <a:pt x="175212" y="1021141"/>
                    </a:lnTo>
                    <a:lnTo>
                      <a:pt x="208900" y="1052351"/>
                    </a:lnTo>
                    <a:lnTo>
                      <a:pt x="244912" y="1080928"/>
                    </a:lnTo>
                    <a:lnTo>
                      <a:pt x="283094" y="1106721"/>
                    </a:lnTo>
                    <a:lnTo>
                      <a:pt x="323291" y="1129573"/>
                    </a:lnTo>
                    <a:lnTo>
                      <a:pt x="365349" y="1149332"/>
                    </a:lnTo>
                    <a:lnTo>
                      <a:pt x="409114" y="1165844"/>
                    </a:lnTo>
                    <a:lnTo>
                      <a:pt x="454433" y="1178955"/>
                    </a:lnTo>
                    <a:lnTo>
                      <a:pt x="501151" y="1188510"/>
                    </a:lnTo>
                    <a:lnTo>
                      <a:pt x="549115" y="1194356"/>
                    </a:lnTo>
                    <a:lnTo>
                      <a:pt x="598169" y="1196339"/>
                    </a:lnTo>
                    <a:lnTo>
                      <a:pt x="1930907" y="1196339"/>
                    </a:lnTo>
                    <a:lnTo>
                      <a:pt x="193090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761" y="5990081"/>
                <a:ext cx="258064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2580640" h="698500">
                    <a:moveTo>
                      <a:pt x="2580132" y="348996"/>
                    </a:moveTo>
                    <a:lnTo>
                      <a:pt x="2576947" y="396353"/>
                    </a:lnTo>
                    <a:lnTo>
                      <a:pt x="2567668" y="441773"/>
                    </a:lnTo>
                    <a:lnTo>
                      <a:pt x="2552712" y="484842"/>
                    </a:lnTo>
                    <a:lnTo>
                      <a:pt x="2532493" y="525142"/>
                    </a:lnTo>
                    <a:lnTo>
                      <a:pt x="2507426" y="562258"/>
                    </a:lnTo>
                    <a:lnTo>
                      <a:pt x="2477928" y="595774"/>
                    </a:lnTo>
                    <a:lnTo>
                      <a:pt x="2444414" y="625275"/>
                    </a:lnTo>
                    <a:lnTo>
                      <a:pt x="2407299" y="650344"/>
                    </a:lnTo>
                    <a:lnTo>
                      <a:pt x="2366998" y="670566"/>
                    </a:lnTo>
                    <a:lnTo>
                      <a:pt x="2323927" y="685525"/>
                    </a:lnTo>
                    <a:lnTo>
                      <a:pt x="2278501" y="694806"/>
                    </a:lnTo>
                    <a:lnTo>
                      <a:pt x="2231136" y="697992"/>
                    </a:lnTo>
                    <a:lnTo>
                      <a:pt x="0" y="697992"/>
                    </a:lnTo>
                    <a:lnTo>
                      <a:pt x="0" y="0"/>
                    </a:lnTo>
                    <a:lnTo>
                      <a:pt x="2231136" y="0"/>
                    </a:lnTo>
                    <a:lnTo>
                      <a:pt x="2278501" y="3185"/>
                    </a:lnTo>
                    <a:lnTo>
                      <a:pt x="2323927" y="12466"/>
                    </a:lnTo>
                    <a:lnTo>
                      <a:pt x="2366998" y="27425"/>
                    </a:lnTo>
                    <a:lnTo>
                      <a:pt x="2407299" y="47647"/>
                    </a:lnTo>
                    <a:lnTo>
                      <a:pt x="2444414" y="72716"/>
                    </a:lnTo>
                    <a:lnTo>
                      <a:pt x="2477928" y="102217"/>
                    </a:lnTo>
                    <a:lnTo>
                      <a:pt x="2507426" y="135733"/>
                    </a:lnTo>
                    <a:lnTo>
                      <a:pt x="2532493" y="172849"/>
                    </a:lnTo>
                    <a:lnTo>
                      <a:pt x="2552712" y="213149"/>
                    </a:lnTo>
                    <a:lnTo>
                      <a:pt x="2567668" y="256218"/>
                    </a:lnTo>
                    <a:lnTo>
                      <a:pt x="2576947" y="301638"/>
                    </a:lnTo>
                    <a:lnTo>
                      <a:pt x="2580132" y="348996"/>
                    </a:lnTo>
                    <a:close/>
                  </a:path>
                </a:pathLst>
              </a:custGeom>
              <a:ln w="13970">
                <a:solidFill>
                  <a:srgbClr val="E983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761" y="5692901"/>
                <a:ext cx="2334895" cy="885825"/>
              </a:xfrm>
              <a:custGeom>
                <a:avLst/>
                <a:gdLst/>
                <a:ahLst/>
                <a:cxnLst/>
                <a:rect l="l" t="t" r="r" b="b"/>
                <a:pathLst>
                  <a:path w="2334895" h="885825">
                    <a:moveTo>
                      <a:pt x="2334768" y="442722"/>
                    </a:moveTo>
                    <a:lnTo>
                      <a:pt x="2332169" y="490962"/>
                    </a:lnTo>
                    <a:lnTo>
                      <a:pt x="2324555" y="537697"/>
                    </a:lnTo>
                    <a:lnTo>
                      <a:pt x="2312194" y="582658"/>
                    </a:lnTo>
                    <a:lnTo>
                      <a:pt x="2295358" y="625573"/>
                    </a:lnTo>
                    <a:lnTo>
                      <a:pt x="2274316" y="666174"/>
                    </a:lnTo>
                    <a:lnTo>
                      <a:pt x="2249338" y="704189"/>
                    </a:lnTo>
                    <a:lnTo>
                      <a:pt x="2220696" y="739350"/>
                    </a:lnTo>
                    <a:lnTo>
                      <a:pt x="2188659" y="771385"/>
                    </a:lnTo>
                    <a:lnTo>
                      <a:pt x="2153497" y="800025"/>
                    </a:lnTo>
                    <a:lnTo>
                      <a:pt x="2115481" y="825000"/>
                    </a:lnTo>
                    <a:lnTo>
                      <a:pt x="2074881" y="846039"/>
                    </a:lnTo>
                    <a:lnTo>
                      <a:pt x="2031967" y="862874"/>
                    </a:lnTo>
                    <a:lnTo>
                      <a:pt x="1987010" y="875232"/>
                    </a:lnTo>
                    <a:lnTo>
                      <a:pt x="1940279" y="882846"/>
                    </a:lnTo>
                    <a:lnTo>
                      <a:pt x="1892046" y="885444"/>
                    </a:lnTo>
                    <a:lnTo>
                      <a:pt x="0" y="885444"/>
                    </a:lnTo>
                    <a:lnTo>
                      <a:pt x="0" y="0"/>
                    </a:lnTo>
                    <a:lnTo>
                      <a:pt x="1892046" y="0"/>
                    </a:lnTo>
                    <a:lnTo>
                      <a:pt x="1940279" y="2597"/>
                    </a:lnTo>
                    <a:lnTo>
                      <a:pt x="1987010" y="10211"/>
                    </a:lnTo>
                    <a:lnTo>
                      <a:pt x="2031967" y="22569"/>
                    </a:lnTo>
                    <a:lnTo>
                      <a:pt x="2074881" y="39404"/>
                    </a:lnTo>
                    <a:lnTo>
                      <a:pt x="2115481" y="60443"/>
                    </a:lnTo>
                    <a:lnTo>
                      <a:pt x="2153497" y="85418"/>
                    </a:lnTo>
                    <a:lnTo>
                      <a:pt x="2188659" y="114058"/>
                    </a:lnTo>
                    <a:lnTo>
                      <a:pt x="2220696" y="146093"/>
                    </a:lnTo>
                    <a:lnTo>
                      <a:pt x="2249338" y="181254"/>
                    </a:lnTo>
                    <a:lnTo>
                      <a:pt x="2274316" y="219269"/>
                    </a:lnTo>
                    <a:lnTo>
                      <a:pt x="2295358" y="259870"/>
                    </a:lnTo>
                    <a:lnTo>
                      <a:pt x="2312194" y="302785"/>
                    </a:lnTo>
                    <a:lnTo>
                      <a:pt x="2324555" y="347746"/>
                    </a:lnTo>
                    <a:lnTo>
                      <a:pt x="2332169" y="394481"/>
                    </a:lnTo>
                    <a:lnTo>
                      <a:pt x="2334768" y="442722"/>
                    </a:lnTo>
                    <a:close/>
                  </a:path>
                </a:pathLst>
              </a:custGeom>
              <a:ln w="1397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0" y="5661659"/>
                <a:ext cx="1828800" cy="1196340"/>
              </a:xfrm>
              <a:custGeom>
                <a:avLst/>
                <a:gdLst/>
                <a:ahLst/>
                <a:cxnLst/>
                <a:rect l="l" t="t" r="r" b="b"/>
                <a:pathLst>
                  <a:path w="1828800" h="1196340">
                    <a:moveTo>
                      <a:pt x="1230630" y="0"/>
                    </a:moveTo>
                    <a:lnTo>
                      <a:pt x="0" y="0"/>
                    </a:lnTo>
                    <a:lnTo>
                      <a:pt x="0" y="1196338"/>
                    </a:lnTo>
                    <a:lnTo>
                      <a:pt x="1230706" y="1196338"/>
                    </a:lnTo>
                    <a:lnTo>
                      <a:pt x="1279684" y="1194358"/>
                    </a:lnTo>
                    <a:lnTo>
                      <a:pt x="1327648" y="1188512"/>
                    </a:lnTo>
                    <a:lnTo>
                      <a:pt x="1374366" y="1178957"/>
                    </a:lnTo>
                    <a:lnTo>
                      <a:pt x="1419685" y="1165846"/>
                    </a:lnTo>
                    <a:lnTo>
                      <a:pt x="1463450" y="1149334"/>
                    </a:lnTo>
                    <a:lnTo>
                      <a:pt x="1505508" y="1129575"/>
                    </a:lnTo>
                    <a:lnTo>
                      <a:pt x="1545705" y="1106722"/>
                    </a:lnTo>
                    <a:lnTo>
                      <a:pt x="1583887" y="1080930"/>
                    </a:lnTo>
                    <a:lnTo>
                      <a:pt x="1619899" y="1052352"/>
                    </a:lnTo>
                    <a:lnTo>
                      <a:pt x="1653587" y="1021142"/>
                    </a:lnTo>
                    <a:lnTo>
                      <a:pt x="1684798" y="987455"/>
                    </a:lnTo>
                    <a:lnTo>
                      <a:pt x="1713378" y="951444"/>
                    </a:lnTo>
                    <a:lnTo>
                      <a:pt x="1739172" y="913263"/>
                    </a:lnTo>
                    <a:lnTo>
                      <a:pt x="1762027" y="873066"/>
                    </a:lnTo>
                    <a:lnTo>
                      <a:pt x="1781788" y="831007"/>
                    </a:lnTo>
                    <a:lnTo>
                      <a:pt x="1798301" y="787240"/>
                    </a:lnTo>
                    <a:lnTo>
                      <a:pt x="1811413" y="741918"/>
                    </a:lnTo>
                    <a:lnTo>
                      <a:pt x="1820970" y="695197"/>
                    </a:lnTo>
                    <a:lnTo>
                      <a:pt x="1826816" y="647229"/>
                    </a:lnTo>
                    <a:lnTo>
                      <a:pt x="1828800" y="598169"/>
                    </a:lnTo>
                    <a:lnTo>
                      <a:pt x="1826816" y="549110"/>
                    </a:lnTo>
                    <a:lnTo>
                      <a:pt x="1820970" y="501142"/>
                    </a:lnTo>
                    <a:lnTo>
                      <a:pt x="1811413" y="454421"/>
                    </a:lnTo>
                    <a:lnTo>
                      <a:pt x="1798301" y="409100"/>
                    </a:lnTo>
                    <a:lnTo>
                      <a:pt x="1781788" y="365333"/>
                    </a:lnTo>
                    <a:lnTo>
                      <a:pt x="1762027" y="323274"/>
                    </a:lnTo>
                    <a:lnTo>
                      <a:pt x="1739172" y="283077"/>
                    </a:lnTo>
                    <a:lnTo>
                      <a:pt x="1713378" y="244896"/>
                    </a:lnTo>
                    <a:lnTo>
                      <a:pt x="1684798" y="208885"/>
                    </a:lnTo>
                    <a:lnTo>
                      <a:pt x="1653587" y="175198"/>
                    </a:lnTo>
                    <a:lnTo>
                      <a:pt x="1619899" y="143988"/>
                    </a:lnTo>
                    <a:lnTo>
                      <a:pt x="1583887" y="115410"/>
                    </a:lnTo>
                    <a:lnTo>
                      <a:pt x="1545705" y="89618"/>
                    </a:lnTo>
                    <a:lnTo>
                      <a:pt x="1505508" y="66765"/>
                    </a:lnTo>
                    <a:lnTo>
                      <a:pt x="1463450" y="47006"/>
                    </a:lnTo>
                    <a:lnTo>
                      <a:pt x="1419685" y="30494"/>
                    </a:lnTo>
                    <a:lnTo>
                      <a:pt x="1374366" y="17384"/>
                    </a:lnTo>
                    <a:lnTo>
                      <a:pt x="1327648" y="7828"/>
                    </a:lnTo>
                    <a:lnTo>
                      <a:pt x="1279684" y="1982"/>
                    </a:lnTo>
                    <a:lnTo>
                      <a:pt x="123063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" name="object 1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655308" y="6173723"/>
                <a:ext cx="615696" cy="374903"/>
              </a:xfrm>
              <a:prstGeom prst="rect">
                <a:avLst/>
              </a:prstGeom>
            </p:spPr>
          </p:pic>
          <p:pic>
            <p:nvPicPr>
              <p:cNvPr id="16" name="object 1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636763" y="6272783"/>
                <a:ext cx="1354835" cy="188976"/>
              </a:xfrm>
              <a:prstGeom prst="rect">
                <a:avLst/>
              </a:prstGeom>
            </p:spPr>
          </p:pic>
          <p:pic>
            <p:nvPicPr>
              <p:cNvPr id="17" name="object 17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235439" y="6265163"/>
                <a:ext cx="739140" cy="227076"/>
              </a:xfrm>
              <a:prstGeom prst="rect">
                <a:avLst/>
              </a:prstGeom>
            </p:spPr>
          </p:pic>
          <p:pic>
            <p:nvPicPr>
              <p:cNvPr id="18" name="object 18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42315" y="5921305"/>
                <a:ext cx="1090976" cy="723209"/>
              </a:xfrm>
              <a:prstGeom prst="rect">
                <a:avLst/>
              </a:prstGeom>
            </p:spPr>
          </p:pic>
          <p:sp>
            <p:nvSpPr>
              <p:cNvPr id="19" name="object 19"/>
              <p:cNvSpPr/>
              <p:nvPr/>
            </p:nvSpPr>
            <p:spPr>
              <a:xfrm>
                <a:off x="755605" y="5921941"/>
                <a:ext cx="35560" cy="35560"/>
              </a:xfrm>
              <a:custGeom>
                <a:avLst/>
                <a:gdLst/>
                <a:ahLst/>
                <a:cxnLst/>
                <a:rect l="l" t="t" r="r" b="b"/>
                <a:pathLst>
                  <a:path w="35559" h="35560">
                    <a:moveTo>
                      <a:pt x="27195" y="0"/>
                    </a:moveTo>
                    <a:lnTo>
                      <a:pt x="7800" y="0"/>
                    </a:lnTo>
                    <a:lnTo>
                      <a:pt x="0" y="7636"/>
                    </a:lnTo>
                    <a:lnTo>
                      <a:pt x="0" y="27194"/>
                    </a:lnTo>
                    <a:lnTo>
                      <a:pt x="7800" y="35001"/>
                    </a:lnTo>
                    <a:lnTo>
                      <a:pt x="27195" y="35001"/>
                    </a:lnTo>
                    <a:lnTo>
                      <a:pt x="34975" y="27194"/>
                    </a:lnTo>
                    <a:lnTo>
                      <a:pt x="34975" y="17500"/>
                    </a:lnTo>
                    <a:lnTo>
                      <a:pt x="34975" y="7636"/>
                    </a:lnTo>
                    <a:lnTo>
                      <a:pt x="27195" y="0"/>
                    </a:lnTo>
                    <a:close/>
                  </a:path>
                </a:pathLst>
              </a:custGeom>
              <a:solidFill>
                <a:srgbClr val="00693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25" name="object 20">
              <a:extLst>
                <a:ext uri="{FF2B5EF4-FFF2-40B4-BE49-F238E27FC236}">
                  <a16:creationId xmlns:a16="http://schemas.microsoft.com/office/drawing/2014/main" id="{EF03800D-D5A1-43D1-3E40-98E5C1910ED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87230" y="5921305"/>
              <a:ext cx="1362455" cy="6385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18440"/>
          </a:xfrm>
          <a:custGeom>
            <a:avLst/>
            <a:gdLst/>
            <a:ahLst/>
            <a:cxnLst/>
            <a:rect l="l" t="t" r="r" b="b"/>
            <a:pathLst>
              <a:path w="12192000" h="218440">
                <a:moveTo>
                  <a:pt x="12192000" y="0"/>
                </a:moveTo>
                <a:lnTo>
                  <a:pt x="0" y="0"/>
                </a:lnTo>
                <a:lnTo>
                  <a:pt x="0" y="217931"/>
                </a:lnTo>
                <a:lnTo>
                  <a:pt x="12192000" y="217931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5692902"/>
            <a:ext cx="2334895" cy="885825"/>
          </a:xfrm>
          <a:custGeom>
            <a:avLst/>
            <a:gdLst/>
            <a:ahLst/>
            <a:cxnLst/>
            <a:rect l="l" t="t" r="r" b="b"/>
            <a:pathLst>
              <a:path w="2334895" h="885825">
                <a:moveTo>
                  <a:pt x="2334768" y="442722"/>
                </a:moveTo>
                <a:lnTo>
                  <a:pt x="2332169" y="490962"/>
                </a:lnTo>
                <a:lnTo>
                  <a:pt x="2324555" y="537697"/>
                </a:lnTo>
                <a:lnTo>
                  <a:pt x="2312194" y="582658"/>
                </a:lnTo>
                <a:lnTo>
                  <a:pt x="2295358" y="625573"/>
                </a:lnTo>
                <a:lnTo>
                  <a:pt x="2274316" y="666174"/>
                </a:lnTo>
                <a:lnTo>
                  <a:pt x="2249338" y="704189"/>
                </a:lnTo>
                <a:lnTo>
                  <a:pt x="2220696" y="739350"/>
                </a:lnTo>
                <a:lnTo>
                  <a:pt x="2188659" y="771385"/>
                </a:lnTo>
                <a:lnTo>
                  <a:pt x="2153497" y="800025"/>
                </a:lnTo>
                <a:lnTo>
                  <a:pt x="2115481" y="825000"/>
                </a:lnTo>
                <a:lnTo>
                  <a:pt x="2074881" y="846039"/>
                </a:lnTo>
                <a:lnTo>
                  <a:pt x="2031967" y="862874"/>
                </a:lnTo>
                <a:lnTo>
                  <a:pt x="1987010" y="875232"/>
                </a:lnTo>
                <a:lnTo>
                  <a:pt x="1940279" y="882846"/>
                </a:lnTo>
                <a:lnTo>
                  <a:pt x="1892046" y="885444"/>
                </a:lnTo>
                <a:lnTo>
                  <a:pt x="0" y="885444"/>
                </a:lnTo>
                <a:lnTo>
                  <a:pt x="0" y="0"/>
                </a:lnTo>
                <a:lnTo>
                  <a:pt x="1892046" y="0"/>
                </a:lnTo>
                <a:lnTo>
                  <a:pt x="1940279" y="2597"/>
                </a:lnTo>
                <a:lnTo>
                  <a:pt x="1987010" y="10211"/>
                </a:lnTo>
                <a:lnTo>
                  <a:pt x="2031967" y="22569"/>
                </a:lnTo>
                <a:lnTo>
                  <a:pt x="2074881" y="39404"/>
                </a:lnTo>
                <a:lnTo>
                  <a:pt x="2115481" y="60443"/>
                </a:lnTo>
                <a:lnTo>
                  <a:pt x="2153497" y="85418"/>
                </a:lnTo>
                <a:lnTo>
                  <a:pt x="2188659" y="114058"/>
                </a:lnTo>
                <a:lnTo>
                  <a:pt x="2220696" y="146093"/>
                </a:lnTo>
                <a:lnTo>
                  <a:pt x="2249338" y="181254"/>
                </a:lnTo>
                <a:lnTo>
                  <a:pt x="2274316" y="219269"/>
                </a:lnTo>
                <a:lnTo>
                  <a:pt x="2295358" y="259870"/>
                </a:lnTo>
                <a:lnTo>
                  <a:pt x="2312194" y="302785"/>
                </a:lnTo>
                <a:lnTo>
                  <a:pt x="2324555" y="347746"/>
                </a:lnTo>
                <a:lnTo>
                  <a:pt x="2332169" y="394481"/>
                </a:lnTo>
                <a:lnTo>
                  <a:pt x="2334768" y="442722"/>
                </a:lnTo>
                <a:close/>
              </a:path>
            </a:pathLst>
          </a:custGeom>
          <a:ln w="139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661659"/>
            <a:ext cx="1828800" cy="1196340"/>
          </a:xfrm>
          <a:custGeom>
            <a:avLst/>
            <a:gdLst/>
            <a:ahLst/>
            <a:cxnLst/>
            <a:rect l="l" t="t" r="r" b="b"/>
            <a:pathLst>
              <a:path w="1828800" h="1196340">
                <a:moveTo>
                  <a:pt x="1230630" y="0"/>
                </a:moveTo>
                <a:lnTo>
                  <a:pt x="0" y="0"/>
                </a:lnTo>
                <a:lnTo>
                  <a:pt x="0" y="1196338"/>
                </a:lnTo>
                <a:lnTo>
                  <a:pt x="1230706" y="1196338"/>
                </a:lnTo>
                <a:lnTo>
                  <a:pt x="1279684" y="1194358"/>
                </a:lnTo>
                <a:lnTo>
                  <a:pt x="1327648" y="1188512"/>
                </a:lnTo>
                <a:lnTo>
                  <a:pt x="1374366" y="1178957"/>
                </a:lnTo>
                <a:lnTo>
                  <a:pt x="1419685" y="1165846"/>
                </a:lnTo>
                <a:lnTo>
                  <a:pt x="1463450" y="1149334"/>
                </a:lnTo>
                <a:lnTo>
                  <a:pt x="1505508" y="1129575"/>
                </a:lnTo>
                <a:lnTo>
                  <a:pt x="1545705" y="1106722"/>
                </a:lnTo>
                <a:lnTo>
                  <a:pt x="1583887" y="1080930"/>
                </a:lnTo>
                <a:lnTo>
                  <a:pt x="1619899" y="1052352"/>
                </a:lnTo>
                <a:lnTo>
                  <a:pt x="1653587" y="1021142"/>
                </a:lnTo>
                <a:lnTo>
                  <a:pt x="1684798" y="987455"/>
                </a:lnTo>
                <a:lnTo>
                  <a:pt x="1713378" y="951444"/>
                </a:lnTo>
                <a:lnTo>
                  <a:pt x="1739172" y="913263"/>
                </a:lnTo>
                <a:lnTo>
                  <a:pt x="1762027" y="873066"/>
                </a:lnTo>
                <a:lnTo>
                  <a:pt x="1781788" y="831007"/>
                </a:lnTo>
                <a:lnTo>
                  <a:pt x="1798301" y="787240"/>
                </a:lnTo>
                <a:lnTo>
                  <a:pt x="1811413" y="741918"/>
                </a:lnTo>
                <a:lnTo>
                  <a:pt x="1820970" y="695197"/>
                </a:lnTo>
                <a:lnTo>
                  <a:pt x="1826816" y="647229"/>
                </a:lnTo>
                <a:lnTo>
                  <a:pt x="1828800" y="598169"/>
                </a:lnTo>
                <a:lnTo>
                  <a:pt x="1826816" y="549110"/>
                </a:lnTo>
                <a:lnTo>
                  <a:pt x="1820970" y="501142"/>
                </a:lnTo>
                <a:lnTo>
                  <a:pt x="1811413" y="454421"/>
                </a:lnTo>
                <a:lnTo>
                  <a:pt x="1798301" y="409100"/>
                </a:lnTo>
                <a:lnTo>
                  <a:pt x="1781788" y="365333"/>
                </a:lnTo>
                <a:lnTo>
                  <a:pt x="1762027" y="323274"/>
                </a:lnTo>
                <a:lnTo>
                  <a:pt x="1739172" y="283077"/>
                </a:lnTo>
                <a:lnTo>
                  <a:pt x="1713378" y="244896"/>
                </a:lnTo>
                <a:lnTo>
                  <a:pt x="1684798" y="208885"/>
                </a:lnTo>
                <a:lnTo>
                  <a:pt x="1653587" y="175198"/>
                </a:lnTo>
                <a:lnTo>
                  <a:pt x="1619899" y="143988"/>
                </a:lnTo>
                <a:lnTo>
                  <a:pt x="1583887" y="115410"/>
                </a:lnTo>
                <a:lnTo>
                  <a:pt x="1545705" y="89618"/>
                </a:lnTo>
                <a:lnTo>
                  <a:pt x="1505508" y="66765"/>
                </a:lnTo>
                <a:lnTo>
                  <a:pt x="1463450" y="47006"/>
                </a:lnTo>
                <a:lnTo>
                  <a:pt x="1419685" y="30494"/>
                </a:lnTo>
                <a:lnTo>
                  <a:pt x="1374366" y="17384"/>
                </a:lnTo>
                <a:lnTo>
                  <a:pt x="1327648" y="7828"/>
                </a:lnTo>
                <a:lnTo>
                  <a:pt x="1279684" y="1982"/>
                </a:lnTo>
                <a:lnTo>
                  <a:pt x="12306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5605" y="592194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195" y="0"/>
                </a:moveTo>
                <a:lnTo>
                  <a:pt x="7800" y="0"/>
                </a:lnTo>
                <a:lnTo>
                  <a:pt x="0" y="7636"/>
                </a:lnTo>
                <a:lnTo>
                  <a:pt x="0" y="27194"/>
                </a:lnTo>
                <a:lnTo>
                  <a:pt x="7800" y="35001"/>
                </a:lnTo>
                <a:lnTo>
                  <a:pt x="27195" y="35001"/>
                </a:lnTo>
                <a:lnTo>
                  <a:pt x="34975" y="27194"/>
                </a:lnTo>
                <a:lnTo>
                  <a:pt x="34975" y="17500"/>
                </a:lnTo>
                <a:lnTo>
                  <a:pt x="34975" y="7636"/>
                </a:lnTo>
                <a:lnTo>
                  <a:pt x="27195" y="0"/>
                </a:lnTo>
                <a:close/>
              </a:path>
            </a:pathLst>
          </a:custGeom>
          <a:solidFill>
            <a:srgbClr val="0069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9717" y="1751075"/>
            <a:ext cx="3505200" cy="3785870"/>
          </a:xfrm>
          <a:custGeom>
            <a:avLst/>
            <a:gdLst/>
            <a:ahLst/>
            <a:cxnLst/>
            <a:rect l="l" t="t" r="r" b="b"/>
            <a:pathLst>
              <a:path w="3505200" h="3785870">
                <a:moveTo>
                  <a:pt x="1752600" y="0"/>
                </a:moveTo>
                <a:lnTo>
                  <a:pt x="1704358" y="651"/>
                </a:lnTo>
                <a:lnTo>
                  <a:pt x="1656440" y="2593"/>
                </a:lnTo>
                <a:lnTo>
                  <a:pt x="1608860" y="5809"/>
                </a:lnTo>
                <a:lnTo>
                  <a:pt x="1561635" y="10283"/>
                </a:lnTo>
                <a:lnTo>
                  <a:pt x="1514783" y="15998"/>
                </a:lnTo>
                <a:lnTo>
                  <a:pt x="1468320" y="22936"/>
                </a:lnTo>
                <a:lnTo>
                  <a:pt x="1422262" y="31083"/>
                </a:lnTo>
                <a:lnTo>
                  <a:pt x="1376627" y="40420"/>
                </a:lnTo>
                <a:lnTo>
                  <a:pt x="1331431" y="50931"/>
                </a:lnTo>
                <a:lnTo>
                  <a:pt x="1286690" y="62600"/>
                </a:lnTo>
                <a:lnTo>
                  <a:pt x="1242422" y="75409"/>
                </a:lnTo>
                <a:lnTo>
                  <a:pt x="1198644" y="89342"/>
                </a:lnTo>
                <a:lnTo>
                  <a:pt x="1155371" y="104383"/>
                </a:lnTo>
                <a:lnTo>
                  <a:pt x="1112621" y="120514"/>
                </a:lnTo>
                <a:lnTo>
                  <a:pt x="1070410" y="137719"/>
                </a:lnTo>
                <a:lnTo>
                  <a:pt x="1028755" y="155981"/>
                </a:lnTo>
                <a:lnTo>
                  <a:pt x="987673" y="175284"/>
                </a:lnTo>
                <a:lnTo>
                  <a:pt x="947181" y="195610"/>
                </a:lnTo>
                <a:lnTo>
                  <a:pt x="907294" y="216944"/>
                </a:lnTo>
                <a:lnTo>
                  <a:pt x="868030" y="239268"/>
                </a:lnTo>
                <a:lnTo>
                  <a:pt x="829406" y="262565"/>
                </a:lnTo>
                <a:lnTo>
                  <a:pt x="791438" y="286819"/>
                </a:lnTo>
                <a:lnTo>
                  <a:pt x="754144" y="312014"/>
                </a:lnTo>
                <a:lnTo>
                  <a:pt x="717538" y="338132"/>
                </a:lnTo>
                <a:lnTo>
                  <a:pt x="681639" y="365158"/>
                </a:lnTo>
                <a:lnTo>
                  <a:pt x="646464" y="393073"/>
                </a:lnTo>
                <a:lnTo>
                  <a:pt x="612028" y="421862"/>
                </a:lnTo>
                <a:lnTo>
                  <a:pt x="578348" y="451507"/>
                </a:lnTo>
                <a:lnTo>
                  <a:pt x="545442" y="481993"/>
                </a:lnTo>
                <a:lnTo>
                  <a:pt x="513326" y="513302"/>
                </a:lnTo>
                <a:lnTo>
                  <a:pt x="482016" y="545417"/>
                </a:lnTo>
                <a:lnTo>
                  <a:pt x="451529" y="578323"/>
                </a:lnTo>
                <a:lnTo>
                  <a:pt x="421883" y="612002"/>
                </a:lnTo>
                <a:lnTo>
                  <a:pt x="393093" y="646437"/>
                </a:lnTo>
                <a:lnTo>
                  <a:pt x="365177" y="681612"/>
                </a:lnTo>
                <a:lnTo>
                  <a:pt x="338151" y="717511"/>
                </a:lnTo>
                <a:lnTo>
                  <a:pt x="312031" y="754116"/>
                </a:lnTo>
                <a:lnTo>
                  <a:pt x="286836" y="791410"/>
                </a:lnTo>
                <a:lnTo>
                  <a:pt x="262580" y="829378"/>
                </a:lnTo>
                <a:lnTo>
                  <a:pt x="239282" y="868002"/>
                </a:lnTo>
                <a:lnTo>
                  <a:pt x="216957" y="907266"/>
                </a:lnTo>
                <a:lnTo>
                  <a:pt x="195622" y="947153"/>
                </a:lnTo>
                <a:lnTo>
                  <a:pt x="175295" y="987645"/>
                </a:lnTo>
                <a:lnTo>
                  <a:pt x="155991" y="1028728"/>
                </a:lnTo>
                <a:lnTo>
                  <a:pt x="137728" y="1070383"/>
                </a:lnTo>
                <a:lnTo>
                  <a:pt x="120522" y="1112595"/>
                </a:lnTo>
                <a:lnTo>
                  <a:pt x="104390" y="1155346"/>
                </a:lnTo>
                <a:lnTo>
                  <a:pt x="89349" y="1198619"/>
                </a:lnTo>
                <a:lnTo>
                  <a:pt x="75414" y="1242399"/>
                </a:lnTo>
                <a:lnTo>
                  <a:pt x="62604" y="1286668"/>
                </a:lnTo>
                <a:lnTo>
                  <a:pt x="50935" y="1331410"/>
                </a:lnTo>
                <a:lnTo>
                  <a:pt x="40423" y="1376608"/>
                </a:lnTo>
                <a:lnTo>
                  <a:pt x="31085" y="1422245"/>
                </a:lnTo>
                <a:lnTo>
                  <a:pt x="22938" y="1468304"/>
                </a:lnTo>
                <a:lnTo>
                  <a:pt x="15999" y="1514770"/>
                </a:lnTo>
                <a:lnTo>
                  <a:pt x="10284" y="1561624"/>
                </a:lnTo>
                <a:lnTo>
                  <a:pt x="5809" y="1608851"/>
                </a:lnTo>
                <a:lnTo>
                  <a:pt x="2593" y="1656434"/>
                </a:lnTo>
                <a:lnTo>
                  <a:pt x="651" y="1704355"/>
                </a:lnTo>
                <a:lnTo>
                  <a:pt x="0" y="1752600"/>
                </a:lnTo>
                <a:lnTo>
                  <a:pt x="0" y="2033016"/>
                </a:lnTo>
                <a:lnTo>
                  <a:pt x="651" y="2081260"/>
                </a:lnTo>
                <a:lnTo>
                  <a:pt x="2593" y="2129181"/>
                </a:lnTo>
                <a:lnTo>
                  <a:pt x="5809" y="2176764"/>
                </a:lnTo>
                <a:lnTo>
                  <a:pt x="10284" y="2223991"/>
                </a:lnTo>
                <a:lnTo>
                  <a:pt x="15999" y="2270845"/>
                </a:lnTo>
                <a:lnTo>
                  <a:pt x="22938" y="2317311"/>
                </a:lnTo>
                <a:lnTo>
                  <a:pt x="31085" y="2363370"/>
                </a:lnTo>
                <a:lnTo>
                  <a:pt x="40423" y="2409007"/>
                </a:lnTo>
                <a:lnTo>
                  <a:pt x="50935" y="2454205"/>
                </a:lnTo>
                <a:lnTo>
                  <a:pt x="62604" y="2498947"/>
                </a:lnTo>
                <a:lnTo>
                  <a:pt x="75414" y="2543216"/>
                </a:lnTo>
                <a:lnTo>
                  <a:pt x="89349" y="2586996"/>
                </a:lnTo>
                <a:lnTo>
                  <a:pt x="104390" y="2630269"/>
                </a:lnTo>
                <a:lnTo>
                  <a:pt x="120522" y="2673020"/>
                </a:lnTo>
                <a:lnTo>
                  <a:pt x="137728" y="2715232"/>
                </a:lnTo>
                <a:lnTo>
                  <a:pt x="155991" y="2756887"/>
                </a:lnTo>
                <a:lnTo>
                  <a:pt x="175295" y="2797970"/>
                </a:lnTo>
                <a:lnTo>
                  <a:pt x="195622" y="2838462"/>
                </a:lnTo>
                <a:lnTo>
                  <a:pt x="216957" y="2878349"/>
                </a:lnTo>
                <a:lnTo>
                  <a:pt x="239282" y="2917613"/>
                </a:lnTo>
                <a:lnTo>
                  <a:pt x="262580" y="2956237"/>
                </a:lnTo>
                <a:lnTo>
                  <a:pt x="286836" y="2994205"/>
                </a:lnTo>
                <a:lnTo>
                  <a:pt x="312031" y="3031499"/>
                </a:lnTo>
                <a:lnTo>
                  <a:pt x="338151" y="3068104"/>
                </a:lnTo>
                <a:lnTo>
                  <a:pt x="365177" y="3104003"/>
                </a:lnTo>
                <a:lnTo>
                  <a:pt x="393093" y="3139178"/>
                </a:lnTo>
                <a:lnTo>
                  <a:pt x="421883" y="3173613"/>
                </a:lnTo>
                <a:lnTo>
                  <a:pt x="451529" y="3207292"/>
                </a:lnTo>
                <a:lnTo>
                  <a:pt x="482016" y="3240198"/>
                </a:lnTo>
                <a:lnTo>
                  <a:pt x="513326" y="3272313"/>
                </a:lnTo>
                <a:lnTo>
                  <a:pt x="545442" y="3303622"/>
                </a:lnTo>
                <a:lnTo>
                  <a:pt x="578348" y="3334108"/>
                </a:lnTo>
                <a:lnTo>
                  <a:pt x="612028" y="3363753"/>
                </a:lnTo>
                <a:lnTo>
                  <a:pt x="646464" y="3392542"/>
                </a:lnTo>
                <a:lnTo>
                  <a:pt x="681639" y="3420457"/>
                </a:lnTo>
                <a:lnTo>
                  <a:pt x="717538" y="3447483"/>
                </a:lnTo>
                <a:lnTo>
                  <a:pt x="754144" y="3473601"/>
                </a:lnTo>
                <a:lnTo>
                  <a:pt x="791438" y="3498796"/>
                </a:lnTo>
                <a:lnTo>
                  <a:pt x="829406" y="3523050"/>
                </a:lnTo>
                <a:lnTo>
                  <a:pt x="868030" y="3546348"/>
                </a:lnTo>
                <a:lnTo>
                  <a:pt x="907294" y="3568671"/>
                </a:lnTo>
                <a:lnTo>
                  <a:pt x="947181" y="3590005"/>
                </a:lnTo>
                <a:lnTo>
                  <a:pt x="987673" y="3610331"/>
                </a:lnTo>
                <a:lnTo>
                  <a:pt x="1028755" y="3629634"/>
                </a:lnTo>
                <a:lnTo>
                  <a:pt x="1070410" y="3647896"/>
                </a:lnTo>
                <a:lnTo>
                  <a:pt x="1112621" y="3665101"/>
                </a:lnTo>
                <a:lnTo>
                  <a:pt x="1155371" y="3681232"/>
                </a:lnTo>
                <a:lnTo>
                  <a:pt x="1198644" y="3696273"/>
                </a:lnTo>
                <a:lnTo>
                  <a:pt x="1242422" y="3710206"/>
                </a:lnTo>
                <a:lnTo>
                  <a:pt x="1286690" y="3723015"/>
                </a:lnTo>
                <a:lnTo>
                  <a:pt x="1331431" y="3734684"/>
                </a:lnTo>
                <a:lnTo>
                  <a:pt x="1376627" y="3745195"/>
                </a:lnTo>
                <a:lnTo>
                  <a:pt x="1422262" y="3754532"/>
                </a:lnTo>
                <a:lnTo>
                  <a:pt x="1468320" y="3762679"/>
                </a:lnTo>
                <a:lnTo>
                  <a:pt x="1514783" y="3769617"/>
                </a:lnTo>
                <a:lnTo>
                  <a:pt x="1561635" y="3775332"/>
                </a:lnTo>
                <a:lnTo>
                  <a:pt x="1608860" y="3779806"/>
                </a:lnTo>
                <a:lnTo>
                  <a:pt x="1656440" y="3783022"/>
                </a:lnTo>
                <a:lnTo>
                  <a:pt x="1704358" y="3784964"/>
                </a:lnTo>
                <a:lnTo>
                  <a:pt x="1752600" y="3785616"/>
                </a:lnTo>
                <a:lnTo>
                  <a:pt x="1800844" y="3784964"/>
                </a:lnTo>
                <a:lnTo>
                  <a:pt x="1848765" y="3783022"/>
                </a:lnTo>
                <a:lnTo>
                  <a:pt x="1896348" y="3779806"/>
                </a:lnTo>
                <a:lnTo>
                  <a:pt x="1943575" y="3775332"/>
                </a:lnTo>
                <a:lnTo>
                  <a:pt x="1990429" y="3769617"/>
                </a:lnTo>
                <a:lnTo>
                  <a:pt x="2036895" y="3762679"/>
                </a:lnTo>
                <a:lnTo>
                  <a:pt x="2082954" y="3754532"/>
                </a:lnTo>
                <a:lnTo>
                  <a:pt x="2128591" y="3745195"/>
                </a:lnTo>
                <a:lnTo>
                  <a:pt x="2173789" y="3734684"/>
                </a:lnTo>
                <a:lnTo>
                  <a:pt x="2218531" y="3723015"/>
                </a:lnTo>
                <a:lnTo>
                  <a:pt x="2262800" y="3710206"/>
                </a:lnTo>
                <a:lnTo>
                  <a:pt x="2306580" y="3696273"/>
                </a:lnTo>
                <a:lnTo>
                  <a:pt x="2349853" y="3681232"/>
                </a:lnTo>
                <a:lnTo>
                  <a:pt x="2392604" y="3665101"/>
                </a:lnTo>
                <a:lnTo>
                  <a:pt x="2434816" y="3647896"/>
                </a:lnTo>
                <a:lnTo>
                  <a:pt x="2476471" y="3629634"/>
                </a:lnTo>
                <a:lnTo>
                  <a:pt x="2517554" y="3610331"/>
                </a:lnTo>
                <a:lnTo>
                  <a:pt x="2558046" y="3590005"/>
                </a:lnTo>
                <a:lnTo>
                  <a:pt x="2597933" y="3568671"/>
                </a:lnTo>
                <a:lnTo>
                  <a:pt x="2637197" y="3546348"/>
                </a:lnTo>
                <a:lnTo>
                  <a:pt x="2675821" y="3523050"/>
                </a:lnTo>
                <a:lnTo>
                  <a:pt x="2713789" y="3498796"/>
                </a:lnTo>
                <a:lnTo>
                  <a:pt x="2751083" y="3473601"/>
                </a:lnTo>
                <a:lnTo>
                  <a:pt x="2787688" y="3447483"/>
                </a:lnTo>
                <a:lnTo>
                  <a:pt x="2823587" y="3420457"/>
                </a:lnTo>
                <a:lnTo>
                  <a:pt x="2858762" y="3392542"/>
                </a:lnTo>
                <a:lnTo>
                  <a:pt x="2893197" y="3363753"/>
                </a:lnTo>
                <a:lnTo>
                  <a:pt x="2926876" y="3334108"/>
                </a:lnTo>
                <a:lnTo>
                  <a:pt x="2959782" y="3303622"/>
                </a:lnTo>
                <a:lnTo>
                  <a:pt x="2991897" y="3272313"/>
                </a:lnTo>
                <a:lnTo>
                  <a:pt x="3023206" y="3240198"/>
                </a:lnTo>
                <a:lnTo>
                  <a:pt x="3053692" y="3207292"/>
                </a:lnTo>
                <a:lnTo>
                  <a:pt x="3083337" y="3173613"/>
                </a:lnTo>
                <a:lnTo>
                  <a:pt x="3112126" y="3139178"/>
                </a:lnTo>
                <a:lnTo>
                  <a:pt x="3140041" y="3104003"/>
                </a:lnTo>
                <a:lnTo>
                  <a:pt x="3167067" y="3068104"/>
                </a:lnTo>
                <a:lnTo>
                  <a:pt x="3193185" y="3031499"/>
                </a:lnTo>
                <a:lnTo>
                  <a:pt x="3218380" y="2994205"/>
                </a:lnTo>
                <a:lnTo>
                  <a:pt x="3242634" y="2956237"/>
                </a:lnTo>
                <a:lnTo>
                  <a:pt x="3265931" y="2917613"/>
                </a:lnTo>
                <a:lnTo>
                  <a:pt x="3288255" y="2878349"/>
                </a:lnTo>
                <a:lnTo>
                  <a:pt x="3309589" y="2838462"/>
                </a:lnTo>
                <a:lnTo>
                  <a:pt x="3329915" y="2797970"/>
                </a:lnTo>
                <a:lnTo>
                  <a:pt x="3349218" y="2756887"/>
                </a:lnTo>
                <a:lnTo>
                  <a:pt x="3367480" y="2715232"/>
                </a:lnTo>
                <a:lnTo>
                  <a:pt x="3384685" y="2673020"/>
                </a:lnTo>
                <a:lnTo>
                  <a:pt x="3400816" y="2630269"/>
                </a:lnTo>
                <a:lnTo>
                  <a:pt x="3415857" y="2586996"/>
                </a:lnTo>
                <a:lnTo>
                  <a:pt x="3429790" y="2543216"/>
                </a:lnTo>
                <a:lnTo>
                  <a:pt x="3442599" y="2498947"/>
                </a:lnTo>
                <a:lnTo>
                  <a:pt x="3454268" y="2454205"/>
                </a:lnTo>
                <a:lnTo>
                  <a:pt x="3464779" y="2409007"/>
                </a:lnTo>
                <a:lnTo>
                  <a:pt x="3474116" y="2363370"/>
                </a:lnTo>
                <a:lnTo>
                  <a:pt x="3482263" y="2317311"/>
                </a:lnTo>
                <a:lnTo>
                  <a:pt x="3489201" y="2270845"/>
                </a:lnTo>
                <a:lnTo>
                  <a:pt x="3494916" y="2223991"/>
                </a:lnTo>
                <a:lnTo>
                  <a:pt x="3499390" y="2176764"/>
                </a:lnTo>
                <a:lnTo>
                  <a:pt x="3502606" y="2129181"/>
                </a:lnTo>
                <a:lnTo>
                  <a:pt x="3504548" y="2081260"/>
                </a:lnTo>
                <a:lnTo>
                  <a:pt x="3505200" y="2033016"/>
                </a:lnTo>
                <a:lnTo>
                  <a:pt x="3505200" y="1752600"/>
                </a:lnTo>
                <a:lnTo>
                  <a:pt x="3504548" y="1704355"/>
                </a:lnTo>
                <a:lnTo>
                  <a:pt x="3502606" y="1656434"/>
                </a:lnTo>
                <a:lnTo>
                  <a:pt x="3499390" y="1608851"/>
                </a:lnTo>
                <a:lnTo>
                  <a:pt x="3494916" y="1561624"/>
                </a:lnTo>
                <a:lnTo>
                  <a:pt x="3489201" y="1514770"/>
                </a:lnTo>
                <a:lnTo>
                  <a:pt x="3482263" y="1468304"/>
                </a:lnTo>
                <a:lnTo>
                  <a:pt x="3474116" y="1422245"/>
                </a:lnTo>
                <a:lnTo>
                  <a:pt x="3464779" y="1376608"/>
                </a:lnTo>
                <a:lnTo>
                  <a:pt x="3454268" y="1331410"/>
                </a:lnTo>
                <a:lnTo>
                  <a:pt x="3442599" y="1286668"/>
                </a:lnTo>
                <a:lnTo>
                  <a:pt x="3429790" y="1242399"/>
                </a:lnTo>
                <a:lnTo>
                  <a:pt x="3415857" y="1198619"/>
                </a:lnTo>
                <a:lnTo>
                  <a:pt x="3400816" y="1155346"/>
                </a:lnTo>
                <a:lnTo>
                  <a:pt x="3384685" y="1112595"/>
                </a:lnTo>
                <a:lnTo>
                  <a:pt x="3367480" y="1070383"/>
                </a:lnTo>
                <a:lnTo>
                  <a:pt x="3349218" y="1028728"/>
                </a:lnTo>
                <a:lnTo>
                  <a:pt x="3329915" y="987645"/>
                </a:lnTo>
                <a:lnTo>
                  <a:pt x="3309589" y="947153"/>
                </a:lnTo>
                <a:lnTo>
                  <a:pt x="3288255" y="907266"/>
                </a:lnTo>
                <a:lnTo>
                  <a:pt x="3265932" y="868002"/>
                </a:lnTo>
                <a:lnTo>
                  <a:pt x="3242634" y="829378"/>
                </a:lnTo>
                <a:lnTo>
                  <a:pt x="3218380" y="791410"/>
                </a:lnTo>
                <a:lnTo>
                  <a:pt x="3193185" y="754116"/>
                </a:lnTo>
                <a:lnTo>
                  <a:pt x="3167067" y="717511"/>
                </a:lnTo>
                <a:lnTo>
                  <a:pt x="3140041" y="681612"/>
                </a:lnTo>
                <a:lnTo>
                  <a:pt x="3112126" y="646437"/>
                </a:lnTo>
                <a:lnTo>
                  <a:pt x="3083337" y="612002"/>
                </a:lnTo>
                <a:lnTo>
                  <a:pt x="3053692" y="578323"/>
                </a:lnTo>
                <a:lnTo>
                  <a:pt x="3023206" y="545417"/>
                </a:lnTo>
                <a:lnTo>
                  <a:pt x="2991897" y="513302"/>
                </a:lnTo>
                <a:lnTo>
                  <a:pt x="2959782" y="481993"/>
                </a:lnTo>
                <a:lnTo>
                  <a:pt x="2926876" y="451507"/>
                </a:lnTo>
                <a:lnTo>
                  <a:pt x="2893197" y="421862"/>
                </a:lnTo>
                <a:lnTo>
                  <a:pt x="2858762" y="393073"/>
                </a:lnTo>
                <a:lnTo>
                  <a:pt x="2823587" y="365158"/>
                </a:lnTo>
                <a:lnTo>
                  <a:pt x="2787688" y="338132"/>
                </a:lnTo>
                <a:lnTo>
                  <a:pt x="2751083" y="312014"/>
                </a:lnTo>
                <a:lnTo>
                  <a:pt x="2713789" y="286819"/>
                </a:lnTo>
                <a:lnTo>
                  <a:pt x="2675821" y="262565"/>
                </a:lnTo>
                <a:lnTo>
                  <a:pt x="2637197" y="239268"/>
                </a:lnTo>
                <a:lnTo>
                  <a:pt x="2597933" y="216944"/>
                </a:lnTo>
                <a:lnTo>
                  <a:pt x="2558046" y="195610"/>
                </a:lnTo>
                <a:lnTo>
                  <a:pt x="2517554" y="175284"/>
                </a:lnTo>
                <a:lnTo>
                  <a:pt x="2476471" y="155981"/>
                </a:lnTo>
                <a:lnTo>
                  <a:pt x="2434816" y="137719"/>
                </a:lnTo>
                <a:lnTo>
                  <a:pt x="2392604" y="120514"/>
                </a:lnTo>
                <a:lnTo>
                  <a:pt x="2349853" y="104383"/>
                </a:lnTo>
                <a:lnTo>
                  <a:pt x="2306580" y="89342"/>
                </a:lnTo>
                <a:lnTo>
                  <a:pt x="2262800" y="75409"/>
                </a:lnTo>
                <a:lnTo>
                  <a:pt x="2218531" y="62600"/>
                </a:lnTo>
                <a:lnTo>
                  <a:pt x="2173789" y="50931"/>
                </a:lnTo>
                <a:lnTo>
                  <a:pt x="2128591" y="40420"/>
                </a:lnTo>
                <a:lnTo>
                  <a:pt x="2082954" y="31083"/>
                </a:lnTo>
                <a:lnTo>
                  <a:pt x="2036895" y="22936"/>
                </a:lnTo>
                <a:lnTo>
                  <a:pt x="1990429" y="15998"/>
                </a:lnTo>
                <a:lnTo>
                  <a:pt x="1943575" y="10283"/>
                </a:lnTo>
                <a:lnTo>
                  <a:pt x="1896348" y="5809"/>
                </a:lnTo>
                <a:lnTo>
                  <a:pt x="1848765" y="2593"/>
                </a:lnTo>
                <a:lnTo>
                  <a:pt x="1800844" y="651"/>
                </a:lnTo>
                <a:lnTo>
                  <a:pt x="1752600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9717" y="1754411"/>
            <a:ext cx="3505200" cy="3785870"/>
          </a:xfrm>
          <a:custGeom>
            <a:avLst/>
            <a:gdLst/>
            <a:ahLst/>
            <a:cxnLst/>
            <a:rect l="l" t="t" r="r" b="b"/>
            <a:pathLst>
              <a:path w="3505200" h="3785870">
                <a:moveTo>
                  <a:pt x="1752600" y="0"/>
                </a:moveTo>
                <a:lnTo>
                  <a:pt x="1800844" y="651"/>
                </a:lnTo>
                <a:lnTo>
                  <a:pt x="1848765" y="2593"/>
                </a:lnTo>
                <a:lnTo>
                  <a:pt x="1896348" y="5809"/>
                </a:lnTo>
                <a:lnTo>
                  <a:pt x="1943575" y="10283"/>
                </a:lnTo>
                <a:lnTo>
                  <a:pt x="1990429" y="15998"/>
                </a:lnTo>
                <a:lnTo>
                  <a:pt x="2036895" y="22936"/>
                </a:lnTo>
                <a:lnTo>
                  <a:pt x="2082954" y="31083"/>
                </a:lnTo>
                <a:lnTo>
                  <a:pt x="2128591" y="40420"/>
                </a:lnTo>
                <a:lnTo>
                  <a:pt x="2173789" y="50931"/>
                </a:lnTo>
                <a:lnTo>
                  <a:pt x="2218531" y="62600"/>
                </a:lnTo>
                <a:lnTo>
                  <a:pt x="2262800" y="75409"/>
                </a:lnTo>
                <a:lnTo>
                  <a:pt x="2306580" y="89342"/>
                </a:lnTo>
                <a:lnTo>
                  <a:pt x="2349853" y="104383"/>
                </a:lnTo>
                <a:lnTo>
                  <a:pt x="2392604" y="120514"/>
                </a:lnTo>
                <a:lnTo>
                  <a:pt x="2434816" y="137719"/>
                </a:lnTo>
                <a:lnTo>
                  <a:pt x="2476471" y="155981"/>
                </a:lnTo>
                <a:lnTo>
                  <a:pt x="2517554" y="175284"/>
                </a:lnTo>
                <a:lnTo>
                  <a:pt x="2558046" y="195610"/>
                </a:lnTo>
                <a:lnTo>
                  <a:pt x="2597933" y="216944"/>
                </a:lnTo>
                <a:lnTo>
                  <a:pt x="2637197" y="239268"/>
                </a:lnTo>
                <a:lnTo>
                  <a:pt x="2675821" y="262565"/>
                </a:lnTo>
                <a:lnTo>
                  <a:pt x="2713789" y="286819"/>
                </a:lnTo>
                <a:lnTo>
                  <a:pt x="2751083" y="312014"/>
                </a:lnTo>
                <a:lnTo>
                  <a:pt x="2787688" y="338132"/>
                </a:lnTo>
                <a:lnTo>
                  <a:pt x="2823587" y="365158"/>
                </a:lnTo>
                <a:lnTo>
                  <a:pt x="2858762" y="393073"/>
                </a:lnTo>
                <a:lnTo>
                  <a:pt x="2893197" y="421862"/>
                </a:lnTo>
                <a:lnTo>
                  <a:pt x="2926876" y="451507"/>
                </a:lnTo>
                <a:lnTo>
                  <a:pt x="2959782" y="481993"/>
                </a:lnTo>
                <a:lnTo>
                  <a:pt x="2991897" y="513302"/>
                </a:lnTo>
                <a:lnTo>
                  <a:pt x="3023206" y="545417"/>
                </a:lnTo>
                <a:lnTo>
                  <a:pt x="3053692" y="578323"/>
                </a:lnTo>
                <a:lnTo>
                  <a:pt x="3083337" y="612002"/>
                </a:lnTo>
                <a:lnTo>
                  <a:pt x="3112126" y="646437"/>
                </a:lnTo>
                <a:lnTo>
                  <a:pt x="3140041" y="681612"/>
                </a:lnTo>
                <a:lnTo>
                  <a:pt x="3167067" y="717511"/>
                </a:lnTo>
                <a:lnTo>
                  <a:pt x="3193185" y="754116"/>
                </a:lnTo>
                <a:lnTo>
                  <a:pt x="3218380" y="791410"/>
                </a:lnTo>
                <a:lnTo>
                  <a:pt x="3242634" y="829378"/>
                </a:lnTo>
                <a:lnTo>
                  <a:pt x="3265932" y="868002"/>
                </a:lnTo>
                <a:lnTo>
                  <a:pt x="3288255" y="907266"/>
                </a:lnTo>
                <a:lnTo>
                  <a:pt x="3309589" y="947153"/>
                </a:lnTo>
                <a:lnTo>
                  <a:pt x="3329915" y="987645"/>
                </a:lnTo>
                <a:lnTo>
                  <a:pt x="3349218" y="1028728"/>
                </a:lnTo>
                <a:lnTo>
                  <a:pt x="3367480" y="1070383"/>
                </a:lnTo>
                <a:lnTo>
                  <a:pt x="3384685" y="1112595"/>
                </a:lnTo>
                <a:lnTo>
                  <a:pt x="3400816" y="1155346"/>
                </a:lnTo>
                <a:lnTo>
                  <a:pt x="3415857" y="1198619"/>
                </a:lnTo>
                <a:lnTo>
                  <a:pt x="3429790" y="1242399"/>
                </a:lnTo>
                <a:lnTo>
                  <a:pt x="3442599" y="1286668"/>
                </a:lnTo>
                <a:lnTo>
                  <a:pt x="3454268" y="1331410"/>
                </a:lnTo>
                <a:lnTo>
                  <a:pt x="3464779" y="1376608"/>
                </a:lnTo>
                <a:lnTo>
                  <a:pt x="3474116" y="1422245"/>
                </a:lnTo>
                <a:lnTo>
                  <a:pt x="3482263" y="1468304"/>
                </a:lnTo>
                <a:lnTo>
                  <a:pt x="3489201" y="1514770"/>
                </a:lnTo>
                <a:lnTo>
                  <a:pt x="3494916" y="1561624"/>
                </a:lnTo>
                <a:lnTo>
                  <a:pt x="3499390" y="1608851"/>
                </a:lnTo>
                <a:lnTo>
                  <a:pt x="3502606" y="1656434"/>
                </a:lnTo>
                <a:lnTo>
                  <a:pt x="3504548" y="1704355"/>
                </a:lnTo>
                <a:lnTo>
                  <a:pt x="3505200" y="1752600"/>
                </a:lnTo>
                <a:lnTo>
                  <a:pt x="3505200" y="2033016"/>
                </a:lnTo>
                <a:lnTo>
                  <a:pt x="3504548" y="2081260"/>
                </a:lnTo>
                <a:lnTo>
                  <a:pt x="3502606" y="2129181"/>
                </a:lnTo>
                <a:lnTo>
                  <a:pt x="3499390" y="2176764"/>
                </a:lnTo>
                <a:lnTo>
                  <a:pt x="3494916" y="2223991"/>
                </a:lnTo>
                <a:lnTo>
                  <a:pt x="3489201" y="2270845"/>
                </a:lnTo>
                <a:lnTo>
                  <a:pt x="3482263" y="2317311"/>
                </a:lnTo>
                <a:lnTo>
                  <a:pt x="3474116" y="2363370"/>
                </a:lnTo>
                <a:lnTo>
                  <a:pt x="3464779" y="2409007"/>
                </a:lnTo>
                <a:lnTo>
                  <a:pt x="3454268" y="2454205"/>
                </a:lnTo>
                <a:lnTo>
                  <a:pt x="3442599" y="2498947"/>
                </a:lnTo>
                <a:lnTo>
                  <a:pt x="3429790" y="2543216"/>
                </a:lnTo>
                <a:lnTo>
                  <a:pt x="3415857" y="2586996"/>
                </a:lnTo>
                <a:lnTo>
                  <a:pt x="3400816" y="2630269"/>
                </a:lnTo>
                <a:lnTo>
                  <a:pt x="3384685" y="2673020"/>
                </a:lnTo>
                <a:lnTo>
                  <a:pt x="3367480" y="2715232"/>
                </a:lnTo>
                <a:lnTo>
                  <a:pt x="3349218" y="2756887"/>
                </a:lnTo>
                <a:lnTo>
                  <a:pt x="3329915" y="2797970"/>
                </a:lnTo>
                <a:lnTo>
                  <a:pt x="3309589" y="2838462"/>
                </a:lnTo>
                <a:lnTo>
                  <a:pt x="3288255" y="2878349"/>
                </a:lnTo>
                <a:lnTo>
                  <a:pt x="3265931" y="2917613"/>
                </a:lnTo>
                <a:lnTo>
                  <a:pt x="3242634" y="2956237"/>
                </a:lnTo>
                <a:lnTo>
                  <a:pt x="3218380" y="2994205"/>
                </a:lnTo>
                <a:lnTo>
                  <a:pt x="3193185" y="3031499"/>
                </a:lnTo>
                <a:lnTo>
                  <a:pt x="3167067" y="3068104"/>
                </a:lnTo>
                <a:lnTo>
                  <a:pt x="3140041" y="3104003"/>
                </a:lnTo>
                <a:lnTo>
                  <a:pt x="3112126" y="3139178"/>
                </a:lnTo>
                <a:lnTo>
                  <a:pt x="3083337" y="3173613"/>
                </a:lnTo>
                <a:lnTo>
                  <a:pt x="3053692" y="3207292"/>
                </a:lnTo>
                <a:lnTo>
                  <a:pt x="3023206" y="3240198"/>
                </a:lnTo>
                <a:lnTo>
                  <a:pt x="2991897" y="3272313"/>
                </a:lnTo>
                <a:lnTo>
                  <a:pt x="2959782" y="3303622"/>
                </a:lnTo>
                <a:lnTo>
                  <a:pt x="2926876" y="3334108"/>
                </a:lnTo>
                <a:lnTo>
                  <a:pt x="2893197" y="3363753"/>
                </a:lnTo>
                <a:lnTo>
                  <a:pt x="2858762" y="3392542"/>
                </a:lnTo>
                <a:lnTo>
                  <a:pt x="2823587" y="3420457"/>
                </a:lnTo>
                <a:lnTo>
                  <a:pt x="2787688" y="3447483"/>
                </a:lnTo>
                <a:lnTo>
                  <a:pt x="2751083" y="3473601"/>
                </a:lnTo>
                <a:lnTo>
                  <a:pt x="2713789" y="3498796"/>
                </a:lnTo>
                <a:lnTo>
                  <a:pt x="2675821" y="3523050"/>
                </a:lnTo>
                <a:lnTo>
                  <a:pt x="2637197" y="3546348"/>
                </a:lnTo>
                <a:lnTo>
                  <a:pt x="2597933" y="3568671"/>
                </a:lnTo>
                <a:lnTo>
                  <a:pt x="2558046" y="3590005"/>
                </a:lnTo>
                <a:lnTo>
                  <a:pt x="2517554" y="3610331"/>
                </a:lnTo>
                <a:lnTo>
                  <a:pt x="2476471" y="3629634"/>
                </a:lnTo>
                <a:lnTo>
                  <a:pt x="2434816" y="3647896"/>
                </a:lnTo>
                <a:lnTo>
                  <a:pt x="2392604" y="3665101"/>
                </a:lnTo>
                <a:lnTo>
                  <a:pt x="2349853" y="3681232"/>
                </a:lnTo>
                <a:lnTo>
                  <a:pt x="2306580" y="3696273"/>
                </a:lnTo>
                <a:lnTo>
                  <a:pt x="2262800" y="3710206"/>
                </a:lnTo>
                <a:lnTo>
                  <a:pt x="2218531" y="3723015"/>
                </a:lnTo>
                <a:lnTo>
                  <a:pt x="2173789" y="3734684"/>
                </a:lnTo>
                <a:lnTo>
                  <a:pt x="2128591" y="3745195"/>
                </a:lnTo>
                <a:lnTo>
                  <a:pt x="2082954" y="3754532"/>
                </a:lnTo>
                <a:lnTo>
                  <a:pt x="2036895" y="3762679"/>
                </a:lnTo>
                <a:lnTo>
                  <a:pt x="1990429" y="3769617"/>
                </a:lnTo>
                <a:lnTo>
                  <a:pt x="1943575" y="3775332"/>
                </a:lnTo>
                <a:lnTo>
                  <a:pt x="1896348" y="3779806"/>
                </a:lnTo>
                <a:lnTo>
                  <a:pt x="1848765" y="3783022"/>
                </a:lnTo>
                <a:lnTo>
                  <a:pt x="1800844" y="3784964"/>
                </a:lnTo>
                <a:lnTo>
                  <a:pt x="1752600" y="3785616"/>
                </a:lnTo>
                <a:lnTo>
                  <a:pt x="1704358" y="3784964"/>
                </a:lnTo>
                <a:lnTo>
                  <a:pt x="1656440" y="3783022"/>
                </a:lnTo>
                <a:lnTo>
                  <a:pt x="1608860" y="3779806"/>
                </a:lnTo>
                <a:lnTo>
                  <a:pt x="1561635" y="3775332"/>
                </a:lnTo>
                <a:lnTo>
                  <a:pt x="1514783" y="3769617"/>
                </a:lnTo>
                <a:lnTo>
                  <a:pt x="1468320" y="3762679"/>
                </a:lnTo>
                <a:lnTo>
                  <a:pt x="1422262" y="3754532"/>
                </a:lnTo>
                <a:lnTo>
                  <a:pt x="1376627" y="3745195"/>
                </a:lnTo>
                <a:lnTo>
                  <a:pt x="1331431" y="3734684"/>
                </a:lnTo>
                <a:lnTo>
                  <a:pt x="1286690" y="3723015"/>
                </a:lnTo>
                <a:lnTo>
                  <a:pt x="1242422" y="3710206"/>
                </a:lnTo>
                <a:lnTo>
                  <a:pt x="1198644" y="3696273"/>
                </a:lnTo>
                <a:lnTo>
                  <a:pt x="1155371" y="3681232"/>
                </a:lnTo>
                <a:lnTo>
                  <a:pt x="1112621" y="3665101"/>
                </a:lnTo>
                <a:lnTo>
                  <a:pt x="1070410" y="3647896"/>
                </a:lnTo>
                <a:lnTo>
                  <a:pt x="1028755" y="3629634"/>
                </a:lnTo>
                <a:lnTo>
                  <a:pt x="987673" y="3610331"/>
                </a:lnTo>
                <a:lnTo>
                  <a:pt x="947181" y="3590005"/>
                </a:lnTo>
                <a:lnTo>
                  <a:pt x="907294" y="3568671"/>
                </a:lnTo>
                <a:lnTo>
                  <a:pt x="868030" y="3546348"/>
                </a:lnTo>
                <a:lnTo>
                  <a:pt x="829406" y="3523050"/>
                </a:lnTo>
                <a:lnTo>
                  <a:pt x="791438" y="3498796"/>
                </a:lnTo>
                <a:lnTo>
                  <a:pt x="754144" y="3473601"/>
                </a:lnTo>
                <a:lnTo>
                  <a:pt x="717538" y="3447483"/>
                </a:lnTo>
                <a:lnTo>
                  <a:pt x="681639" y="3420457"/>
                </a:lnTo>
                <a:lnTo>
                  <a:pt x="646464" y="3392542"/>
                </a:lnTo>
                <a:lnTo>
                  <a:pt x="612028" y="3363753"/>
                </a:lnTo>
                <a:lnTo>
                  <a:pt x="578348" y="3334108"/>
                </a:lnTo>
                <a:lnTo>
                  <a:pt x="545442" y="3303622"/>
                </a:lnTo>
                <a:lnTo>
                  <a:pt x="513326" y="3272313"/>
                </a:lnTo>
                <a:lnTo>
                  <a:pt x="482016" y="3240198"/>
                </a:lnTo>
                <a:lnTo>
                  <a:pt x="451529" y="3207292"/>
                </a:lnTo>
                <a:lnTo>
                  <a:pt x="421883" y="3173613"/>
                </a:lnTo>
                <a:lnTo>
                  <a:pt x="393093" y="3139178"/>
                </a:lnTo>
                <a:lnTo>
                  <a:pt x="365177" y="3104003"/>
                </a:lnTo>
                <a:lnTo>
                  <a:pt x="338151" y="3068104"/>
                </a:lnTo>
                <a:lnTo>
                  <a:pt x="312031" y="3031499"/>
                </a:lnTo>
                <a:lnTo>
                  <a:pt x="286836" y="2994205"/>
                </a:lnTo>
                <a:lnTo>
                  <a:pt x="262580" y="2956237"/>
                </a:lnTo>
                <a:lnTo>
                  <a:pt x="239282" y="2917613"/>
                </a:lnTo>
                <a:lnTo>
                  <a:pt x="216957" y="2878349"/>
                </a:lnTo>
                <a:lnTo>
                  <a:pt x="195622" y="2838462"/>
                </a:lnTo>
                <a:lnTo>
                  <a:pt x="175295" y="2797970"/>
                </a:lnTo>
                <a:lnTo>
                  <a:pt x="155991" y="2756887"/>
                </a:lnTo>
                <a:lnTo>
                  <a:pt x="137728" y="2715232"/>
                </a:lnTo>
                <a:lnTo>
                  <a:pt x="120522" y="2673020"/>
                </a:lnTo>
                <a:lnTo>
                  <a:pt x="104390" y="2630269"/>
                </a:lnTo>
                <a:lnTo>
                  <a:pt x="89349" y="2586996"/>
                </a:lnTo>
                <a:lnTo>
                  <a:pt x="75414" y="2543216"/>
                </a:lnTo>
                <a:lnTo>
                  <a:pt x="62604" y="2498947"/>
                </a:lnTo>
                <a:lnTo>
                  <a:pt x="50935" y="2454205"/>
                </a:lnTo>
                <a:lnTo>
                  <a:pt x="40423" y="2409007"/>
                </a:lnTo>
                <a:lnTo>
                  <a:pt x="31085" y="2363370"/>
                </a:lnTo>
                <a:lnTo>
                  <a:pt x="22938" y="2317311"/>
                </a:lnTo>
                <a:lnTo>
                  <a:pt x="15999" y="2270845"/>
                </a:lnTo>
                <a:lnTo>
                  <a:pt x="10284" y="2223991"/>
                </a:lnTo>
                <a:lnTo>
                  <a:pt x="5809" y="2176764"/>
                </a:lnTo>
                <a:lnTo>
                  <a:pt x="2593" y="2129181"/>
                </a:lnTo>
                <a:lnTo>
                  <a:pt x="651" y="2081260"/>
                </a:lnTo>
                <a:lnTo>
                  <a:pt x="0" y="2033016"/>
                </a:lnTo>
                <a:lnTo>
                  <a:pt x="0" y="1752600"/>
                </a:lnTo>
                <a:lnTo>
                  <a:pt x="651" y="1704355"/>
                </a:lnTo>
                <a:lnTo>
                  <a:pt x="2593" y="1656434"/>
                </a:lnTo>
                <a:lnTo>
                  <a:pt x="5809" y="1608851"/>
                </a:lnTo>
                <a:lnTo>
                  <a:pt x="10284" y="1561624"/>
                </a:lnTo>
                <a:lnTo>
                  <a:pt x="15999" y="1514770"/>
                </a:lnTo>
                <a:lnTo>
                  <a:pt x="22938" y="1468304"/>
                </a:lnTo>
                <a:lnTo>
                  <a:pt x="31085" y="1422245"/>
                </a:lnTo>
                <a:lnTo>
                  <a:pt x="40423" y="1376608"/>
                </a:lnTo>
                <a:lnTo>
                  <a:pt x="50935" y="1331410"/>
                </a:lnTo>
                <a:lnTo>
                  <a:pt x="62604" y="1286668"/>
                </a:lnTo>
                <a:lnTo>
                  <a:pt x="75414" y="1242399"/>
                </a:lnTo>
                <a:lnTo>
                  <a:pt x="89349" y="1198619"/>
                </a:lnTo>
                <a:lnTo>
                  <a:pt x="104390" y="1155346"/>
                </a:lnTo>
                <a:lnTo>
                  <a:pt x="120522" y="1112595"/>
                </a:lnTo>
                <a:lnTo>
                  <a:pt x="137728" y="1070383"/>
                </a:lnTo>
                <a:lnTo>
                  <a:pt x="155991" y="1028728"/>
                </a:lnTo>
                <a:lnTo>
                  <a:pt x="175295" y="987645"/>
                </a:lnTo>
                <a:lnTo>
                  <a:pt x="195622" y="947153"/>
                </a:lnTo>
                <a:lnTo>
                  <a:pt x="216957" y="907266"/>
                </a:lnTo>
                <a:lnTo>
                  <a:pt x="239282" y="868002"/>
                </a:lnTo>
                <a:lnTo>
                  <a:pt x="262580" y="829378"/>
                </a:lnTo>
                <a:lnTo>
                  <a:pt x="286836" y="791410"/>
                </a:lnTo>
                <a:lnTo>
                  <a:pt x="312031" y="754116"/>
                </a:lnTo>
                <a:lnTo>
                  <a:pt x="338151" y="717511"/>
                </a:lnTo>
                <a:lnTo>
                  <a:pt x="365177" y="681612"/>
                </a:lnTo>
                <a:lnTo>
                  <a:pt x="393093" y="646437"/>
                </a:lnTo>
                <a:lnTo>
                  <a:pt x="421883" y="612002"/>
                </a:lnTo>
                <a:lnTo>
                  <a:pt x="451529" y="578323"/>
                </a:lnTo>
                <a:lnTo>
                  <a:pt x="482016" y="545417"/>
                </a:lnTo>
                <a:lnTo>
                  <a:pt x="513326" y="513302"/>
                </a:lnTo>
                <a:lnTo>
                  <a:pt x="545442" y="481993"/>
                </a:lnTo>
                <a:lnTo>
                  <a:pt x="578348" y="451507"/>
                </a:lnTo>
                <a:lnTo>
                  <a:pt x="612028" y="421862"/>
                </a:lnTo>
                <a:lnTo>
                  <a:pt x="646464" y="393073"/>
                </a:lnTo>
                <a:lnTo>
                  <a:pt x="681639" y="365158"/>
                </a:lnTo>
                <a:lnTo>
                  <a:pt x="717538" y="338132"/>
                </a:lnTo>
                <a:lnTo>
                  <a:pt x="754144" y="312014"/>
                </a:lnTo>
                <a:lnTo>
                  <a:pt x="791438" y="286819"/>
                </a:lnTo>
                <a:lnTo>
                  <a:pt x="829406" y="262565"/>
                </a:lnTo>
                <a:lnTo>
                  <a:pt x="868030" y="239267"/>
                </a:lnTo>
                <a:lnTo>
                  <a:pt x="907294" y="216944"/>
                </a:lnTo>
                <a:lnTo>
                  <a:pt x="947181" y="195610"/>
                </a:lnTo>
                <a:lnTo>
                  <a:pt x="987673" y="175284"/>
                </a:lnTo>
                <a:lnTo>
                  <a:pt x="1028755" y="155981"/>
                </a:lnTo>
                <a:lnTo>
                  <a:pt x="1070410" y="137719"/>
                </a:lnTo>
                <a:lnTo>
                  <a:pt x="1112621" y="120514"/>
                </a:lnTo>
                <a:lnTo>
                  <a:pt x="1155371" y="104383"/>
                </a:lnTo>
                <a:lnTo>
                  <a:pt x="1198644" y="89342"/>
                </a:lnTo>
                <a:lnTo>
                  <a:pt x="1242422" y="75409"/>
                </a:lnTo>
                <a:lnTo>
                  <a:pt x="1286690" y="62600"/>
                </a:lnTo>
                <a:lnTo>
                  <a:pt x="1331431" y="50931"/>
                </a:lnTo>
                <a:lnTo>
                  <a:pt x="1376627" y="40420"/>
                </a:lnTo>
                <a:lnTo>
                  <a:pt x="1422262" y="31083"/>
                </a:lnTo>
                <a:lnTo>
                  <a:pt x="1468320" y="22936"/>
                </a:lnTo>
                <a:lnTo>
                  <a:pt x="1514783" y="15998"/>
                </a:lnTo>
                <a:lnTo>
                  <a:pt x="1561635" y="10283"/>
                </a:lnTo>
                <a:lnTo>
                  <a:pt x="1608860" y="5809"/>
                </a:lnTo>
                <a:lnTo>
                  <a:pt x="1656440" y="2593"/>
                </a:lnTo>
                <a:lnTo>
                  <a:pt x="1704358" y="651"/>
                </a:lnTo>
                <a:lnTo>
                  <a:pt x="1752600" y="0"/>
                </a:lnTo>
                <a:close/>
              </a:path>
            </a:pathLst>
          </a:custGeom>
          <a:ln w="12699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63067" y="450595"/>
            <a:ext cx="3238500" cy="1286827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z="3600" spc="-2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SELF </a:t>
            </a:r>
            <a:r>
              <a:rPr sz="3600" spc="-1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INTRUCTIONS</a:t>
            </a:r>
            <a:endParaRPr sz="36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26745" y="2447208"/>
            <a:ext cx="2308225" cy="2393604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700" dirty="0">
                <a:latin typeface="Open Sans" panose="020B0606030504020204" pitchFamily="34" charset="0"/>
                <a:cs typeface="Open Sans" panose="020B0606030504020204" pitchFamily="34" charset="0"/>
              </a:rPr>
              <a:t>Donald</a:t>
            </a:r>
            <a:r>
              <a:rPr sz="1700" spc="-4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700" spc="-10" dirty="0">
                <a:latin typeface="Open Sans" panose="020B0606030504020204" pitchFamily="34" charset="0"/>
                <a:cs typeface="Open Sans" panose="020B0606030504020204" pitchFamily="34" charset="0"/>
              </a:rPr>
              <a:t>Meichenbaum </a:t>
            </a:r>
            <a:r>
              <a:rPr sz="1700" dirty="0">
                <a:latin typeface="Open Sans" panose="020B0606030504020204" pitchFamily="34" charset="0"/>
                <a:cs typeface="Open Sans" panose="020B0606030504020204" pitchFamily="34" charset="0"/>
              </a:rPr>
              <a:t>(Meichenbaum,</a:t>
            </a:r>
            <a:r>
              <a:rPr sz="1700" spc="-6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700" spc="-10" dirty="0">
                <a:latin typeface="Open Sans" panose="020B0606030504020204" pitchFamily="34" charset="0"/>
                <a:cs typeface="Open Sans" panose="020B0606030504020204" pitchFamily="34" charset="0"/>
              </a:rPr>
              <a:t>1977) </a:t>
            </a:r>
            <a:r>
              <a:rPr sz="1700" dirty="0">
                <a:latin typeface="Open Sans" panose="020B0606030504020204" pitchFamily="34" charset="0"/>
                <a:cs typeface="Open Sans" panose="020B0606030504020204" pitchFamily="34" charset="0"/>
              </a:rPr>
              <a:t>defines</a:t>
            </a:r>
            <a:r>
              <a:rPr sz="1700" spc="-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700" dirty="0">
                <a:latin typeface="Open Sans" panose="020B0606030504020204" pitchFamily="34" charset="0"/>
                <a:cs typeface="Open Sans" panose="020B0606030504020204" pitchFamily="34" charset="0"/>
              </a:rPr>
              <a:t>self-</a:t>
            </a:r>
            <a:r>
              <a:rPr sz="1700" spc="-10" dirty="0">
                <a:latin typeface="Open Sans" panose="020B0606030504020204" pitchFamily="34" charset="0"/>
                <a:cs typeface="Open Sans" panose="020B0606030504020204" pitchFamily="34" charset="0"/>
              </a:rPr>
              <a:t>instructions </a:t>
            </a:r>
            <a:r>
              <a:rPr sz="1700" dirty="0">
                <a:latin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sz="1700" spc="-3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700" dirty="0">
                <a:latin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sz="1700" spc="-2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700" dirty="0">
                <a:latin typeface="Open Sans" panose="020B0606030504020204" pitchFamily="34" charset="0"/>
                <a:cs typeface="Open Sans" panose="020B0606030504020204" pitchFamily="34" charset="0"/>
              </a:rPr>
              <a:t>continuous</a:t>
            </a:r>
            <a:r>
              <a:rPr sz="1700" spc="-2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700" dirty="0">
                <a:latin typeface="Open Sans" panose="020B0606030504020204" pitchFamily="34" charset="0"/>
                <a:cs typeface="Open Sans" panose="020B0606030504020204" pitchFamily="34" charset="0"/>
              </a:rPr>
              <a:t>series</a:t>
            </a:r>
            <a:r>
              <a:rPr sz="1700" spc="-5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700" spc="-25" dirty="0">
                <a:latin typeface="Open Sans" panose="020B0606030504020204" pitchFamily="34" charset="0"/>
                <a:cs typeface="Open Sans" panose="020B0606030504020204" pitchFamily="34" charset="0"/>
              </a:rPr>
              <a:t>of </a:t>
            </a:r>
            <a:r>
              <a:rPr sz="1700" spc="-10" dirty="0">
                <a:latin typeface="Open Sans" panose="020B0606030504020204" pitchFamily="34" charset="0"/>
                <a:cs typeface="Open Sans" panose="020B0606030504020204" pitchFamily="34" charset="0"/>
              </a:rPr>
              <a:t>statements</a:t>
            </a:r>
            <a:r>
              <a:rPr sz="1700" spc="-2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700" dirty="0">
                <a:latin typeface="Open Sans" panose="020B0606030504020204" pitchFamily="34" charset="0"/>
                <a:cs typeface="Open Sans" panose="020B0606030504020204" pitchFamily="34" charset="0"/>
              </a:rPr>
              <a:t>to </a:t>
            </a:r>
            <a:r>
              <a:rPr sz="1700" spc="-10" dirty="0">
                <a:latin typeface="Open Sans" panose="020B0606030504020204" pitchFamily="34" charset="0"/>
                <a:cs typeface="Open Sans" panose="020B0606030504020204" pitchFamily="34" charset="0"/>
              </a:rPr>
              <a:t>ourselves</a:t>
            </a:r>
            <a:r>
              <a:rPr sz="1700" spc="5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700" dirty="0">
                <a:latin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sz="1700" spc="-1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700" dirty="0">
                <a:latin typeface="Open Sans" panose="020B0606030504020204" pitchFamily="34" charset="0"/>
                <a:cs typeface="Open Sans" panose="020B0606030504020204" pitchFamily="34" charset="0"/>
              </a:rPr>
              <a:t>which</a:t>
            </a:r>
            <a:r>
              <a:rPr sz="1700" spc="-4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700" dirty="0">
                <a:latin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sz="1700" spc="-1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700" dirty="0">
                <a:latin typeface="Open Sans" panose="020B0606030504020204" pitchFamily="34" charset="0"/>
                <a:cs typeface="Open Sans" panose="020B0606030504020204" pitchFamily="34" charset="0"/>
              </a:rPr>
              <a:t>tell</a:t>
            </a:r>
            <a:r>
              <a:rPr sz="1700" spc="-1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700" spc="-10" dirty="0">
                <a:latin typeface="Open Sans" panose="020B0606030504020204" pitchFamily="34" charset="0"/>
                <a:cs typeface="Open Sans" panose="020B0606030504020204" pitchFamily="34" charset="0"/>
              </a:rPr>
              <a:t>ourselves </a:t>
            </a:r>
            <a:r>
              <a:rPr sz="1700" dirty="0">
                <a:latin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sz="1700" spc="-3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700" dirty="0">
                <a:latin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sz="1700" spc="-2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700" dirty="0">
                <a:latin typeface="Open Sans" panose="020B0606030504020204" pitchFamily="34" charset="0"/>
                <a:cs typeface="Open Sans" panose="020B0606030504020204" pitchFamily="34" charset="0"/>
              </a:rPr>
              <a:t>think</a:t>
            </a:r>
            <a:r>
              <a:rPr sz="1700" spc="-3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700" dirty="0">
                <a:latin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sz="1700" spc="-3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700" spc="-10" dirty="0">
                <a:latin typeface="Open Sans" panose="020B0606030504020204" pitchFamily="34" charset="0"/>
                <a:cs typeface="Open Sans" panose="020B0606030504020204" pitchFamily="34" charset="0"/>
              </a:rPr>
              <a:t>believe, </a:t>
            </a:r>
            <a:r>
              <a:rPr sz="1700" dirty="0">
                <a:latin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sz="1700" spc="-4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700" dirty="0">
                <a:latin typeface="Open Sans" panose="020B0606030504020204" pitchFamily="34" charset="0"/>
                <a:cs typeface="Open Sans" panose="020B0606030504020204" pitchFamily="34" charset="0"/>
              </a:rPr>
              <a:t>even</a:t>
            </a:r>
            <a:r>
              <a:rPr sz="1700" spc="-3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700" dirty="0">
                <a:latin typeface="Open Sans" panose="020B0606030504020204" pitchFamily="34" charset="0"/>
                <a:cs typeface="Open Sans" panose="020B0606030504020204" pitchFamily="34" charset="0"/>
              </a:rPr>
              <a:t>how</a:t>
            </a:r>
            <a:r>
              <a:rPr sz="1700" spc="-2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700" dirty="0">
                <a:latin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sz="1700" spc="-1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700" spc="-10" dirty="0">
                <a:latin typeface="Open Sans" panose="020B0606030504020204" pitchFamily="34" charset="0"/>
                <a:cs typeface="Open Sans" panose="020B0606030504020204" pitchFamily="34" charset="0"/>
              </a:rPr>
              <a:t>behave.</a:t>
            </a:r>
            <a:endParaRPr sz="17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8" name="object 9">
            <a:extLst>
              <a:ext uri="{FF2B5EF4-FFF2-40B4-BE49-F238E27FC236}">
                <a16:creationId xmlns:a16="http://schemas.microsoft.com/office/drawing/2014/main" id="{AE1F3B8E-786A-FC40-7D18-55A2275D7554}"/>
              </a:ext>
            </a:extLst>
          </p:cNvPr>
          <p:cNvGrpSpPr/>
          <p:nvPr/>
        </p:nvGrpSpPr>
        <p:grpSpPr>
          <a:xfrm>
            <a:off x="-6223" y="5661659"/>
            <a:ext cx="12198350" cy="1196340"/>
            <a:chOff x="-6223" y="5661659"/>
            <a:chExt cx="12198350" cy="1196340"/>
          </a:xfrm>
        </p:grpSpPr>
        <p:sp>
          <p:nvSpPr>
            <p:cNvPr id="29" name="object 10">
              <a:extLst>
                <a:ext uri="{FF2B5EF4-FFF2-40B4-BE49-F238E27FC236}">
                  <a16:creationId xmlns:a16="http://schemas.microsoft.com/office/drawing/2014/main" id="{BA0A5B7E-4F0A-BF09-F839-A413EB7DACF0}"/>
                </a:ext>
              </a:extLst>
            </p:cNvPr>
            <p:cNvSpPr/>
            <p:nvPr/>
          </p:nvSpPr>
          <p:spPr>
            <a:xfrm>
              <a:off x="0" y="5875019"/>
              <a:ext cx="11590020" cy="982980"/>
            </a:xfrm>
            <a:custGeom>
              <a:avLst/>
              <a:gdLst/>
              <a:ahLst/>
              <a:cxnLst/>
              <a:rect l="l" t="t" r="r" b="b"/>
              <a:pathLst>
                <a:path w="11590020" h="982979">
                  <a:moveTo>
                    <a:pt x="11098530" y="0"/>
                  </a:moveTo>
                  <a:lnTo>
                    <a:pt x="0" y="0"/>
                  </a:lnTo>
                  <a:lnTo>
                    <a:pt x="0" y="982979"/>
                  </a:lnTo>
                  <a:lnTo>
                    <a:pt x="11098530" y="982979"/>
                  </a:lnTo>
                  <a:lnTo>
                    <a:pt x="11145857" y="980730"/>
                  </a:lnTo>
                  <a:lnTo>
                    <a:pt x="11191913" y="974117"/>
                  </a:lnTo>
                  <a:lnTo>
                    <a:pt x="11236491" y="963348"/>
                  </a:lnTo>
                  <a:lnTo>
                    <a:pt x="11279385" y="948628"/>
                  </a:lnTo>
                  <a:lnTo>
                    <a:pt x="11320390" y="930164"/>
                  </a:lnTo>
                  <a:lnTo>
                    <a:pt x="11359299" y="908161"/>
                  </a:lnTo>
                  <a:lnTo>
                    <a:pt x="11395906" y="882825"/>
                  </a:lnTo>
                  <a:lnTo>
                    <a:pt x="11430005" y="854363"/>
                  </a:lnTo>
                  <a:lnTo>
                    <a:pt x="11461390" y="822980"/>
                  </a:lnTo>
                  <a:lnTo>
                    <a:pt x="11489854" y="788882"/>
                  </a:lnTo>
                  <a:lnTo>
                    <a:pt x="11515192" y="752276"/>
                  </a:lnTo>
                  <a:lnTo>
                    <a:pt x="11537197" y="713366"/>
                  </a:lnTo>
                  <a:lnTo>
                    <a:pt x="11555664" y="672361"/>
                  </a:lnTo>
                  <a:lnTo>
                    <a:pt x="11570385" y="629464"/>
                  </a:lnTo>
                  <a:lnTo>
                    <a:pt x="11581156" y="584883"/>
                  </a:lnTo>
                  <a:lnTo>
                    <a:pt x="11587770" y="538822"/>
                  </a:lnTo>
                  <a:lnTo>
                    <a:pt x="11590020" y="491489"/>
                  </a:lnTo>
                  <a:lnTo>
                    <a:pt x="11587770" y="444157"/>
                  </a:lnTo>
                  <a:lnTo>
                    <a:pt x="11581156" y="398096"/>
                  </a:lnTo>
                  <a:lnTo>
                    <a:pt x="11570385" y="353515"/>
                  </a:lnTo>
                  <a:lnTo>
                    <a:pt x="11555664" y="310618"/>
                  </a:lnTo>
                  <a:lnTo>
                    <a:pt x="11537197" y="269613"/>
                  </a:lnTo>
                  <a:lnTo>
                    <a:pt x="11515192" y="230703"/>
                  </a:lnTo>
                  <a:lnTo>
                    <a:pt x="11489854" y="194097"/>
                  </a:lnTo>
                  <a:lnTo>
                    <a:pt x="11461390" y="159999"/>
                  </a:lnTo>
                  <a:lnTo>
                    <a:pt x="11430005" y="128616"/>
                  </a:lnTo>
                  <a:lnTo>
                    <a:pt x="11395906" y="100154"/>
                  </a:lnTo>
                  <a:lnTo>
                    <a:pt x="11359299" y="74818"/>
                  </a:lnTo>
                  <a:lnTo>
                    <a:pt x="11320390" y="52815"/>
                  </a:lnTo>
                  <a:lnTo>
                    <a:pt x="11279385" y="34351"/>
                  </a:lnTo>
                  <a:lnTo>
                    <a:pt x="11236491" y="19631"/>
                  </a:lnTo>
                  <a:lnTo>
                    <a:pt x="11191913" y="8862"/>
                  </a:lnTo>
                  <a:lnTo>
                    <a:pt x="11145857" y="2249"/>
                  </a:lnTo>
                  <a:lnTo>
                    <a:pt x="1109853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1">
              <a:extLst>
                <a:ext uri="{FF2B5EF4-FFF2-40B4-BE49-F238E27FC236}">
                  <a16:creationId xmlns:a16="http://schemas.microsoft.com/office/drawing/2014/main" id="{ED743E30-F488-33AF-017E-98787F2B7C22}"/>
                </a:ext>
              </a:extLst>
            </p:cNvPr>
            <p:cNvSpPr/>
            <p:nvPr/>
          </p:nvSpPr>
          <p:spPr>
            <a:xfrm>
              <a:off x="10261091" y="5661659"/>
              <a:ext cx="1931035" cy="1196340"/>
            </a:xfrm>
            <a:custGeom>
              <a:avLst/>
              <a:gdLst/>
              <a:ahLst/>
              <a:cxnLst/>
              <a:rect l="l" t="t" r="r" b="b"/>
              <a:pathLst>
                <a:path w="1931034" h="1196340">
                  <a:moveTo>
                    <a:pt x="1930907" y="0"/>
                  </a:moveTo>
                  <a:lnTo>
                    <a:pt x="598169" y="0"/>
                  </a:lnTo>
                  <a:lnTo>
                    <a:pt x="549115" y="1982"/>
                  </a:lnTo>
                  <a:lnTo>
                    <a:pt x="501151" y="7828"/>
                  </a:lnTo>
                  <a:lnTo>
                    <a:pt x="454433" y="17384"/>
                  </a:lnTo>
                  <a:lnTo>
                    <a:pt x="409114" y="30494"/>
                  </a:lnTo>
                  <a:lnTo>
                    <a:pt x="365349" y="47006"/>
                  </a:lnTo>
                  <a:lnTo>
                    <a:pt x="323291" y="66765"/>
                  </a:lnTo>
                  <a:lnTo>
                    <a:pt x="283094" y="89618"/>
                  </a:lnTo>
                  <a:lnTo>
                    <a:pt x="244912" y="115410"/>
                  </a:lnTo>
                  <a:lnTo>
                    <a:pt x="208900" y="143988"/>
                  </a:lnTo>
                  <a:lnTo>
                    <a:pt x="175212" y="175198"/>
                  </a:lnTo>
                  <a:lnTo>
                    <a:pt x="144001" y="208885"/>
                  </a:lnTo>
                  <a:lnTo>
                    <a:pt x="115421" y="244896"/>
                  </a:lnTo>
                  <a:lnTo>
                    <a:pt x="89627" y="283077"/>
                  </a:lnTo>
                  <a:lnTo>
                    <a:pt x="66772" y="323274"/>
                  </a:lnTo>
                  <a:lnTo>
                    <a:pt x="47011" y="365333"/>
                  </a:lnTo>
                  <a:lnTo>
                    <a:pt x="30498" y="409100"/>
                  </a:lnTo>
                  <a:lnTo>
                    <a:pt x="17386" y="454421"/>
                  </a:lnTo>
                  <a:lnTo>
                    <a:pt x="7829" y="501142"/>
                  </a:lnTo>
                  <a:lnTo>
                    <a:pt x="1983" y="549110"/>
                  </a:lnTo>
                  <a:lnTo>
                    <a:pt x="0" y="598169"/>
                  </a:lnTo>
                  <a:lnTo>
                    <a:pt x="1983" y="647229"/>
                  </a:lnTo>
                  <a:lnTo>
                    <a:pt x="7829" y="695197"/>
                  </a:lnTo>
                  <a:lnTo>
                    <a:pt x="17386" y="741918"/>
                  </a:lnTo>
                  <a:lnTo>
                    <a:pt x="30498" y="787239"/>
                  </a:lnTo>
                  <a:lnTo>
                    <a:pt x="47011" y="831006"/>
                  </a:lnTo>
                  <a:lnTo>
                    <a:pt x="66772" y="873065"/>
                  </a:lnTo>
                  <a:lnTo>
                    <a:pt x="89627" y="913262"/>
                  </a:lnTo>
                  <a:lnTo>
                    <a:pt x="115421" y="951443"/>
                  </a:lnTo>
                  <a:lnTo>
                    <a:pt x="144001" y="987454"/>
                  </a:lnTo>
                  <a:lnTo>
                    <a:pt x="175212" y="1021141"/>
                  </a:lnTo>
                  <a:lnTo>
                    <a:pt x="208900" y="1052351"/>
                  </a:lnTo>
                  <a:lnTo>
                    <a:pt x="244912" y="1080928"/>
                  </a:lnTo>
                  <a:lnTo>
                    <a:pt x="283094" y="1106721"/>
                  </a:lnTo>
                  <a:lnTo>
                    <a:pt x="323291" y="1129573"/>
                  </a:lnTo>
                  <a:lnTo>
                    <a:pt x="365349" y="1149332"/>
                  </a:lnTo>
                  <a:lnTo>
                    <a:pt x="409114" y="1165844"/>
                  </a:lnTo>
                  <a:lnTo>
                    <a:pt x="454433" y="1178955"/>
                  </a:lnTo>
                  <a:lnTo>
                    <a:pt x="501151" y="1188510"/>
                  </a:lnTo>
                  <a:lnTo>
                    <a:pt x="549115" y="1194356"/>
                  </a:lnTo>
                  <a:lnTo>
                    <a:pt x="598169" y="1196339"/>
                  </a:lnTo>
                  <a:lnTo>
                    <a:pt x="1930907" y="1196339"/>
                  </a:lnTo>
                  <a:lnTo>
                    <a:pt x="1930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>
              <a:extLst>
                <a:ext uri="{FF2B5EF4-FFF2-40B4-BE49-F238E27FC236}">
                  <a16:creationId xmlns:a16="http://schemas.microsoft.com/office/drawing/2014/main" id="{661287C7-B907-3F43-C0E1-3DD0F8C16215}"/>
                </a:ext>
              </a:extLst>
            </p:cNvPr>
            <p:cNvSpPr/>
            <p:nvPr/>
          </p:nvSpPr>
          <p:spPr>
            <a:xfrm>
              <a:off x="761" y="5990081"/>
              <a:ext cx="2580640" cy="698500"/>
            </a:xfrm>
            <a:custGeom>
              <a:avLst/>
              <a:gdLst/>
              <a:ahLst/>
              <a:cxnLst/>
              <a:rect l="l" t="t" r="r" b="b"/>
              <a:pathLst>
                <a:path w="2580640" h="698500">
                  <a:moveTo>
                    <a:pt x="2580132" y="348996"/>
                  </a:moveTo>
                  <a:lnTo>
                    <a:pt x="2576947" y="396353"/>
                  </a:lnTo>
                  <a:lnTo>
                    <a:pt x="2567668" y="441773"/>
                  </a:lnTo>
                  <a:lnTo>
                    <a:pt x="2552712" y="484842"/>
                  </a:lnTo>
                  <a:lnTo>
                    <a:pt x="2532493" y="525142"/>
                  </a:lnTo>
                  <a:lnTo>
                    <a:pt x="2507426" y="562258"/>
                  </a:lnTo>
                  <a:lnTo>
                    <a:pt x="2477928" y="595774"/>
                  </a:lnTo>
                  <a:lnTo>
                    <a:pt x="2444414" y="625275"/>
                  </a:lnTo>
                  <a:lnTo>
                    <a:pt x="2407299" y="650344"/>
                  </a:lnTo>
                  <a:lnTo>
                    <a:pt x="2366998" y="670566"/>
                  </a:lnTo>
                  <a:lnTo>
                    <a:pt x="2323927" y="685525"/>
                  </a:lnTo>
                  <a:lnTo>
                    <a:pt x="2278501" y="694806"/>
                  </a:lnTo>
                  <a:lnTo>
                    <a:pt x="2231136" y="697992"/>
                  </a:lnTo>
                  <a:lnTo>
                    <a:pt x="0" y="697992"/>
                  </a:lnTo>
                  <a:lnTo>
                    <a:pt x="0" y="0"/>
                  </a:lnTo>
                  <a:lnTo>
                    <a:pt x="2231136" y="0"/>
                  </a:lnTo>
                  <a:lnTo>
                    <a:pt x="2278501" y="3185"/>
                  </a:lnTo>
                  <a:lnTo>
                    <a:pt x="2323927" y="12466"/>
                  </a:lnTo>
                  <a:lnTo>
                    <a:pt x="2366998" y="27425"/>
                  </a:lnTo>
                  <a:lnTo>
                    <a:pt x="2407299" y="47647"/>
                  </a:lnTo>
                  <a:lnTo>
                    <a:pt x="2444414" y="72716"/>
                  </a:lnTo>
                  <a:lnTo>
                    <a:pt x="2477928" y="102217"/>
                  </a:lnTo>
                  <a:lnTo>
                    <a:pt x="2507426" y="135733"/>
                  </a:lnTo>
                  <a:lnTo>
                    <a:pt x="2532493" y="172849"/>
                  </a:lnTo>
                  <a:lnTo>
                    <a:pt x="2552712" y="213149"/>
                  </a:lnTo>
                  <a:lnTo>
                    <a:pt x="2567668" y="256218"/>
                  </a:lnTo>
                  <a:lnTo>
                    <a:pt x="2576947" y="301638"/>
                  </a:lnTo>
                  <a:lnTo>
                    <a:pt x="2580132" y="348996"/>
                  </a:lnTo>
                  <a:close/>
                </a:path>
              </a:pathLst>
            </a:custGeom>
            <a:ln w="13970">
              <a:solidFill>
                <a:srgbClr val="E98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>
              <a:extLst>
                <a:ext uri="{FF2B5EF4-FFF2-40B4-BE49-F238E27FC236}">
                  <a16:creationId xmlns:a16="http://schemas.microsoft.com/office/drawing/2014/main" id="{1E579E66-0E4B-29A7-C5B2-CD9EAF122A63}"/>
                </a:ext>
              </a:extLst>
            </p:cNvPr>
            <p:cNvSpPr/>
            <p:nvPr/>
          </p:nvSpPr>
          <p:spPr>
            <a:xfrm>
              <a:off x="761" y="5692901"/>
              <a:ext cx="2334895" cy="885825"/>
            </a:xfrm>
            <a:custGeom>
              <a:avLst/>
              <a:gdLst/>
              <a:ahLst/>
              <a:cxnLst/>
              <a:rect l="l" t="t" r="r" b="b"/>
              <a:pathLst>
                <a:path w="2334895" h="885825">
                  <a:moveTo>
                    <a:pt x="2334768" y="442722"/>
                  </a:moveTo>
                  <a:lnTo>
                    <a:pt x="2332169" y="490962"/>
                  </a:lnTo>
                  <a:lnTo>
                    <a:pt x="2324555" y="537697"/>
                  </a:lnTo>
                  <a:lnTo>
                    <a:pt x="2312194" y="582658"/>
                  </a:lnTo>
                  <a:lnTo>
                    <a:pt x="2295358" y="625573"/>
                  </a:lnTo>
                  <a:lnTo>
                    <a:pt x="2274316" y="666174"/>
                  </a:lnTo>
                  <a:lnTo>
                    <a:pt x="2249338" y="704189"/>
                  </a:lnTo>
                  <a:lnTo>
                    <a:pt x="2220696" y="739350"/>
                  </a:lnTo>
                  <a:lnTo>
                    <a:pt x="2188659" y="771385"/>
                  </a:lnTo>
                  <a:lnTo>
                    <a:pt x="2153497" y="800025"/>
                  </a:lnTo>
                  <a:lnTo>
                    <a:pt x="2115481" y="825000"/>
                  </a:lnTo>
                  <a:lnTo>
                    <a:pt x="2074881" y="846039"/>
                  </a:lnTo>
                  <a:lnTo>
                    <a:pt x="2031967" y="862874"/>
                  </a:lnTo>
                  <a:lnTo>
                    <a:pt x="1987010" y="875232"/>
                  </a:lnTo>
                  <a:lnTo>
                    <a:pt x="1940279" y="882846"/>
                  </a:lnTo>
                  <a:lnTo>
                    <a:pt x="1892046" y="885444"/>
                  </a:lnTo>
                  <a:lnTo>
                    <a:pt x="0" y="885444"/>
                  </a:lnTo>
                  <a:lnTo>
                    <a:pt x="0" y="0"/>
                  </a:lnTo>
                  <a:lnTo>
                    <a:pt x="1892046" y="0"/>
                  </a:lnTo>
                  <a:lnTo>
                    <a:pt x="1940279" y="2597"/>
                  </a:lnTo>
                  <a:lnTo>
                    <a:pt x="1987010" y="10211"/>
                  </a:lnTo>
                  <a:lnTo>
                    <a:pt x="2031967" y="22569"/>
                  </a:lnTo>
                  <a:lnTo>
                    <a:pt x="2074881" y="39404"/>
                  </a:lnTo>
                  <a:lnTo>
                    <a:pt x="2115481" y="60443"/>
                  </a:lnTo>
                  <a:lnTo>
                    <a:pt x="2153497" y="85418"/>
                  </a:lnTo>
                  <a:lnTo>
                    <a:pt x="2188659" y="114058"/>
                  </a:lnTo>
                  <a:lnTo>
                    <a:pt x="2220696" y="146093"/>
                  </a:lnTo>
                  <a:lnTo>
                    <a:pt x="2249338" y="181254"/>
                  </a:lnTo>
                  <a:lnTo>
                    <a:pt x="2274316" y="219269"/>
                  </a:lnTo>
                  <a:lnTo>
                    <a:pt x="2295358" y="259870"/>
                  </a:lnTo>
                  <a:lnTo>
                    <a:pt x="2312194" y="302785"/>
                  </a:lnTo>
                  <a:lnTo>
                    <a:pt x="2324555" y="347746"/>
                  </a:lnTo>
                  <a:lnTo>
                    <a:pt x="2332169" y="394481"/>
                  </a:lnTo>
                  <a:lnTo>
                    <a:pt x="2334768" y="442722"/>
                  </a:lnTo>
                  <a:close/>
                </a:path>
              </a:pathLst>
            </a:custGeom>
            <a:ln w="139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>
              <a:extLst>
                <a:ext uri="{FF2B5EF4-FFF2-40B4-BE49-F238E27FC236}">
                  <a16:creationId xmlns:a16="http://schemas.microsoft.com/office/drawing/2014/main" id="{2F78B30D-5C91-B41B-F405-1057947D8388}"/>
                </a:ext>
              </a:extLst>
            </p:cNvPr>
            <p:cNvSpPr/>
            <p:nvPr/>
          </p:nvSpPr>
          <p:spPr>
            <a:xfrm>
              <a:off x="0" y="5661659"/>
              <a:ext cx="1828800" cy="1196340"/>
            </a:xfrm>
            <a:custGeom>
              <a:avLst/>
              <a:gdLst/>
              <a:ahLst/>
              <a:cxnLst/>
              <a:rect l="l" t="t" r="r" b="b"/>
              <a:pathLst>
                <a:path w="1828800" h="1196340">
                  <a:moveTo>
                    <a:pt x="1230630" y="0"/>
                  </a:moveTo>
                  <a:lnTo>
                    <a:pt x="0" y="0"/>
                  </a:lnTo>
                  <a:lnTo>
                    <a:pt x="0" y="1196338"/>
                  </a:lnTo>
                  <a:lnTo>
                    <a:pt x="1230706" y="1196338"/>
                  </a:lnTo>
                  <a:lnTo>
                    <a:pt x="1279684" y="1194358"/>
                  </a:lnTo>
                  <a:lnTo>
                    <a:pt x="1327648" y="1188512"/>
                  </a:lnTo>
                  <a:lnTo>
                    <a:pt x="1374366" y="1178957"/>
                  </a:lnTo>
                  <a:lnTo>
                    <a:pt x="1419685" y="1165846"/>
                  </a:lnTo>
                  <a:lnTo>
                    <a:pt x="1463450" y="1149334"/>
                  </a:lnTo>
                  <a:lnTo>
                    <a:pt x="1505508" y="1129575"/>
                  </a:lnTo>
                  <a:lnTo>
                    <a:pt x="1545705" y="1106722"/>
                  </a:lnTo>
                  <a:lnTo>
                    <a:pt x="1583887" y="1080930"/>
                  </a:lnTo>
                  <a:lnTo>
                    <a:pt x="1619899" y="1052352"/>
                  </a:lnTo>
                  <a:lnTo>
                    <a:pt x="1653587" y="1021142"/>
                  </a:lnTo>
                  <a:lnTo>
                    <a:pt x="1684798" y="987455"/>
                  </a:lnTo>
                  <a:lnTo>
                    <a:pt x="1713378" y="951444"/>
                  </a:lnTo>
                  <a:lnTo>
                    <a:pt x="1739172" y="913263"/>
                  </a:lnTo>
                  <a:lnTo>
                    <a:pt x="1762027" y="873066"/>
                  </a:lnTo>
                  <a:lnTo>
                    <a:pt x="1781788" y="831007"/>
                  </a:lnTo>
                  <a:lnTo>
                    <a:pt x="1798301" y="787240"/>
                  </a:lnTo>
                  <a:lnTo>
                    <a:pt x="1811413" y="741918"/>
                  </a:lnTo>
                  <a:lnTo>
                    <a:pt x="1820970" y="695197"/>
                  </a:lnTo>
                  <a:lnTo>
                    <a:pt x="1826816" y="647229"/>
                  </a:lnTo>
                  <a:lnTo>
                    <a:pt x="1828800" y="598169"/>
                  </a:lnTo>
                  <a:lnTo>
                    <a:pt x="1826816" y="549110"/>
                  </a:lnTo>
                  <a:lnTo>
                    <a:pt x="1820970" y="501142"/>
                  </a:lnTo>
                  <a:lnTo>
                    <a:pt x="1811413" y="454421"/>
                  </a:lnTo>
                  <a:lnTo>
                    <a:pt x="1798301" y="409100"/>
                  </a:lnTo>
                  <a:lnTo>
                    <a:pt x="1781788" y="365333"/>
                  </a:lnTo>
                  <a:lnTo>
                    <a:pt x="1762027" y="323274"/>
                  </a:lnTo>
                  <a:lnTo>
                    <a:pt x="1739172" y="283077"/>
                  </a:lnTo>
                  <a:lnTo>
                    <a:pt x="1713378" y="244896"/>
                  </a:lnTo>
                  <a:lnTo>
                    <a:pt x="1684798" y="208885"/>
                  </a:lnTo>
                  <a:lnTo>
                    <a:pt x="1653587" y="175198"/>
                  </a:lnTo>
                  <a:lnTo>
                    <a:pt x="1619899" y="143988"/>
                  </a:lnTo>
                  <a:lnTo>
                    <a:pt x="1583887" y="115410"/>
                  </a:lnTo>
                  <a:lnTo>
                    <a:pt x="1545705" y="89618"/>
                  </a:lnTo>
                  <a:lnTo>
                    <a:pt x="1505508" y="66765"/>
                  </a:lnTo>
                  <a:lnTo>
                    <a:pt x="1463450" y="47006"/>
                  </a:lnTo>
                  <a:lnTo>
                    <a:pt x="1419685" y="30494"/>
                  </a:lnTo>
                  <a:lnTo>
                    <a:pt x="1374366" y="17384"/>
                  </a:lnTo>
                  <a:lnTo>
                    <a:pt x="1327648" y="7828"/>
                  </a:lnTo>
                  <a:lnTo>
                    <a:pt x="1279684" y="1982"/>
                  </a:lnTo>
                  <a:lnTo>
                    <a:pt x="12306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15">
              <a:extLst>
                <a:ext uri="{FF2B5EF4-FFF2-40B4-BE49-F238E27FC236}">
                  <a16:creationId xmlns:a16="http://schemas.microsoft.com/office/drawing/2014/main" id="{F94C85C5-97CF-D18E-7760-6662B7FDF72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55308" y="6173723"/>
              <a:ext cx="615696" cy="374903"/>
            </a:xfrm>
            <a:prstGeom prst="rect">
              <a:avLst/>
            </a:prstGeom>
          </p:spPr>
        </p:pic>
        <p:pic>
          <p:nvPicPr>
            <p:cNvPr id="35" name="object 16">
              <a:extLst>
                <a:ext uri="{FF2B5EF4-FFF2-40B4-BE49-F238E27FC236}">
                  <a16:creationId xmlns:a16="http://schemas.microsoft.com/office/drawing/2014/main" id="{8BF982B2-3C12-0C41-0777-5CBF302C42C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6763" y="6272783"/>
              <a:ext cx="1354835" cy="188976"/>
            </a:xfrm>
            <a:prstGeom prst="rect">
              <a:avLst/>
            </a:prstGeom>
          </p:spPr>
        </p:pic>
        <p:pic>
          <p:nvPicPr>
            <p:cNvPr id="36" name="object 17">
              <a:extLst>
                <a:ext uri="{FF2B5EF4-FFF2-40B4-BE49-F238E27FC236}">
                  <a16:creationId xmlns:a16="http://schemas.microsoft.com/office/drawing/2014/main" id="{1A59E690-AAA1-89C3-C8BC-CC4A7796B12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5439" y="6265163"/>
              <a:ext cx="739140" cy="227076"/>
            </a:xfrm>
            <a:prstGeom prst="rect">
              <a:avLst/>
            </a:prstGeom>
          </p:spPr>
        </p:pic>
        <p:pic>
          <p:nvPicPr>
            <p:cNvPr id="37" name="object 18">
              <a:extLst>
                <a:ext uri="{FF2B5EF4-FFF2-40B4-BE49-F238E27FC236}">
                  <a16:creationId xmlns:a16="http://schemas.microsoft.com/office/drawing/2014/main" id="{CA869DEE-8452-7A8A-A85E-4A063CA1230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315" y="5921305"/>
              <a:ext cx="1090976" cy="723209"/>
            </a:xfrm>
            <a:prstGeom prst="rect">
              <a:avLst/>
            </a:prstGeom>
          </p:spPr>
        </p:pic>
        <p:sp>
          <p:nvSpPr>
            <p:cNvPr id="38" name="object 19">
              <a:extLst>
                <a:ext uri="{FF2B5EF4-FFF2-40B4-BE49-F238E27FC236}">
                  <a16:creationId xmlns:a16="http://schemas.microsoft.com/office/drawing/2014/main" id="{1F6EFFEC-D473-55C6-AE44-6DF22207A7DB}"/>
                </a:ext>
              </a:extLst>
            </p:cNvPr>
            <p:cNvSpPr/>
            <p:nvPr/>
          </p:nvSpPr>
          <p:spPr>
            <a:xfrm>
              <a:off x="755605" y="5921941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60">
                  <a:moveTo>
                    <a:pt x="27195" y="0"/>
                  </a:moveTo>
                  <a:lnTo>
                    <a:pt x="7800" y="0"/>
                  </a:lnTo>
                  <a:lnTo>
                    <a:pt x="0" y="7636"/>
                  </a:lnTo>
                  <a:lnTo>
                    <a:pt x="0" y="27194"/>
                  </a:lnTo>
                  <a:lnTo>
                    <a:pt x="7800" y="35001"/>
                  </a:lnTo>
                  <a:lnTo>
                    <a:pt x="27195" y="35001"/>
                  </a:lnTo>
                  <a:lnTo>
                    <a:pt x="34975" y="27194"/>
                  </a:lnTo>
                  <a:lnTo>
                    <a:pt x="34975" y="17500"/>
                  </a:lnTo>
                  <a:lnTo>
                    <a:pt x="34975" y="7636"/>
                  </a:lnTo>
                  <a:lnTo>
                    <a:pt x="27195" y="0"/>
                  </a:lnTo>
                  <a:close/>
                </a:path>
              </a:pathLst>
            </a:custGeom>
            <a:solidFill>
              <a:srgbClr val="006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23">
            <a:extLst>
              <a:ext uri="{FF2B5EF4-FFF2-40B4-BE49-F238E27FC236}">
                <a16:creationId xmlns:a16="http://schemas.microsoft.com/office/drawing/2014/main" id="{F1288EE5-2B50-55AC-6121-524DD70E27CC}"/>
              </a:ext>
            </a:extLst>
          </p:cNvPr>
          <p:cNvSpPr txBox="1"/>
          <p:nvPr/>
        </p:nvSpPr>
        <p:spPr>
          <a:xfrm>
            <a:off x="2851530" y="6072123"/>
            <a:ext cx="342646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4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2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18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F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10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40" name="object 20">
            <a:extLst>
              <a:ext uri="{FF2B5EF4-FFF2-40B4-BE49-F238E27FC236}">
                <a16:creationId xmlns:a16="http://schemas.microsoft.com/office/drawing/2014/main" id="{D0884F84-F1E2-ACEA-E039-33317ACAD29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87230" y="5921305"/>
            <a:ext cx="1362455" cy="638556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4693996" y="244320"/>
            <a:ext cx="6181344" cy="5612317"/>
            <a:chOff x="4639055" y="0"/>
            <a:chExt cx="7553325" cy="6858000"/>
          </a:xfrm>
        </p:grpSpPr>
        <p:sp>
          <p:nvSpPr>
            <p:cNvPr id="18" name="object 18"/>
            <p:cNvSpPr/>
            <p:nvPr/>
          </p:nvSpPr>
          <p:spPr>
            <a:xfrm>
              <a:off x="4639055" y="0"/>
              <a:ext cx="7553325" cy="6858000"/>
            </a:xfrm>
            <a:custGeom>
              <a:avLst/>
              <a:gdLst/>
              <a:ahLst/>
              <a:cxnLst/>
              <a:rect l="l" t="t" r="r" b="b"/>
              <a:pathLst>
                <a:path w="7553325" h="6858000">
                  <a:moveTo>
                    <a:pt x="755294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552944" y="6858000"/>
                  </a:lnTo>
                  <a:lnTo>
                    <a:pt x="7552944" y="0"/>
                  </a:lnTo>
                  <a:close/>
                </a:path>
              </a:pathLst>
            </a:custGeom>
            <a:solidFill>
              <a:srgbClr val="C7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59679" y="512063"/>
              <a:ext cx="6707124" cy="586435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123687" y="557783"/>
              <a:ext cx="6583680" cy="5739765"/>
            </a:xfrm>
            <a:custGeom>
              <a:avLst/>
              <a:gdLst/>
              <a:ahLst/>
              <a:cxnLst/>
              <a:rect l="l" t="t" r="r" b="b"/>
              <a:pathLst>
                <a:path w="6583680" h="5739765">
                  <a:moveTo>
                    <a:pt x="6583679" y="0"/>
                  </a:moveTo>
                  <a:lnTo>
                    <a:pt x="0" y="0"/>
                  </a:lnTo>
                  <a:lnTo>
                    <a:pt x="0" y="5739384"/>
                  </a:lnTo>
                  <a:lnTo>
                    <a:pt x="6583679" y="5739384"/>
                  </a:lnTo>
                  <a:lnTo>
                    <a:pt x="65836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23687" y="557783"/>
              <a:ext cx="6583680" cy="5739765"/>
            </a:xfrm>
            <a:custGeom>
              <a:avLst/>
              <a:gdLst/>
              <a:ahLst/>
              <a:cxnLst/>
              <a:rect l="l" t="t" r="r" b="b"/>
              <a:pathLst>
                <a:path w="6583680" h="5739765">
                  <a:moveTo>
                    <a:pt x="0" y="5739384"/>
                  </a:moveTo>
                  <a:lnTo>
                    <a:pt x="6583679" y="5739384"/>
                  </a:lnTo>
                  <a:lnTo>
                    <a:pt x="6583679" y="0"/>
                  </a:lnTo>
                  <a:lnTo>
                    <a:pt x="0" y="0"/>
                  </a:lnTo>
                  <a:lnTo>
                    <a:pt x="0" y="5739384"/>
                  </a:lnTo>
                  <a:close/>
                </a:path>
              </a:pathLst>
            </a:custGeom>
            <a:ln w="9525">
              <a:solidFill>
                <a:srgbClr val="C7C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1891" y="832103"/>
              <a:ext cx="6384036" cy="503377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63071" y="5905500"/>
              <a:ext cx="752855" cy="35204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0829544" y="5744235"/>
              <a:ext cx="248920" cy="155575"/>
            </a:xfrm>
            <a:custGeom>
              <a:avLst/>
              <a:gdLst/>
              <a:ahLst/>
              <a:cxnLst/>
              <a:rect l="l" t="t" r="r" b="b"/>
              <a:pathLst>
                <a:path w="248920" h="155575">
                  <a:moveTo>
                    <a:pt x="24765" y="5549"/>
                  </a:moveTo>
                  <a:lnTo>
                    <a:pt x="19304" y="0"/>
                  </a:lnTo>
                  <a:lnTo>
                    <a:pt x="5588" y="0"/>
                  </a:lnTo>
                  <a:lnTo>
                    <a:pt x="0" y="5549"/>
                  </a:lnTo>
                  <a:lnTo>
                    <a:pt x="0" y="19215"/>
                  </a:lnTo>
                  <a:lnTo>
                    <a:pt x="5588" y="24752"/>
                  </a:lnTo>
                  <a:lnTo>
                    <a:pt x="19304" y="24752"/>
                  </a:lnTo>
                  <a:lnTo>
                    <a:pt x="24765" y="19215"/>
                  </a:lnTo>
                  <a:lnTo>
                    <a:pt x="24765" y="12382"/>
                  </a:lnTo>
                  <a:lnTo>
                    <a:pt x="24765" y="5549"/>
                  </a:lnTo>
                  <a:close/>
                </a:path>
                <a:path w="248920" h="155575">
                  <a:moveTo>
                    <a:pt x="248412" y="136220"/>
                  </a:moveTo>
                  <a:lnTo>
                    <a:pt x="242824" y="130683"/>
                  </a:lnTo>
                  <a:lnTo>
                    <a:pt x="229108" y="130683"/>
                  </a:lnTo>
                  <a:lnTo>
                    <a:pt x="223647" y="136220"/>
                  </a:lnTo>
                  <a:lnTo>
                    <a:pt x="223647" y="149898"/>
                  </a:lnTo>
                  <a:lnTo>
                    <a:pt x="229108" y="155435"/>
                  </a:lnTo>
                  <a:lnTo>
                    <a:pt x="242824" y="155435"/>
                  </a:lnTo>
                  <a:lnTo>
                    <a:pt x="248412" y="149898"/>
                  </a:lnTo>
                  <a:lnTo>
                    <a:pt x="248412" y="143065"/>
                  </a:lnTo>
                  <a:lnTo>
                    <a:pt x="248412" y="136220"/>
                  </a:lnTo>
                  <a:close/>
                </a:path>
              </a:pathLst>
            </a:custGeom>
            <a:solidFill>
              <a:srgbClr val="66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" y="1578429"/>
            <a:ext cx="10770601" cy="4327958"/>
            <a:chOff x="557516" y="1674876"/>
            <a:chExt cx="10930395" cy="439216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2563" y="1674876"/>
              <a:ext cx="4974336" cy="43921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50052" y="1674876"/>
              <a:ext cx="5737859" cy="43921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1335" y="2313051"/>
              <a:ext cx="321349" cy="4102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67095" y="4848605"/>
              <a:ext cx="264540" cy="32131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89826" y="3246513"/>
              <a:ext cx="72390" cy="144145"/>
            </a:xfrm>
            <a:custGeom>
              <a:avLst/>
              <a:gdLst/>
              <a:ahLst/>
              <a:cxnLst/>
              <a:rect l="l" t="t" r="r" b="b"/>
              <a:pathLst>
                <a:path w="72390" h="144145">
                  <a:moveTo>
                    <a:pt x="72000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72000" y="144005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rgbClr val="FFFB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516" y="3589782"/>
              <a:ext cx="301943" cy="38353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95083" y="4873751"/>
              <a:ext cx="229870" cy="302260"/>
            </a:xfrm>
            <a:custGeom>
              <a:avLst/>
              <a:gdLst/>
              <a:ahLst/>
              <a:cxnLst/>
              <a:rect l="l" t="t" r="r" b="b"/>
              <a:pathLst>
                <a:path w="229869" h="302260">
                  <a:moveTo>
                    <a:pt x="97193" y="86360"/>
                  </a:moveTo>
                  <a:lnTo>
                    <a:pt x="97078" y="87630"/>
                  </a:lnTo>
                  <a:lnTo>
                    <a:pt x="97193" y="88239"/>
                  </a:lnTo>
                  <a:lnTo>
                    <a:pt x="97193" y="86360"/>
                  </a:lnTo>
                  <a:close/>
                </a:path>
                <a:path w="229869" h="302260">
                  <a:moveTo>
                    <a:pt x="229311" y="69850"/>
                  </a:moveTo>
                  <a:lnTo>
                    <a:pt x="228955" y="69850"/>
                  </a:lnTo>
                  <a:lnTo>
                    <a:pt x="228955" y="68580"/>
                  </a:lnTo>
                  <a:lnTo>
                    <a:pt x="228600" y="68580"/>
                  </a:lnTo>
                  <a:lnTo>
                    <a:pt x="228600" y="67310"/>
                  </a:lnTo>
                  <a:lnTo>
                    <a:pt x="227876" y="67310"/>
                  </a:lnTo>
                  <a:lnTo>
                    <a:pt x="227139" y="66040"/>
                  </a:lnTo>
                  <a:lnTo>
                    <a:pt x="226796" y="66040"/>
                  </a:lnTo>
                  <a:lnTo>
                    <a:pt x="226441" y="64770"/>
                  </a:lnTo>
                  <a:lnTo>
                    <a:pt x="224980" y="64770"/>
                  </a:lnTo>
                  <a:lnTo>
                    <a:pt x="219583" y="60960"/>
                  </a:lnTo>
                  <a:lnTo>
                    <a:pt x="215633" y="59690"/>
                  </a:lnTo>
                  <a:lnTo>
                    <a:pt x="212039" y="59690"/>
                  </a:lnTo>
                  <a:lnTo>
                    <a:pt x="209880" y="58420"/>
                  </a:lnTo>
                  <a:lnTo>
                    <a:pt x="203758" y="58420"/>
                  </a:lnTo>
                  <a:lnTo>
                    <a:pt x="200520" y="57150"/>
                  </a:lnTo>
                  <a:lnTo>
                    <a:pt x="193370" y="57150"/>
                  </a:lnTo>
                  <a:lnTo>
                    <a:pt x="193370" y="90157"/>
                  </a:lnTo>
                  <a:lnTo>
                    <a:pt x="193319" y="89877"/>
                  </a:lnTo>
                  <a:lnTo>
                    <a:pt x="193255" y="217170"/>
                  </a:lnTo>
                  <a:lnTo>
                    <a:pt x="193230" y="89535"/>
                  </a:lnTo>
                  <a:lnTo>
                    <a:pt x="192595" y="86664"/>
                  </a:lnTo>
                  <a:lnTo>
                    <a:pt x="192595" y="228600"/>
                  </a:lnTo>
                  <a:lnTo>
                    <a:pt x="192697" y="227406"/>
                  </a:lnTo>
                  <a:lnTo>
                    <a:pt x="192595" y="231140"/>
                  </a:lnTo>
                  <a:lnTo>
                    <a:pt x="192481" y="86194"/>
                  </a:lnTo>
                  <a:lnTo>
                    <a:pt x="192595" y="86664"/>
                  </a:lnTo>
                  <a:lnTo>
                    <a:pt x="192595" y="85090"/>
                  </a:lnTo>
                  <a:lnTo>
                    <a:pt x="192697" y="87122"/>
                  </a:lnTo>
                  <a:lnTo>
                    <a:pt x="193230" y="89535"/>
                  </a:lnTo>
                  <a:lnTo>
                    <a:pt x="193319" y="89877"/>
                  </a:lnTo>
                  <a:lnTo>
                    <a:pt x="193319" y="85090"/>
                  </a:lnTo>
                  <a:lnTo>
                    <a:pt x="193319" y="72390"/>
                  </a:lnTo>
                  <a:lnTo>
                    <a:pt x="193370" y="90157"/>
                  </a:lnTo>
                  <a:lnTo>
                    <a:pt x="193370" y="57150"/>
                  </a:lnTo>
                  <a:lnTo>
                    <a:pt x="192341" y="57150"/>
                  </a:lnTo>
                  <a:lnTo>
                    <a:pt x="192341" y="85623"/>
                  </a:lnTo>
                  <a:lnTo>
                    <a:pt x="192239" y="85090"/>
                  </a:lnTo>
                  <a:lnTo>
                    <a:pt x="192239" y="231140"/>
                  </a:lnTo>
                  <a:lnTo>
                    <a:pt x="192138" y="84747"/>
                  </a:lnTo>
                  <a:lnTo>
                    <a:pt x="192239" y="85090"/>
                  </a:lnTo>
                  <a:lnTo>
                    <a:pt x="192138" y="79629"/>
                  </a:lnTo>
                  <a:lnTo>
                    <a:pt x="192239" y="81280"/>
                  </a:lnTo>
                  <a:lnTo>
                    <a:pt x="192341" y="85623"/>
                  </a:lnTo>
                  <a:lnTo>
                    <a:pt x="192341" y="57150"/>
                  </a:lnTo>
                  <a:lnTo>
                    <a:pt x="189064" y="57150"/>
                  </a:lnTo>
                  <a:lnTo>
                    <a:pt x="187896" y="52006"/>
                  </a:lnTo>
                  <a:lnTo>
                    <a:pt x="186474" y="46990"/>
                  </a:lnTo>
                  <a:lnTo>
                    <a:pt x="184670" y="41910"/>
                  </a:lnTo>
                  <a:lnTo>
                    <a:pt x="182511" y="35560"/>
                  </a:lnTo>
                  <a:lnTo>
                    <a:pt x="177469" y="25400"/>
                  </a:lnTo>
                  <a:lnTo>
                    <a:pt x="173253" y="18288"/>
                  </a:lnTo>
                  <a:lnTo>
                    <a:pt x="173253" y="210934"/>
                  </a:lnTo>
                  <a:lnTo>
                    <a:pt x="173151" y="214630"/>
                  </a:lnTo>
                  <a:lnTo>
                    <a:pt x="173151" y="212090"/>
                  </a:lnTo>
                  <a:lnTo>
                    <a:pt x="173253" y="210934"/>
                  </a:lnTo>
                  <a:lnTo>
                    <a:pt x="173253" y="18288"/>
                  </a:lnTo>
                  <a:lnTo>
                    <a:pt x="169202" y="11430"/>
                  </a:lnTo>
                  <a:lnTo>
                    <a:pt x="168833" y="10160"/>
                  </a:lnTo>
                  <a:lnTo>
                    <a:pt x="168109" y="10160"/>
                  </a:lnTo>
                  <a:lnTo>
                    <a:pt x="167754" y="8890"/>
                  </a:lnTo>
                  <a:lnTo>
                    <a:pt x="167398" y="8890"/>
                  </a:lnTo>
                  <a:lnTo>
                    <a:pt x="165950" y="6350"/>
                  </a:lnTo>
                  <a:lnTo>
                    <a:pt x="165595" y="6350"/>
                  </a:lnTo>
                  <a:lnTo>
                    <a:pt x="164871" y="5080"/>
                  </a:lnTo>
                  <a:lnTo>
                    <a:pt x="164160" y="5080"/>
                  </a:lnTo>
                  <a:lnTo>
                    <a:pt x="163436" y="3810"/>
                  </a:lnTo>
                  <a:lnTo>
                    <a:pt x="162013" y="3810"/>
                  </a:lnTo>
                  <a:lnTo>
                    <a:pt x="162013" y="201930"/>
                  </a:lnTo>
                  <a:lnTo>
                    <a:pt x="162001" y="245110"/>
                  </a:lnTo>
                  <a:lnTo>
                    <a:pt x="162001" y="201930"/>
                  </a:lnTo>
                  <a:lnTo>
                    <a:pt x="162013" y="3810"/>
                  </a:lnTo>
                  <a:lnTo>
                    <a:pt x="161277" y="2540"/>
                  </a:lnTo>
                  <a:lnTo>
                    <a:pt x="159473" y="2540"/>
                  </a:lnTo>
                  <a:lnTo>
                    <a:pt x="158750" y="2032"/>
                  </a:lnTo>
                  <a:lnTo>
                    <a:pt x="158750" y="220980"/>
                  </a:lnTo>
                  <a:lnTo>
                    <a:pt x="158750" y="241300"/>
                  </a:lnTo>
                  <a:lnTo>
                    <a:pt x="158750" y="220980"/>
                  </a:lnTo>
                  <a:lnTo>
                    <a:pt x="158750" y="2032"/>
                  </a:lnTo>
                  <a:lnTo>
                    <a:pt x="157670" y="1270"/>
                  </a:lnTo>
                  <a:lnTo>
                    <a:pt x="156959" y="647"/>
                  </a:lnTo>
                  <a:lnTo>
                    <a:pt x="156959" y="213360"/>
                  </a:lnTo>
                  <a:lnTo>
                    <a:pt x="156959" y="218440"/>
                  </a:lnTo>
                  <a:lnTo>
                    <a:pt x="156933" y="213309"/>
                  </a:lnTo>
                  <a:lnTo>
                    <a:pt x="156959" y="647"/>
                  </a:lnTo>
                  <a:lnTo>
                    <a:pt x="156337" y="101"/>
                  </a:lnTo>
                  <a:lnTo>
                    <a:pt x="156337" y="202793"/>
                  </a:lnTo>
                  <a:lnTo>
                    <a:pt x="156235" y="211467"/>
                  </a:lnTo>
                  <a:lnTo>
                    <a:pt x="156235" y="202831"/>
                  </a:lnTo>
                  <a:lnTo>
                    <a:pt x="156337" y="101"/>
                  </a:lnTo>
                  <a:lnTo>
                    <a:pt x="147955" y="0"/>
                  </a:lnTo>
                  <a:lnTo>
                    <a:pt x="146875" y="0"/>
                  </a:lnTo>
                  <a:lnTo>
                    <a:pt x="146151" y="0"/>
                  </a:lnTo>
                  <a:lnTo>
                    <a:pt x="145796" y="0"/>
                  </a:lnTo>
                  <a:lnTo>
                    <a:pt x="145796" y="201930"/>
                  </a:lnTo>
                  <a:lnTo>
                    <a:pt x="145796" y="204470"/>
                  </a:lnTo>
                  <a:lnTo>
                    <a:pt x="145796" y="208280"/>
                  </a:lnTo>
                  <a:lnTo>
                    <a:pt x="145707" y="208432"/>
                  </a:lnTo>
                  <a:lnTo>
                    <a:pt x="145707" y="201930"/>
                  </a:lnTo>
                  <a:lnTo>
                    <a:pt x="145796" y="0"/>
                  </a:lnTo>
                  <a:lnTo>
                    <a:pt x="145072" y="0"/>
                  </a:lnTo>
                  <a:lnTo>
                    <a:pt x="145072" y="46697"/>
                  </a:lnTo>
                  <a:lnTo>
                    <a:pt x="145072" y="57912"/>
                  </a:lnTo>
                  <a:lnTo>
                    <a:pt x="145072" y="46697"/>
                  </a:lnTo>
                  <a:lnTo>
                    <a:pt x="145072" y="0"/>
                  </a:lnTo>
                  <a:lnTo>
                    <a:pt x="144360" y="0"/>
                  </a:lnTo>
                  <a:lnTo>
                    <a:pt x="139395" y="0"/>
                  </a:lnTo>
                  <a:lnTo>
                    <a:pt x="139395" y="201930"/>
                  </a:lnTo>
                  <a:lnTo>
                    <a:pt x="139382" y="202831"/>
                  </a:lnTo>
                  <a:lnTo>
                    <a:pt x="139319" y="201930"/>
                  </a:lnTo>
                  <a:lnTo>
                    <a:pt x="139395" y="0"/>
                  </a:lnTo>
                  <a:lnTo>
                    <a:pt x="120954" y="0"/>
                  </a:lnTo>
                  <a:lnTo>
                    <a:pt x="120954" y="45720"/>
                  </a:lnTo>
                  <a:lnTo>
                    <a:pt x="120954" y="57912"/>
                  </a:lnTo>
                  <a:lnTo>
                    <a:pt x="120954" y="45720"/>
                  </a:lnTo>
                  <a:lnTo>
                    <a:pt x="120954" y="0"/>
                  </a:lnTo>
                  <a:lnTo>
                    <a:pt x="120662" y="0"/>
                  </a:lnTo>
                  <a:lnTo>
                    <a:pt x="120662" y="231140"/>
                  </a:lnTo>
                  <a:lnTo>
                    <a:pt x="120599" y="230847"/>
                  </a:lnTo>
                  <a:lnTo>
                    <a:pt x="120599" y="231140"/>
                  </a:lnTo>
                  <a:lnTo>
                    <a:pt x="120561" y="230720"/>
                  </a:lnTo>
                  <a:lnTo>
                    <a:pt x="120599" y="230847"/>
                  </a:lnTo>
                  <a:lnTo>
                    <a:pt x="120586" y="210807"/>
                  </a:lnTo>
                  <a:lnTo>
                    <a:pt x="120599" y="201930"/>
                  </a:lnTo>
                  <a:lnTo>
                    <a:pt x="120662" y="231140"/>
                  </a:lnTo>
                  <a:lnTo>
                    <a:pt x="120662" y="0"/>
                  </a:lnTo>
                  <a:lnTo>
                    <a:pt x="119214" y="0"/>
                  </a:lnTo>
                  <a:lnTo>
                    <a:pt x="119214" y="213982"/>
                  </a:lnTo>
                  <a:lnTo>
                    <a:pt x="119151" y="213309"/>
                  </a:lnTo>
                  <a:lnTo>
                    <a:pt x="119151" y="208915"/>
                  </a:lnTo>
                  <a:lnTo>
                    <a:pt x="119214" y="213982"/>
                  </a:lnTo>
                  <a:lnTo>
                    <a:pt x="119214" y="0"/>
                  </a:lnTo>
                  <a:lnTo>
                    <a:pt x="118440" y="0"/>
                  </a:lnTo>
                  <a:lnTo>
                    <a:pt x="118440" y="45720"/>
                  </a:lnTo>
                  <a:lnTo>
                    <a:pt x="118440" y="57912"/>
                  </a:lnTo>
                  <a:lnTo>
                    <a:pt x="118440" y="45720"/>
                  </a:lnTo>
                  <a:lnTo>
                    <a:pt x="118440" y="0"/>
                  </a:lnTo>
                  <a:lnTo>
                    <a:pt x="110871" y="0"/>
                  </a:lnTo>
                  <a:lnTo>
                    <a:pt x="110871" y="208280"/>
                  </a:lnTo>
                  <a:lnTo>
                    <a:pt x="108254" y="205651"/>
                  </a:lnTo>
                  <a:lnTo>
                    <a:pt x="110871" y="208280"/>
                  </a:lnTo>
                  <a:lnTo>
                    <a:pt x="110871" y="0"/>
                  </a:lnTo>
                  <a:lnTo>
                    <a:pt x="99390" y="0"/>
                  </a:lnTo>
                  <a:lnTo>
                    <a:pt x="99390" y="100469"/>
                  </a:lnTo>
                  <a:lnTo>
                    <a:pt x="99047" y="99250"/>
                  </a:lnTo>
                  <a:lnTo>
                    <a:pt x="99047" y="187883"/>
                  </a:lnTo>
                  <a:lnTo>
                    <a:pt x="99021" y="188061"/>
                  </a:lnTo>
                  <a:lnTo>
                    <a:pt x="99047" y="187883"/>
                  </a:lnTo>
                  <a:lnTo>
                    <a:pt x="99047" y="99250"/>
                  </a:lnTo>
                  <a:lnTo>
                    <a:pt x="98996" y="99060"/>
                  </a:lnTo>
                  <a:lnTo>
                    <a:pt x="99390" y="100469"/>
                  </a:lnTo>
                  <a:lnTo>
                    <a:pt x="99390" y="0"/>
                  </a:lnTo>
                  <a:lnTo>
                    <a:pt x="98793" y="0"/>
                  </a:lnTo>
                  <a:lnTo>
                    <a:pt x="98793" y="82575"/>
                  </a:lnTo>
                  <a:lnTo>
                    <a:pt x="98717" y="97764"/>
                  </a:lnTo>
                  <a:lnTo>
                    <a:pt x="98704" y="188963"/>
                  </a:lnTo>
                  <a:lnTo>
                    <a:pt x="98640" y="191770"/>
                  </a:lnTo>
                  <a:lnTo>
                    <a:pt x="98640" y="189230"/>
                  </a:lnTo>
                  <a:lnTo>
                    <a:pt x="98590" y="189395"/>
                  </a:lnTo>
                  <a:lnTo>
                    <a:pt x="98552" y="187667"/>
                  </a:lnTo>
                  <a:lnTo>
                    <a:pt x="98640" y="158661"/>
                  </a:lnTo>
                  <a:lnTo>
                    <a:pt x="98640" y="152146"/>
                  </a:lnTo>
                  <a:lnTo>
                    <a:pt x="98272" y="152400"/>
                  </a:lnTo>
                  <a:lnTo>
                    <a:pt x="98628" y="152146"/>
                  </a:lnTo>
                  <a:lnTo>
                    <a:pt x="98640" y="107950"/>
                  </a:lnTo>
                  <a:lnTo>
                    <a:pt x="98640" y="152146"/>
                  </a:lnTo>
                  <a:lnTo>
                    <a:pt x="98679" y="158750"/>
                  </a:lnTo>
                  <a:lnTo>
                    <a:pt x="98640" y="187617"/>
                  </a:lnTo>
                  <a:lnTo>
                    <a:pt x="98640" y="189230"/>
                  </a:lnTo>
                  <a:lnTo>
                    <a:pt x="98704" y="188963"/>
                  </a:lnTo>
                  <a:lnTo>
                    <a:pt x="98704" y="97713"/>
                  </a:lnTo>
                  <a:lnTo>
                    <a:pt x="98640" y="97396"/>
                  </a:lnTo>
                  <a:lnTo>
                    <a:pt x="98640" y="100330"/>
                  </a:lnTo>
                  <a:lnTo>
                    <a:pt x="98526" y="96875"/>
                  </a:lnTo>
                  <a:lnTo>
                    <a:pt x="97917" y="93980"/>
                  </a:lnTo>
                  <a:lnTo>
                    <a:pt x="97917" y="100050"/>
                  </a:lnTo>
                  <a:lnTo>
                    <a:pt x="98018" y="101701"/>
                  </a:lnTo>
                  <a:lnTo>
                    <a:pt x="98018" y="191389"/>
                  </a:lnTo>
                  <a:lnTo>
                    <a:pt x="97917" y="194017"/>
                  </a:lnTo>
                  <a:lnTo>
                    <a:pt x="97917" y="191782"/>
                  </a:lnTo>
                  <a:lnTo>
                    <a:pt x="97853" y="191985"/>
                  </a:lnTo>
                  <a:lnTo>
                    <a:pt x="97536" y="193179"/>
                  </a:lnTo>
                  <a:lnTo>
                    <a:pt x="97612" y="192836"/>
                  </a:lnTo>
                  <a:lnTo>
                    <a:pt x="97853" y="191985"/>
                  </a:lnTo>
                  <a:lnTo>
                    <a:pt x="97917" y="188074"/>
                  </a:lnTo>
                  <a:lnTo>
                    <a:pt x="97917" y="191782"/>
                  </a:lnTo>
                  <a:lnTo>
                    <a:pt x="98018" y="191389"/>
                  </a:lnTo>
                  <a:lnTo>
                    <a:pt x="98018" y="101701"/>
                  </a:lnTo>
                  <a:lnTo>
                    <a:pt x="98005" y="157619"/>
                  </a:lnTo>
                  <a:lnTo>
                    <a:pt x="97917" y="157441"/>
                  </a:lnTo>
                  <a:lnTo>
                    <a:pt x="97917" y="185420"/>
                  </a:lnTo>
                  <a:lnTo>
                    <a:pt x="97790" y="157238"/>
                  </a:lnTo>
                  <a:lnTo>
                    <a:pt x="97917" y="157441"/>
                  </a:lnTo>
                  <a:lnTo>
                    <a:pt x="97917" y="152717"/>
                  </a:lnTo>
                  <a:lnTo>
                    <a:pt x="97193" y="153365"/>
                  </a:lnTo>
                  <a:lnTo>
                    <a:pt x="97193" y="156210"/>
                  </a:lnTo>
                  <a:lnTo>
                    <a:pt x="97193" y="184150"/>
                  </a:lnTo>
                  <a:lnTo>
                    <a:pt x="97193" y="188544"/>
                  </a:lnTo>
                  <a:lnTo>
                    <a:pt x="97193" y="210807"/>
                  </a:lnTo>
                  <a:lnTo>
                    <a:pt x="96596" y="213995"/>
                  </a:lnTo>
                  <a:lnTo>
                    <a:pt x="97193" y="210807"/>
                  </a:lnTo>
                  <a:lnTo>
                    <a:pt x="97193" y="188544"/>
                  </a:lnTo>
                  <a:lnTo>
                    <a:pt x="97116" y="183908"/>
                  </a:lnTo>
                  <a:lnTo>
                    <a:pt x="97193" y="184150"/>
                  </a:lnTo>
                  <a:lnTo>
                    <a:pt x="97116" y="155968"/>
                  </a:lnTo>
                  <a:lnTo>
                    <a:pt x="97193" y="156210"/>
                  </a:lnTo>
                  <a:lnTo>
                    <a:pt x="97193" y="153365"/>
                  </a:lnTo>
                  <a:lnTo>
                    <a:pt x="97790" y="152819"/>
                  </a:lnTo>
                  <a:lnTo>
                    <a:pt x="97917" y="110490"/>
                  </a:lnTo>
                  <a:lnTo>
                    <a:pt x="97917" y="152717"/>
                  </a:lnTo>
                  <a:lnTo>
                    <a:pt x="98005" y="157619"/>
                  </a:lnTo>
                  <a:lnTo>
                    <a:pt x="98005" y="101688"/>
                  </a:lnTo>
                  <a:lnTo>
                    <a:pt x="97917" y="108140"/>
                  </a:lnTo>
                  <a:lnTo>
                    <a:pt x="97840" y="101536"/>
                  </a:lnTo>
                  <a:lnTo>
                    <a:pt x="97917" y="100050"/>
                  </a:lnTo>
                  <a:lnTo>
                    <a:pt x="97790" y="92697"/>
                  </a:lnTo>
                  <a:lnTo>
                    <a:pt x="97917" y="93980"/>
                  </a:lnTo>
                  <a:lnTo>
                    <a:pt x="97917" y="86360"/>
                  </a:lnTo>
                  <a:lnTo>
                    <a:pt x="97917" y="85090"/>
                  </a:lnTo>
                  <a:lnTo>
                    <a:pt x="97802" y="76200"/>
                  </a:lnTo>
                  <a:lnTo>
                    <a:pt x="97917" y="76644"/>
                  </a:lnTo>
                  <a:lnTo>
                    <a:pt x="97917" y="85090"/>
                  </a:lnTo>
                  <a:lnTo>
                    <a:pt x="98005" y="84772"/>
                  </a:lnTo>
                  <a:lnTo>
                    <a:pt x="98005" y="94399"/>
                  </a:lnTo>
                  <a:lnTo>
                    <a:pt x="98526" y="96875"/>
                  </a:lnTo>
                  <a:lnTo>
                    <a:pt x="98640" y="97396"/>
                  </a:lnTo>
                  <a:lnTo>
                    <a:pt x="98640" y="82956"/>
                  </a:lnTo>
                  <a:lnTo>
                    <a:pt x="98793" y="82575"/>
                  </a:lnTo>
                  <a:lnTo>
                    <a:pt x="98793" y="0"/>
                  </a:lnTo>
                  <a:lnTo>
                    <a:pt x="98717" y="80010"/>
                  </a:lnTo>
                  <a:lnTo>
                    <a:pt x="98640" y="79629"/>
                  </a:lnTo>
                  <a:lnTo>
                    <a:pt x="98640" y="57150"/>
                  </a:lnTo>
                  <a:lnTo>
                    <a:pt x="98640" y="48260"/>
                  </a:lnTo>
                  <a:lnTo>
                    <a:pt x="98717" y="80010"/>
                  </a:lnTo>
                  <a:lnTo>
                    <a:pt x="98717" y="0"/>
                  </a:lnTo>
                  <a:lnTo>
                    <a:pt x="97294" y="0"/>
                  </a:lnTo>
                  <a:lnTo>
                    <a:pt x="97294" y="88836"/>
                  </a:lnTo>
                  <a:lnTo>
                    <a:pt x="97193" y="88239"/>
                  </a:lnTo>
                  <a:lnTo>
                    <a:pt x="97193" y="99771"/>
                  </a:lnTo>
                  <a:lnTo>
                    <a:pt x="97193" y="100965"/>
                  </a:lnTo>
                  <a:lnTo>
                    <a:pt x="97193" y="101600"/>
                  </a:lnTo>
                  <a:lnTo>
                    <a:pt x="97193" y="108496"/>
                  </a:lnTo>
                  <a:lnTo>
                    <a:pt x="97193" y="101600"/>
                  </a:lnTo>
                  <a:lnTo>
                    <a:pt x="97155" y="100939"/>
                  </a:lnTo>
                  <a:lnTo>
                    <a:pt x="97193" y="99771"/>
                  </a:lnTo>
                  <a:lnTo>
                    <a:pt x="97078" y="87630"/>
                  </a:lnTo>
                  <a:lnTo>
                    <a:pt x="96977" y="87122"/>
                  </a:lnTo>
                  <a:lnTo>
                    <a:pt x="97104" y="86664"/>
                  </a:lnTo>
                  <a:lnTo>
                    <a:pt x="97193" y="77470"/>
                  </a:lnTo>
                  <a:lnTo>
                    <a:pt x="97193" y="73660"/>
                  </a:lnTo>
                  <a:lnTo>
                    <a:pt x="97294" y="88836"/>
                  </a:lnTo>
                  <a:lnTo>
                    <a:pt x="97294" y="0"/>
                  </a:lnTo>
                  <a:lnTo>
                    <a:pt x="93332" y="0"/>
                  </a:lnTo>
                  <a:lnTo>
                    <a:pt x="93332" y="192913"/>
                  </a:lnTo>
                  <a:lnTo>
                    <a:pt x="93230" y="194995"/>
                  </a:lnTo>
                  <a:lnTo>
                    <a:pt x="93230" y="245110"/>
                  </a:lnTo>
                  <a:lnTo>
                    <a:pt x="93141" y="194957"/>
                  </a:lnTo>
                  <a:lnTo>
                    <a:pt x="93230" y="192938"/>
                  </a:lnTo>
                  <a:lnTo>
                    <a:pt x="93332" y="0"/>
                  </a:lnTo>
                  <a:lnTo>
                    <a:pt x="93281" y="190906"/>
                  </a:lnTo>
                  <a:lnTo>
                    <a:pt x="93230" y="191477"/>
                  </a:lnTo>
                  <a:lnTo>
                    <a:pt x="93230" y="190931"/>
                  </a:lnTo>
                  <a:lnTo>
                    <a:pt x="93281" y="0"/>
                  </a:lnTo>
                  <a:lnTo>
                    <a:pt x="92252" y="0"/>
                  </a:lnTo>
                  <a:lnTo>
                    <a:pt x="92252" y="193776"/>
                  </a:lnTo>
                  <a:lnTo>
                    <a:pt x="92151" y="194411"/>
                  </a:lnTo>
                  <a:lnTo>
                    <a:pt x="92151" y="193903"/>
                  </a:lnTo>
                  <a:lnTo>
                    <a:pt x="92151" y="191566"/>
                  </a:lnTo>
                  <a:lnTo>
                    <a:pt x="92151" y="193903"/>
                  </a:lnTo>
                  <a:lnTo>
                    <a:pt x="92252" y="193776"/>
                  </a:lnTo>
                  <a:lnTo>
                    <a:pt x="92252" y="0"/>
                  </a:lnTo>
                  <a:lnTo>
                    <a:pt x="92202" y="190931"/>
                  </a:lnTo>
                  <a:lnTo>
                    <a:pt x="92151" y="177800"/>
                  </a:lnTo>
                  <a:lnTo>
                    <a:pt x="92151" y="156210"/>
                  </a:lnTo>
                  <a:lnTo>
                    <a:pt x="92202" y="190931"/>
                  </a:lnTo>
                  <a:lnTo>
                    <a:pt x="92202" y="0"/>
                  </a:lnTo>
                  <a:lnTo>
                    <a:pt x="92024" y="0"/>
                  </a:lnTo>
                  <a:lnTo>
                    <a:pt x="92024" y="194043"/>
                  </a:lnTo>
                  <a:lnTo>
                    <a:pt x="91973" y="194310"/>
                  </a:lnTo>
                  <a:lnTo>
                    <a:pt x="91846" y="194246"/>
                  </a:lnTo>
                  <a:lnTo>
                    <a:pt x="92024" y="194043"/>
                  </a:lnTo>
                  <a:lnTo>
                    <a:pt x="92024" y="0"/>
                  </a:lnTo>
                  <a:lnTo>
                    <a:pt x="91440" y="0"/>
                  </a:lnTo>
                  <a:lnTo>
                    <a:pt x="91440" y="95250"/>
                  </a:lnTo>
                  <a:lnTo>
                    <a:pt x="91440" y="190500"/>
                  </a:lnTo>
                  <a:lnTo>
                    <a:pt x="91440" y="191985"/>
                  </a:lnTo>
                  <a:lnTo>
                    <a:pt x="91440" y="194030"/>
                  </a:lnTo>
                  <a:lnTo>
                    <a:pt x="91440" y="245110"/>
                  </a:lnTo>
                  <a:lnTo>
                    <a:pt x="91427" y="194030"/>
                  </a:lnTo>
                  <a:lnTo>
                    <a:pt x="91440" y="191985"/>
                  </a:lnTo>
                  <a:lnTo>
                    <a:pt x="91363" y="190474"/>
                  </a:lnTo>
                  <a:lnTo>
                    <a:pt x="91440" y="95250"/>
                  </a:lnTo>
                  <a:lnTo>
                    <a:pt x="90347" y="95262"/>
                  </a:lnTo>
                  <a:lnTo>
                    <a:pt x="91440" y="95250"/>
                  </a:lnTo>
                  <a:lnTo>
                    <a:pt x="91440" y="0"/>
                  </a:lnTo>
                  <a:lnTo>
                    <a:pt x="89992" y="0"/>
                  </a:lnTo>
                  <a:lnTo>
                    <a:pt x="89992" y="189865"/>
                  </a:lnTo>
                  <a:lnTo>
                    <a:pt x="89992" y="192836"/>
                  </a:lnTo>
                  <a:lnTo>
                    <a:pt x="89636" y="193040"/>
                  </a:lnTo>
                  <a:lnTo>
                    <a:pt x="89865" y="192900"/>
                  </a:lnTo>
                  <a:lnTo>
                    <a:pt x="89865" y="189826"/>
                  </a:lnTo>
                  <a:lnTo>
                    <a:pt x="89992" y="189865"/>
                  </a:lnTo>
                  <a:lnTo>
                    <a:pt x="89992" y="0"/>
                  </a:lnTo>
                  <a:lnTo>
                    <a:pt x="88963" y="0"/>
                  </a:lnTo>
                  <a:lnTo>
                    <a:pt x="88963" y="195478"/>
                  </a:lnTo>
                  <a:lnTo>
                    <a:pt x="88912" y="245110"/>
                  </a:lnTo>
                  <a:lnTo>
                    <a:pt x="88912" y="195580"/>
                  </a:lnTo>
                  <a:lnTo>
                    <a:pt x="88963" y="0"/>
                  </a:lnTo>
                  <a:lnTo>
                    <a:pt x="87909" y="0"/>
                  </a:lnTo>
                  <a:lnTo>
                    <a:pt x="87909" y="194259"/>
                  </a:lnTo>
                  <a:lnTo>
                    <a:pt x="87833" y="245110"/>
                  </a:lnTo>
                  <a:lnTo>
                    <a:pt x="87833" y="195580"/>
                  </a:lnTo>
                  <a:lnTo>
                    <a:pt x="87833" y="194310"/>
                  </a:lnTo>
                  <a:lnTo>
                    <a:pt x="87909" y="0"/>
                  </a:lnTo>
                  <a:lnTo>
                    <a:pt x="87871" y="112153"/>
                  </a:lnTo>
                  <a:lnTo>
                    <a:pt x="87833" y="146050"/>
                  </a:lnTo>
                  <a:lnTo>
                    <a:pt x="87833" y="112153"/>
                  </a:lnTo>
                  <a:lnTo>
                    <a:pt x="87871" y="0"/>
                  </a:lnTo>
                  <a:lnTo>
                    <a:pt x="86753" y="0"/>
                  </a:lnTo>
                  <a:lnTo>
                    <a:pt x="86753" y="192481"/>
                  </a:lnTo>
                  <a:lnTo>
                    <a:pt x="86753" y="194945"/>
                  </a:lnTo>
                  <a:lnTo>
                    <a:pt x="86753" y="192481"/>
                  </a:lnTo>
                  <a:lnTo>
                    <a:pt x="81965" y="191554"/>
                  </a:lnTo>
                  <a:lnTo>
                    <a:pt x="83210" y="191782"/>
                  </a:lnTo>
                  <a:lnTo>
                    <a:pt x="86753" y="192481"/>
                  </a:lnTo>
                  <a:lnTo>
                    <a:pt x="86753" y="0"/>
                  </a:lnTo>
                  <a:lnTo>
                    <a:pt x="79298" y="0"/>
                  </a:lnTo>
                  <a:lnTo>
                    <a:pt x="79298" y="87922"/>
                  </a:lnTo>
                  <a:lnTo>
                    <a:pt x="79197" y="87630"/>
                  </a:lnTo>
                  <a:lnTo>
                    <a:pt x="79298" y="87922"/>
                  </a:lnTo>
                  <a:lnTo>
                    <a:pt x="79298" y="0"/>
                  </a:lnTo>
                  <a:lnTo>
                    <a:pt x="76314" y="0"/>
                  </a:lnTo>
                  <a:lnTo>
                    <a:pt x="76314" y="85090"/>
                  </a:lnTo>
                  <a:lnTo>
                    <a:pt x="76314" y="100469"/>
                  </a:lnTo>
                  <a:lnTo>
                    <a:pt x="76314" y="190500"/>
                  </a:lnTo>
                  <a:lnTo>
                    <a:pt x="76314" y="205651"/>
                  </a:lnTo>
                  <a:lnTo>
                    <a:pt x="76314" y="190500"/>
                  </a:lnTo>
                  <a:lnTo>
                    <a:pt x="76314" y="100469"/>
                  </a:lnTo>
                  <a:lnTo>
                    <a:pt x="76212" y="84747"/>
                  </a:lnTo>
                  <a:lnTo>
                    <a:pt x="76314" y="85090"/>
                  </a:lnTo>
                  <a:lnTo>
                    <a:pt x="76314" y="0"/>
                  </a:lnTo>
                  <a:lnTo>
                    <a:pt x="76022" y="0"/>
                  </a:lnTo>
                  <a:lnTo>
                    <a:pt x="76022" y="206019"/>
                  </a:lnTo>
                  <a:lnTo>
                    <a:pt x="75958" y="237490"/>
                  </a:lnTo>
                  <a:lnTo>
                    <a:pt x="75958" y="206108"/>
                  </a:lnTo>
                  <a:lnTo>
                    <a:pt x="76022" y="0"/>
                  </a:lnTo>
                  <a:lnTo>
                    <a:pt x="75971" y="111531"/>
                  </a:lnTo>
                  <a:lnTo>
                    <a:pt x="75958" y="143510"/>
                  </a:lnTo>
                  <a:lnTo>
                    <a:pt x="75958" y="111531"/>
                  </a:lnTo>
                  <a:lnTo>
                    <a:pt x="75971" y="0"/>
                  </a:lnTo>
                  <a:lnTo>
                    <a:pt x="75958" y="62865"/>
                  </a:lnTo>
                  <a:lnTo>
                    <a:pt x="75590" y="63500"/>
                  </a:lnTo>
                  <a:lnTo>
                    <a:pt x="75933" y="62877"/>
                  </a:lnTo>
                  <a:lnTo>
                    <a:pt x="75958" y="0"/>
                  </a:lnTo>
                  <a:lnTo>
                    <a:pt x="74879" y="0"/>
                  </a:lnTo>
                  <a:lnTo>
                    <a:pt x="74968" y="82931"/>
                  </a:lnTo>
                  <a:lnTo>
                    <a:pt x="74879" y="82575"/>
                  </a:lnTo>
                  <a:lnTo>
                    <a:pt x="74879" y="100634"/>
                  </a:lnTo>
                  <a:lnTo>
                    <a:pt x="74866" y="82550"/>
                  </a:lnTo>
                  <a:lnTo>
                    <a:pt x="74879" y="63500"/>
                  </a:lnTo>
                  <a:lnTo>
                    <a:pt x="74879" y="0"/>
                  </a:lnTo>
                  <a:lnTo>
                    <a:pt x="74155" y="0"/>
                  </a:lnTo>
                  <a:lnTo>
                    <a:pt x="73075" y="0"/>
                  </a:lnTo>
                  <a:lnTo>
                    <a:pt x="73075" y="64770"/>
                  </a:lnTo>
                  <a:lnTo>
                    <a:pt x="73075" y="190207"/>
                  </a:lnTo>
                  <a:lnTo>
                    <a:pt x="73075" y="210807"/>
                  </a:lnTo>
                  <a:lnTo>
                    <a:pt x="73075" y="190207"/>
                  </a:lnTo>
                  <a:lnTo>
                    <a:pt x="73075" y="64770"/>
                  </a:lnTo>
                  <a:lnTo>
                    <a:pt x="72974" y="64935"/>
                  </a:lnTo>
                  <a:lnTo>
                    <a:pt x="73075" y="0"/>
                  </a:lnTo>
                  <a:lnTo>
                    <a:pt x="72453" y="0"/>
                  </a:lnTo>
                  <a:lnTo>
                    <a:pt x="72453" y="76606"/>
                  </a:lnTo>
                  <a:lnTo>
                    <a:pt x="72351" y="76200"/>
                  </a:lnTo>
                  <a:lnTo>
                    <a:pt x="72351" y="66052"/>
                  </a:lnTo>
                  <a:lnTo>
                    <a:pt x="72453" y="76606"/>
                  </a:lnTo>
                  <a:lnTo>
                    <a:pt x="72453" y="0"/>
                  </a:lnTo>
                  <a:lnTo>
                    <a:pt x="71272" y="1270"/>
                  </a:lnTo>
                  <a:lnTo>
                    <a:pt x="70561" y="1270"/>
                  </a:lnTo>
                  <a:lnTo>
                    <a:pt x="69481" y="2032"/>
                  </a:lnTo>
                  <a:lnTo>
                    <a:pt x="69481" y="189877"/>
                  </a:lnTo>
                  <a:lnTo>
                    <a:pt x="69481" y="222643"/>
                  </a:lnTo>
                  <a:lnTo>
                    <a:pt x="69481" y="238760"/>
                  </a:lnTo>
                  <a:lnTo>
                    <a:pt x="69405" y="222250"/>
                  </a:lnTo>
                  <a:lnTo>
                    <a:pt x="69481" y="222643"/>
                  </a:lnTo>
                  <a:lnTo>
                    <a:pt x="69430" y="189877"/>
                  </a:lnTo>
                  <a:lnTo>
                    <a:pt x="69481" y="2032"/>
                  </a:lnTo>
                  <a:lnTo>
                    <a:pt x="68757" y="2540"/>
                  </a:lnTo>
                  <a:lnTo>
                    <a:pt x="67398" y="2540"/>
                  </a:lnTo>
                  <a:lnTo>
                    <a:pt x="67398" y="206997"/>
                  </a:lnTo>
                  <a:lnTo>
                    <a:pt x="67310" y="205740"/>
                  </a:lnTo>
                  <a:lnTo>
                    <a:pt x="67310" y="189674"/>
                  </a:lnTo>
                  <a:lnTo>
                    <a:pt x="67398" y="206997"/>
                  </a:lnTo>
                  <a:lnTo>
                    <a:pt x="67398" y="2540"/>
                  </a:lnTo>
                  <a:lnTo>
                    <a:pt x="66230" y="3810"/>
                  </a:lnTo>
                  <a:lnTo>
                    <a:pt x="64795" y="3810"/>
                  </a:lnTo>
                  <a:lnTo>
                    <a:pt x="64071" y="5080"/>
                  </a:lnTo>
                  <a:lnTo>
                    <a:pt x="63360" y="5080"/>
                  </a:lnTo>
                  <a:lnTo>
                    <a:pt x="61556" y="7620"/>
                  </a:lnTo>
                  <a:lnTo>
                    <a:pt x="44805" y="27305"/>
                  </a:lnTo>
                  <a:lnTo>
                    <a:pt x="43192" y="27940"/>
                  </a:lnTo>
                  <a:lnTo>
                    <a:pt x="41402" y="27940"/>
                  </a:lnTo>
                  <a:lnTo>
                    <a:pt x="39230" y="29210"/>
                  </a:lnTo>
                  <a:lnTo>
                    <a:pt x="38519" y="29210"/>
                  </a:lnTo>
                  <a:lnTo>
                    <a:pt x="37439" y="30480"/>
                  </a:lnTo>
                  <a:lnTo>
                    <a:pt x="36715" y="30480"/>
                  </a:lnTo>
                  <a:lnTo>
                    <a:pt x="35636" y="31750"/>
                  </a:lnTo>
                  <a:lnTo>
                    <a:pt x="34912" y="31750"/>
                  </a:lnTo>
                  <a:lnTo>
                    <a:pt x="34201" y="33020"/>
                  </a:lnTo>
                  <a:lnTo>
                    <a:pt x="32753" y="34290"/>
                  </a:lnTo>
                  <a:lnTo>
                    <a:pt x="30949" y="36830"/>
                  </a:lnTo>
                  <a:lnTo>
                    <a:pt x="30238" y="38100"/>
                  </a:lnTo>
                  <a:lnTo>
                    <a:pt x="29159" y="39370"/>
                  </a:lnTo>
                  <a:lnTo>
                    <a:pt x="27711" y="41910"/>
                  </a:lnTo>
                  <a:lnTo>
                    <a:pt x="27178" y="43751"/>
                  </a:lnTo>
                  <a:lnTo>
                    <a:pt x="25298" y="44970"/>
                  </a:lnTo>
                  <a:lnTo>
                    <a:pt x="25298" y="49555"/>
                  </a:lnTo>
                  <a:lnTo>
                    <a:pt x="25196" y="67310"/>
                  </a:lnTo>
                  <a:lnTo>
                    <a:pt x="24472" y="69850"/>
                  </a:lnTo>
                  <a:lnTo>
                    <a:pt x="25184" y="67310"/>
                  </a:lnTo>
                  <a:lnTo>
                    <a:pt x="25196" y="50165"/>
                  </a:lnTo>
                  <a:lnTo>
                    <a:pt x="25069" y="50800"/>
                  </a:lnTo>
                  <a:lnTo>
                    <a:pt x="25196" y="48260"/>
                  </a:lnTo>
                  <a:lnTo>
                    <a:pt x="25196" y="50165"/>
                  </a:lnTo>
                  <a:lnTo>
                    <a:pt x="25298" y="49555"/>
                  </a:lnTo>
                  <a:lnTo>
                    <a:pt x="25298" y="44970"/>
                  </a:lnTo>
                  <a:lnTo>
                    <a:pt x="24841" y="45262"/>
                  </a:lnTo>
                  <a:lnTo>
                    <a:pt x="24841" y="52006"/>
                  </a:lnTo>
                  <a:lnTo>
                    <a:pt x="24231" y="58420"/>
                  </a:lnTo>
                  <a:lnTo>
                    <a:pt x="24841" y="52006"/>
                  </a:lnTo>
                  <a:lnTo>
                    <a:pt x="24841" y="45262"/>
                  </a:lnTo>
                  <a:lnTo>
                    <a:pt x="24218" y="45656"/>
                  </a:lnTo>
                  <a:lnTo>
                    <a:pt x="24218" y="209511"/>
                  </a:lnTo>
                  <a:lnTo>
                    <a:pt x="24193" y="209156"/>
                  </a:lnTo>
                  <a:lnTo>
                    <a:pt x="24117" y="78740"/>
                  </a:lnTo>
                  <a:lnTo>
                    <a:pt x="24218" y="209511"/>
                  </a:lnTo>
                  <a:lnTo>
                    <a:pt x="24218" y="45656"/>
                  </a:lnTo>
                  <a:lnTo>
                    <a:pt x="24053" y="45758"/>
                  </a:lnTo>
                  <a:lnTo>
                    <a:pt x="17640" y="49530"/>
                  </a:lnTo>
                  <a:lnTo>
                    <a:pt x="15836" y="50800"/>
                  </a:lnTo>
                  <a:lnTo>
                    <a:pt x="13677" y="52070"/>
                  </a:lnTo>
                  <a:lnTo>
                    <a:pt x="11874" y="53340"/>
                  </a:lnTo>
                  <a:lnTo>
                    <a:pt x="9715" y="54610"/>
                  </a:lnTo>
                  <a:lnTo>
                    <a:pt x="8280" y="57150"/>
                  </a:lnTo>
                  <a:lnTo>
                    <a:pt x="4432" y="61036"/>
                  </a:lnTo>
                  <a:lnTo>
                    <a:pt x="4432" y="225196"/>
                  </a:lnTo>
                  <a:lnTo>
                    <a:pt x="4318" y="223520"/>
                  </a:lnTo>
                  <a:lnTo>
                    <a:pt x="4318" y="78740"/>
                  </a:lnTo>
                  <a:lnTo>
                    <a:pt x="4432" y="225196"/>
                  </a:lnTo>
                  <a:lnTo>
                    <a:pt x="4432" y="61036"/>
                  </a:lnTo>
                  <a:lnTo>
                    <a:pt x="3238" y="62230"/>
                  </a:lnTo>
                  <a:lnTo>
                    <a:pt x="2870" y="63500"/>
                  </a:lnTo>
                  <a:lnTo>
                    <a:pt x="2159" y="64770"/>
                  </a:lnTo>
                  <a:lnTo>
                    <a:pt x="1790" y="64770"/>
                  </a:lnTo>
                  <a:lnTo>
                    <a:pt x="1079" y="67310"/>
                  </a:lnTo>
                  <a:lnTo>
                    <a:pt x="711" y="67310"/>
                  </a:lnTo>
                  <a:lnTo>
                    <a:pt x="711" y="68580"/>
                  </a:lnTo>
                  <a:lnTo>
                    <a:pt x="355" y="69850"/>
                  </a:lnTo>
                  <a:lnTo>
                    <a:pt x="355" y="71120"/>
                  </a:lnTo>
                  <a:lnTo>
                    <a:pt x="0" y="72390"/>
                  </a:lnTo>
                  <a:lnTo>
                    <a:pt x="0" y="217170"/>
                  </a:lnTo>
                  <a:lnTo>
                    <a:pt x="355" y="218440"/>
                  </a:lnTo>
                  <a:lnTo>
                    <a:pt x="355" y="220980"/>
                  </a:lnTo>
                  <a:lnTo>
                    <a:pt x="711" y="220980"/>
                  </a:lnTo>
                  <a:lnTo>
                    <a:pt x="1079" y="222250"/>
                  </a:lnTo>
                  <a:lnTo>
                    <a:pt x="1079" y="223520"/>
                  </a:lnTo>
                  <a:lnTo>
                    <a:pt x="1435" y="223520"/>
                  </a:lnTo>
                  <a:lnTo>
                    <a:pt x="1790" y="224790"/>
                  </a:lnTo>
                  <a:lnTo>
                    <a:pt x="2514" y="226060"/>
                  </a:lnTo>
                  <a:lnTo>
                    <a:pt x="2870" y="226060"/>
                  </a:lnTo>
                  <a:lnTo>
                    <a:pt x="3238" y="227330"/>
                  </a:lnTo>
                  <a:lnTo>
                    <a:pt x="3949" y="228600"/>
                  </a:lnTo>
                  <a:lnTo>
                    <a:pt x="4318" y="228600"/>
                  </a:lnTo>
                  <a:lnTo>
                    <a:pt x="5397" y="229870"/>
                  </a:lnTo>
                  <a:lnTo>
                    <a:pt x="6350" y="230720"/>
                  </a:lnTo>
                  <a:lnTo>
                    <a:pt x="6477" y="231140"/>
                  </a:lnTo>
                  <a:lnTo>
                    <a:pt x="6832" y="231140"/>
                  </a:lnTo>
                  <a:lnTo>
                    <a:pt x="7378" y="231787"/>
                  </a:lnTo>
                  <a:lnTo>
                    <a:pt x="7556" y="232410"/>
                  </a:lnTo>
                  <a:lnTo>
                    <a:pt x="8280" y="233680"/>
                  </a:lnTo>
                  <a:lnTo>
                    <a:pt x="8636" y="233680"/>
                  </a:lnTo>
                  <a:lnTo>
                    <a:pt x="9359" y="234950"/>
                  </a:lnTo>
                  <a:lnTo>
                    <a:pt x="10795" y="236220"/>
                  </a:lnTo>
                  <a:lnTo>
                    <a:pt x="11518" y="237490"/>
                  </a:lnTo>
                  <a:lnTo>
                    <a:pt x="12954" y="238760"/>
                  </a:lnTo>
                  <a:lnTo>
                    <a:pt x="14033" y="238760"/>
                  </a:lnTo>
                  <a:lnTo>
                    <a:pt x="14757" y="240030"/>
                  </a:lnTo>
                  <a:lnTo>
                    <a:pt x="17272" y="241300"/>
                  </a:lnTo>
                  <a:lnTo>
                    <a:pt x="20332" y="242570"/>
                  </a:lnTo>
                  <a:lnTo>
                    <a:pt x="21590" y="243840"/>
                  </a:lnTo>
                  <a:lnTo>
                    <a:pt x="28181" y="246748"/>
                  </a:lnTo>
                  <a:lnTo>
                    <a:pt x="29159" y="250190"/>
                  </a:lnTo>
                  <a:lnTo>
                    <a:pt x="31051" y="255270"/>
                  </a:lnTo>
                  <a:lnTo>
                    <a:pt x="33832" y="262890"/>
                  </a:lnTo>
                  <a:lnTo>
                    <a:pt x="34912" y="264160"/>
                  </a:lnTo>
                  <a:lnTo>
                    <a:pt x="37071" y="269240"/>
                  </a:lnTo>
                  <a:lnTo>
                    <a:pt x="39598" y="273050"/>
                  </a:lnTo>
                  <a:lnTo>
                    <a:pt x="42113" y="278130"/>
                  </a:lnTo>
                  <a:lnTo>
                    <a:pt x="44640" y="281940"/>
                  </a:lnTo>
                  <a:lnTo>
                    <a:pt x="51473" y="290830"/>
                  </a:lnTo>
                  <a:lnTo>
                    <a:pt x="55791" y="295910"/>
                  </a:lnTo>
                  <a:lnTo>
                    <a:pt x="56870" y="295910"/>
                  </a:lnTo>
                  <a:lnTo>
                    <a:pt x="59042" y="298450"/>
                  </a:lnTo>
                  <a:lnTo>
                    <a:pt x="60477" y="298450"/>
                  </a:lnTo>
                  <a:lnTo>
                    <a:pt x="61556" y="299720"/>
                  </a:lnTo>
                  <a:lnTo>
                    <a:pt x="62992" y="299720"/>
                  </a:lnTo>
                  <a:lnTo>
                    <a:pt x="64071" y="300990"/>
                  </a:lnTo>
                  <a:lnTo>
                    <a:pt x="66954" y="300990"/>
                  </a:lnTo>
                  <a:lnTo>
                    <a:pt x="68033" y="302260"/>
                  </a:lnTo>
                  <a:lnTo>
                    <a:pt x="69481" y="302260"/>
                  </a:lnTo>
                  <a:lnTo>
                    <a:pt x="70916" y="302260"/>
                  </a:lnTo>
                  <a:lnTo>
                    <a:pt x="70789" y="244271"/>
                  </a:lnTo>
                  <a:lnTo>
                    <a:pt x="70916" y="244487"/>
                  </a:lnTo>
                  <a:lnTo>
                    <a:pt x="70916" y="302260"/>
                  </a:lnTo>
                  <a:lnTo>
                    <a:pt x="72351" y="302260"/>
                  </a:lnTo>
                  <a:lnTo>
                    <a:pt x="155155" y="302260"/>
                  </a:lnTo>
                  <a:lnTo>
                    <a:pt x="160553" y="300990"/>
                  </a:lnTo>
                  <a:lnTo>
                    <a:pt x="162356" y="300990"/>
                  </a:lnTo>
                  <a:lnTo>
                    <a:pt x="163791" y="299720"/>
                  </a:lnTo>
                  <a:lnTo>
                    <a:pt x="165595" y="298450"/>
                  </a:lnTo>
                  <a:lnTo>
                    <a:pt x="167030" y="298450"/>
                  </a:lnTo>
                  <a:lnTo>
                    <a:pt x="168833" y="297180"/>
                  </a:lnTo>
                  <a:lnTo>
                    <a:pt x="170281" y="295910"/>
                  </a:lnTo>
                  <a:lnTo>
                    <a:pt x="172072" y="295910"/>
                  </a:lnTo>
                  <a:lnTo>
                    <a:pt x="174955" y="293370"/>
                  </a:lnTo>
                  <a:lnTo>
                    <a:pt x="176034" y="292100"/>
                  </a:lnTo>
                  <a:lnTo>
                    <a:pt x="178917" y="289560"/>
                  </a:lnTo>
                  <a:lnTo>
                    <a:pt x="181800" y="285750"/>
                  </a:lnTo>
                  <a:lnTo>
                    <a:pt x="186118" y="278130"/>
                  </a:lnTo>
                  <a:lnTo>
                    <a:pt x="187553" y="276860"/>
                  </a:lnTo>
                  <a:lnTo>
                    <a:pt x="190792" y="269240"/>
                  </a:lnTo>
                  <a:lnTo>
                    <a:pt x="191516" y="266700"/>
                  </a:lnTo>
                  <a:lnTo>
                    <a:pt x="192951" y="260350"/>
                  </a:lnTo>
                  <a:lnTo>
                    <a:pt x="193421" y="256540"/>
                  </a:lnTo>
                  <a:lnTo>
                    <a:pt x="194335" y="249364"/>
                  </a:lnTo>
                  <a:lnTo>
                    <a:pt x="194398" y="241414"/>
                  </a:lnTo>
                  <a:lnTo>
                    <a:pt x="198716" y="240030"/>
                  </a:lnTo>
                  <a:lnTo>
                    <a:pt x="201231" y="238760"/>
                  </a:lnTo>
                  <a:lnTo>
                    <a:pt x="203758" y="238760"/>
                  </a:lnTo>
                  <a:lnTo>
                    <a:pt x="208788" y="236220"/>
                  </a:lnTo>
                  <a:lnTo>
                    <a:pt x="216357" y="232410"/>
                  </a:lnTo>
                  <a:lnTo>
                    <a:pt x="221107" y="228600"/>
                  </a:lnTo>
                  <a:lnTo>
                    <a:pt x="224269" y="226060"/>
                  </a:lnTo>
                  <a:lnTo>
                    <a:pt x="224980" y="224790"/>
                  </a:lnTo>
                  <a:lnTo>
                    <a:pt x="225704" y="224790"/>
                  </a:lnTo>
                  <a:lnTo>
                    <a:pt x="226072" y="223520"/>
                  </a:lnTo>
                  <a:lnTo>
                    <a:pt x="226441" y="223520"/>
                  </a:lnTo>
                  <a:lnTo>
                    <a:pt x="226796" y="222250"/>
                  </a:lnTo>
                  <a:lnTo>
                    <a:pt x="227139" y="222250"/>
                  </a:lnTo>
                  <a:lnTo>
                    <a:pt x="227520" y="220980"/>
                  </a:lnTo>
                  <a:lnTo>
                    <a:pt x="228231" y="220980"/>
                  </a:lnTo>
                  <a:lnTo>
                    <a:pt x="228231" y="219710"/>
                  </a:lnTo>
                  <a:lnTo>
                    <a:pt x="228600" y="219710"/>
                  </a:lnTo>
                  <a:lnTo>
                    <a:pt x="228955" y="218440"/>
                  </a:lnTo>
                  <a:lnTo>
                    <a:pt x="229311" y="217170"/>
                  </a:lnTo>
                  <a:lnTo>
                    <a:pt x="229311" y="73660"/>
                  </a:lnTo>
                  <a:lnTo>
                    <a:pt x="229311" y="69850"/>
                  </a:lnTo>
                  <a:close/>
                </a:path>
              </a:pathLst>
            </a:custGeom>
            <a:solidFill>
              <a:srgbClr val="FFFB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0" y="652272"/>
            <a:ext cx="12192000" cy="736600"/>
          </a:xfrm>
          <a:custGeom>
            <a:avLst/>
            <a:gdLst/>
            <a:ahLst/>
            <a:cxnLst/>
            <a:rect l="l" t="t" r="r" b="b"/>
            <a:pathLst>
              <a:path w="12192000" h="736600">
                <a:moveTo>
                  <a:pt x="12192000" y="0"/>
                </a:moveTo>
                <a:lnTo>
                  <a:pt x="0" y="0"/>
                </a:lnTo>
                <a:lnTo>
                  <a:pt x="0" y="736091"/>
                </a:lnTo>
                <a:lnTo>
                  <a:pt x="12192000" y="736091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321791" y="798396"/>
            <a:ext cx="314642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COGNITIVE</a:t>
            </a:r>
            <a:r>
              <a:rPr sz="2800" b="0" spc="-6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800" b="0" spc="-1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STYLES</a:t>
            </a:r>
            <a:endParaRPr sz="2800" b="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51530" y="6072123"/>
            <a:ext cx="342646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4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2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18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F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10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27" name="object 20">
            <a:extLst>
              <a:ext uri="{FF2B5EF4-FFF2-40B4-BE49-F238E27FC236}">
                <a16:creationId xmlns:a16="http://schemas.microsoft.com/office/drawing/2014/main" id="{46448FF4-CC7D-60CE-9763-5D76C843AFB8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87230" y="5921305"/>
            <a:ext cx="1362455" cy="6385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795785" y="0"/>
            <a:ext cx="13987784" cy="6857998"/>
            <a:chOff x="-1795785" y="0"/>
            <a:chExt cx="13987784" cy="685799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34471" y="3718559"/>
              <a:ext cx="1557527" cy="313943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-1795785" y="2196782"/>
              <a:ext cx="7187565" cy="2265045"/>
            </a:xfrm>
            <a:custGeom>
              <a:avLst/>
              <a:gdLst/>
              <a:ahLst/>
              <a:cxnLst/>
              <a:rect l="l" t="t" r="r" b="b"/>
              <a:pathLst>
                <a:path w="7187565" h="2265045">
                  <a:moveTo>
                    <a:pt x="6054851" y="2264664"/>
                  </a:moveTo>
                  <a:lnTo>
                    <a:pt x="0" y="2264664"/>
                  </a:lnTo>
                </a:path>
                <a:path w="7187565" h="2265045">
                  <a:moveTo>
                    <a:pt x="0" y="0"/>
                  </a:moveTo>
                  <a:lnTo>
                    <a:pt x="6054851" y="0"/>
                  </a:lnTo>
                  <a:lnTo>
                    <a:pt x="6102715" y="993"/>
                  </a:lnTo>
                  <a:lnTo>
                    <a:pt x="6150072" y="3947"/>
                  </a:lnTo>
                  <a:lnTo>
                    <a:pt x="6196884" y="8822"/>
                  </a:lnTo>
                  <a:lnTo>
                    <a:pt x="6243111" y="15580"/>
                  </a:lnTo>
                  <a:lnTo>
                    <a:pt x="6288714" y="24180"/>
                  </a:lnTo>
                  <a:lnTo>
                    <a:pt x="6333654" y="34583"/>
                  </a:lnTo>
                  <a:lnTo>
                    <a:pt x="6377891" y="46751"/>
                  </a:lnTo>
                  <a:lnTo>
                    <a:pt x="6421385" y="60643"/>
                  </a:lnTo>
                  <a:lnTo>
                    <a:pt x="6464098" y="76221"/>
                  </a:lnTo>
                  <a:lnTo>
                    <a:pt x="6505991" y="93445"/>
                  </a:lnTo>
                  <a:lnTo>
                    <a:pt x="6547023" y="112276"/>
                  </a:lnTo>
                  <a:lnTo>
                    <a:pt x="6587157" y="132674"/>
                  </a:lnTo>
                  <a:lnTo>
                    <a:pt x="6626351" y="154601"/>
                  </a:lnTo>
                  <a:lnTo>
                    <a:pt x="6664568" y="178016"/>
                  </a:lnTo>
                  <a:lnTo>
                    <a:pt x="6701767" y="202882"/>
                  </a:lnTo>
                  <a:lnTo>
                    <a:pt x="6737910" y="229157"/>
                  </a:lnTo>
                  <a:lnTo>
                    <a:pt x="6772957" y="256804"/>
                  </a:lnTo>
                  <a:lnTo>
                    <a:pt x="6806869" y="285782"/>
                  </a:lnTo>
                  <a:lnTo>
                    <a:pt x="6839607" y="316052"/>
                  </a:lnTo>
                  <a:lnTo>
                    <a:pt x="6871130" y="347576"/>
                  </a:lnTo>
                  <a:lnTo>
                    <a:pt x="6901401" y="380313"/>
                  </a:lnTo>
                  <a:lnTo>
                    <a:pt x="6930379" y="414225"/>
                  </a:lnTo>
                  <a:lnTo>
                    <a:pt x="6958026" y="449272"/>
                  </a:lnTo>
                  <a:lnTo>
                    <a:pt x="6984301" y="485415"/>
                  </a:lnTo>
                  <a:lnTo>
                    <a:pt x="7009166" y="522615"/>
                  </a:lnTo>
                  <a:lnTo>
                    <a:pt x="7032582" y="560831"/>
                  </a:lnTo>
                  <a:lnTo>
                    <a:pt x="7054509" y="600026"/>
                  </a:lnTo>
                  <a:lnTo>
                    <a:pt x="7074907" y="640159"/>
                  </a:lnTo>
                  <a:lnTo>
                    <a:pt x="7093738" y="681192"/>
                  </a:lnTo>
                  <a:lnTo>
                    <a:pt x="7110962" y="723084"/>
                  </a:lnTo>
                  <a:lnTo>
                    <a:pt x="7126540" y="765798"/>
                  </a:lnTo>
                  <a:lnTo>
                    <a:pt x="7140432" y="809292"/>
                  </a:lnTo>
                  <a:lnTo>
                    <a:pt x="7152600" y="853529"/>
                  </a:lnTo>
                  <a:lnTo>
                    <a:pt x="7163003" y="898468"/>
                  </a:lnTo>
                  <a:lnTo>
                    <a:pt x="7171603" y="944071"/>
                  </a:lnTo>
                  <a:lnTo>
                    <a:pt x="7178360" y="990298"/>
                  </a:lnTo>
                  <a:lnTo>
                    <a:pt x="7183236" y="1037110"/>
                  </a:lnTo>
                  <a:lnTo>
                    <a:pt x="7186190" y="1084468"/>
                  </a:lnTo>
                  <a:lnTo>
                    <a:pt x="7187183" y="1132332"/>
                  </a:lnTo>
                  <a:lnTo>
                    <a:pt x="7186190" y="1180195"/>
                  </a:lnTo>
                  <a:lnTo>
                    <a:pt x="7183236" y="1227553"/>
                  </a:lnTo>
                  <a:lnTo>
                    <a:pt x="7178360" y="1274365"/>
                  </a:lnTo>
                  <a:lnTo>
                    <a:pt x="7171603" y="1320592"/>
                  </a:lnTo>
                  <a:lnTo>
                    <a:pt x="7163003" y="1366195"/>
                  </a:lnTo>
                  <a:lnTo>
                    <a:pt x="7152600" y="1411134"/>
                  </a:lnTo>
                  <a:lnTo>
                    <a:pt x="7140432" y="1455371"/>
                  </a:lnTo>
                  <a:lnTo>
                    <a:pt x="7126540" y="1498865"/>
                  </a:lnTo>
                  <a:lnTo>
                    <a:pt x="7110962" y="1541579"/>
                  </a:lnTo>
                  <a:lnTo>
                    <a:pt x="7093738" y="1583471"/>
                  </a:lnTo>
                  <a:lnTo>
                    <a:pt x="7074907" y="1624504"/>
                  </a:lnTo>
                  <a:lnTo>
                    <a:pt x="7054509" y="1664637"/>
                  </a:lnTo>
                  <a:lnTo>
                    <a:pt x="7032582" y="1703831"/>
                  </a:lnTo>
                  <a:lnTo>
                    <a:pt x="7009166" y="1742048"/>
                  </a:lnTo>
                  <a:lnTo>
                    <a:pt x="6984301" y="1779248"/>
                  </a:lnTo>
                  <a:lnTo>
                    <a:pt x="6958026" y="1815391"/>
                  </a:lnTo>
                  <a:lnTo>
                    <a:pt x="6930379" y="1850438"/>
                  </a:lnTo>
                  <a:lnTo>
                    <a:pt x="6901401" y="1884350"/>
                  </a:lnTo>
                  <a:lnTo>
                    <a:pt x="6871130" y="1917087"/>
                  </a:lnTo>
                  <a:lnTo>
                    <a:pt x="6839607" y="1948611"/>
                  </a:lnTo>
                  <a:lnTo>
                    <a:pt x="6806869" y="1978881"/>
                  </a:lnTo>
                  <a:lnTo>
                    <a:pt x="6772957" y="2007859"/>
                  </a:lnTo>
                  <a:lnTo>
                    <a:pt x="6737910" y="2035506"/>
                  </a:lnTo>
                  <a:lnTo>
                    <a:pt x="6701767" y="2061781"/>
                  </a:lnTo>
                  <a:lnTo>
                    <a:pt x="6664568" y="2086647"/>
                  </a:lnTo>
                  <a:lnTo>
                    <a:pt x="6626351" y="2110062"/>
                  </a:lnTo>
                  <a:lnTo>
                    <a:pt x="6587157" y="2131989"/>
                  </a:lnTo>
                  <a:lnTo>
                    <a:pt x="6547023" y="2152387"/>
                  </a:lnTo>
                  <a:lnTo>
                    <a:pt x="6505991" y="2171218"/>
                  </a:lnTo>
                  <a:lnTo>
                    <a:pt x="6464098" y="2188442"/>
                  </a:lnTo>
                  <a:lnTo>
                    <a:pt x="6421385" y="2204020"/>
                  </a:lnTo>
                  <a:lnTo>
                    <a:pt x="6377891" y="2217912"/>
                  </a:lnTo>
                  <a:lnTo>
                    <a:pt x="6333654" y="2230080"/>
                  </a:lnTo>
                  <a:lnTo>
                    <a:pt x="6288714" y="2240483"/>
                  </a:lnTo>
                  <a:lnTo>
                    <a:pt x="6243111" y="2249083"/>
                  </a:lnTo>
                  <a:lnTo>
                    <a:pt x="6196884" y="2255841"/>
                  </a:lnTo>
                  <a:lnTo>
                    <a:pt x="6150072" y="2260716"/>
                  </a:lnTo>
                  <a:lnTo>
                    <a:pt x="6102715" y="2263670"/>
                  </a:lnTo>
                  <a:lnTo>
                    <a:pt x="6054851" y="226466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5299" y="2421635"/>
              <a:ext cx="8496300" cy="2265045"/>
            </a:xfrm>
            <a:custGeom>
              <a:avLst/>
              <a:gdLst/>
              <a:ahLst/>
              <a:cxnLst/>
              <a:rect l="l" t="t" r="r" b="b"/>
              <a:pathLst>
                <a:path w="8496300" h="2265045">
                  <a:moveTo>
                    <a:pt x="7363968" y="0"/>
                  </a:moveTo>
                  <a:lnTo>
                    <a:pt x="1132332" y="0"/>
                  </a:lnTo>
                  <a:lnTo>
                    <a:pt x="1084466" y="993"/>
                  </a:lnTo>
                  <a:lnTo>
                    <a:pt x="1037107" y="3947"/>
                  </a:lnTo>
                  <a:lnTo>
                    <a:pt x="990293" y="8822"/>
                  </a:lnTo>
                  <a:lnTo>
                    <a:pt x="944065" y="15580"/>
                  </a:lnTo>
                  <a:lnTo>
                    <a:pt x="898461" y="24180"/>
                  </a:lnTo>
                  <a:lnTo>
                    <a:pt x="853521" y="34583"/>
                  </a:lnTo>
                  <a:lnTo>
                    <a:pt x="809283" y="46751"/>
                  </a:lnTo>
                  <a:lnTo>
                    <a:pt x="765788" y="60643"/>
                  </a:lnTo>
                  <a:lnTo>
                    <a:pt x="723074" y="76221"/>
                  </a:lnTo>
                  <a:lnTo>
                    <a:pt x="681181" y="93445"/>
                  </a:lnTo>
                  <a:lnTo>
                    <a:pt x="640148" y="112276"/>
                  </a:lnTo>
                  <a:lnTo>
                    <a:pt x="600015" y="132674"/>
                  </a:lnTo>
                  <a:lnTo>
                    <a:pt x="560820" y="154601"/>
                  </a:lnTo>
                  <a:lnTo>
                    <a:pt x="522604" y="178016"/>
                  </a:lnTo>
                  <a:lnTo>
                    <a:pt x="485404" y="202882"/>
                  </a:lnTo>
                  <a:lnTo>
                    <a:pt x="449262" y="229157"/>
                  </a:lnTo>
                  <a:lnTo>
                    <a:pt x="414215" y="256804"/>
                  </a:lnTo>
                  <a:lnTo>
                    <a:pt x="380303" y="285782"/>
                  </a:lnTo>
                  <a:lnTo>
                    <a:pt x="347566" y="316052"/>
                  </a:lnTo>
                  <a:lnTo>
                    <a:pt x="316043" y="347576"/>
                  </a:lnTo>
                  <a:lnTo>
                    <a:pt x="285773" y="380313"/>
                  </a:lnTo>
                  <a:lnTo>
                    <a:pt x="256795" y="414225"/>
                  </a:lnTo>
                  <a:lnTo>
                    <a:pt x="229149" y="449272"/>
                  </a:lnTo>
                  <a:lnTo>
                    <a:pt x="202875" y="485415"/>
                  </a:lnTo>
                  <a:lnTo>
                    <a:pt x="178010" y="522615"/>
                  </a:lnTo>
                  <a:lnTo>
                    <a:pt x="154595" y="560832"/>
                  </a:lnTo>
                  <a:lnTo>
                    <a:pt x="132669" y="600026"/>
                  </a:lnTo>
                  <a:lnTo>
                    <a:pt x="112271" y="640159"/>
                  </a:lnTo>
                  <a:lnTo>
                    <a:pt x="93441" y="681192"/>
                  </a:lnTo>
                  <a:lnTo>
                    <a:pt x="76218" y="723084"/>
                  </a:lnTo>
                  <a:lnTo>
                    <a:pt x="60641" y="765798"/>
                  </a:lnTo>
                  <a:lnTo>
                    <a:pt x="46749" y="809292"/>
                  </a:lnTo>
                  <a:lnTo>
                    <a:pt x="34582" y="853529"/>
                  </a:lnTo>
                  <a:lnTo>
                    <a:pt x="24179" y="898468"/>
                  </a:lnTo>
                  <a:lnTo>
                    <a:pt x="15579" y="944071"/>
                  </a:lnTo>
                  <a:lnTo>
                    <a:pt x="8822" y="990298"/>
                  </a:lnTo>
                  <a:lnTo>
                    <a:pt x="3947" y="1037110"/>
                  </a:lnTo>
                  <a:lnTo>
                    <a:pt x="993" y="1084468"/>
                  </a:lnTo>
                  <a:lnTo>
                    <a:pt x="0" y="1132331"/>
                  </a:lnTo>
                  <a:lnTo>
                    <a:pt x="993" y="1180195"/>
                  </a:lnTo>
                  <a:lnTo>
                    <a:pt x="3947" y="1227553"/>
                  </a:lnTo>
                  <a:lnTo>
                    <a:pt x="8822" y="1274365"/>
                  </a:lnTo>
                  <a:lnTo>
                    <a:pt x="15579" y="1320592"/>
                  </a:lnTo>
                  <a:lnTo>
                    <a:pt x="24179" y="1366195"/>
                  </a:lnTo>
                  <a:lnTo>
                    <a:pt x="34582" y="1411134"/>
                  </a:lnTo>
                  <a:lnTo>
                    <a:pt x="46749" y="1455371"/>
                  </a:lnTo>
                  <a:lnTo>
                    <a:pt x="60641" y="1498865"/>
                  </a:lnTo>
                  <a:lnTo>
                    <a:pt x="76218" y="1541579"/>
                  </a:lnTo>
                  <a:lnTo>
                    <a:pt x="93441" y="1583471"/>
                  </a:lnTo>
                  <a:lnTo>
                    <a:pt x="112271" y="1624504"/>
                  </a:lnTo>
                  <a:lnTo>
                    <a:pt x="132669" y="1664637"/>
                  </a:lnTo>
                  <a:lnTo>
                    <a:pt x="154595" y="1703832"/>
                  </a:lnTo>
                  <a:lnTo>
                    <a:pt x="178010" y="1742048"/>
                  </a:lnTo>
                  <a:lnTo>
                    <a:pt x="202875" y="1779248"/>
                  </a:lnTo>
                  <a:lnTo>
                    <a:pt x="229149" y="1815391"/>
                  </a:lnTo>
                  <a:lnTo>
                    <a:pt x="256795" y="1850438"/>
                  </a:lnTo>
                  <a:lnTo>
                    <a:pt x="285773" y="1884350"/>
                  </a:lnTo>
                  <a:lnTo>
                    <a:pt x="316043" y="1917087"/>
                  </a:lnTo>
                  <a:lnTo>
                    <a:pt x="347566" y="1948611"/>
                  </a:lnTo>
                  <a:lnTo>
                    <a:pt x="380303" y="1978881"/>
                  </a:lnTo>
                  <a:lnTo>
                    <a:pt x="414215" y="2007859"/>
                  </a:lnTo>
                  <a:lnTo>
                    <a:pt x="449262" y="2035506"/>
                  </a:lnTo>
                  <a:lnTo>
                    <a:pt x="485404" y="2061781"/>
                  </a:lnTo>
                  <a:lnTo>
                    <a:pt x="522604" y="2086647"/>
                  </a:lnTo>
                  <a:lnTo>
                    <a:pt x="560820" y="2110062"/>
                  </a:lnTo>
                  <a:lnTo>
                    <a:pt x="600015" y="2131989"/>
                  </a:lnTo>
                  <a:lnTo>
                    <a:pt x="640148" y="2152387"/>
                  </a:lnTo>
                  <a:lnTo>
                    <a:pt x="681181" y="2171218"/>
                  </a:lnTo>
                  <a:lnTo>
                    <a:pt x="723074" y="2188442"/>
                  </a:lnTo>
                  <a:lnTo>
                    <a:pt x="765788" y="2204020"/>
                  </a:lnTo>
                  <a:lnTo>
                    <a:pt x="809283" y="2217912"/>
                  </a:lnTo>
                  <a:lnTo>
                    <a:pt x="853521" y="2230080"/>
                  </a:lnTo>
                  <a:lnTo>
                    <a:pt x="898461" y="2240483"/>
                  </a:lnTo>
                  <a:lnTo>
                    <a:pt x="944065" y="2249083"/>
                  </a:lnTo>
                  <a:lnTo>
                    <a:pt x="990293" y="2255841"/>
                  </a:lnTo>
                  <a:lnTo>
                    <a:pt x="1037107" y="2260716"/>
                  </a:lnTo>
                  <a:lnTo>
                    <a:pt x="1084466" y="2263670"/>
                  </a:lnTo>
                  <a:lnTo>
                    <a:pt x="1132332" y="2264664"/>
                  </a:lnTo>
                  <a:lnTo>
                    <a:pt x="7363968" y="2264664"/>
                  </a:lnTo>
                  <a:lnTo>
                    <a:pt x="7411831" y="2263670"/>
                  </a:lnTo>
                  <a:lnTo>
                    <a:pt x="7459189" y="2260716"/>
                  </a:lnTo>
                  <a:lnTo>
                    <a:pt x="7506001" y="2255841"/>
                  </a:lnTo>
                  <a:lnTo>
                    <a:pt x="7552228" y="2249083"/>
                  </a:lnTo>
                  <a:lnTo>
                    <a:pt x="7597831" y="2240483"/>
                  </a:lnTo>
                  <a:lnTo>
                    <a:pt x="7642770" y="2230080"/>
                  </a:lnTo>
                  <a:lnTo>
                    <a:pt x="7687007" y="2217912"/>
                  </a:lnTo>
                  <a:lnTo>
                    <a:pt x="7730501" y="2204020"/>
                  </a:lnTo>
                  <a:lnTo>
                    <a:pt x="7773215" y="2188442"/>
                  </a:lnTo>
                  <a:lnTo>
                    <a:pt x="7815107" y="2171218"/>
                  </a:lnTo>
                  <a:lnTo>
                    <a:pt x="7856140" y="2152387"/>
                  </a:lnTo>
                  <a:lnTo>
                    <a:pt x="7896273" y="2131989"/>
                  </a:lnTo>
                  <a:lnTo>
                    <a:pt x="7935467" y="2110062"/>
                  </a:lnTo>
                  <a:lnTo>
                    <a:pt x="7973684" y="2086647"/>
                  </a:lnTo>
                  <a:lnTo>
                    <a:pt x="8010884" y="2061781"/>
                  </a:lnTo>
                  <a:lnTo>
                    <a:pt x="8047027" y="2035506"/>
                  </a:lnTo>
                  <a:lnTo>
                    <a:pt x="8082074" y="2007859"/>
                  </a:lnTo>
                  <a:lnTo>
                    <a:pt x="8115986" y="1978881"/>
                  </a:lnTo>
                  <a:lnTo>
                    <a:pt x="8148723" y="1948611"/>
                  </a:lnTo>
                  <a:lnTo>
                    <a:pt x="8180247" y="1917087"/>
                  </a:lnTo>
                  <a:lnTo>
                    <a:pt x="8210517" y="1884350"/>
                  </a:lnTo>
                  <a:lnTo>
                    <a:pt x="8239495" y="1850438"/>
                  </a:lnTo>
                  <a:lnTo>
                    <a:pt x="8267142" y="1815391"/>
                  </a:lnTo>
                  <a:lnTo>
                    <a:pt x="8293417" y="1779248"/>
                  </a:lnTo>
                  <a:lnTo>
                    <a:pt x="8318283" y="1742048"/>
                  </a:lnTo>
                  <a:lnTo>
                    <a:pt x="8341698" y="1703832"/>
                  </a:lnTo>
                  <a:lnTo>
                    <a:pt x="8363625" y="1664637"/>
                  </a:lnTo>
                  <a:lnTo>
                    <a:pt x="8384023" y="1624504"/>
                  </a:lnTo>
                  <a:lnTo>
                    <a:pt x="8402854" y="1583471"/>
                  </a:lnTo>
                  <a:lnTo>
                    <a:pt x="8420078" y="1541579"/>
                  </a:lnTo>
                  <a:lnTo>
                    <a:pt x="8435656" y="1498865"/>
                  </a:lnTo>
                  <a:lnTo>
                    <a:pt x="8449548" y="1455371"/>
                  </a:lnTo>
                  <a:lnTo>
                    <a:pt x="8461716" y="1411134"/>
                  </a:lnTo>
                  <a:lnTo>
                    <a:pt x="8472119" y="1366195"/>
                  </a:lnTo>
                  <a:lnTo>
                    <a:pt x="8480719" y="1320592"/>
                  </a:lnTo>
                  <a:lnTo>
                    <a:pt x="8487477" y="1274365"/>
                  </a:lnTo>
                  <a:lnTo>
                    <a:pt x="8492352" y="1227553"/>
                  </a:lnTo>
                  <a:lnTo>
                    <a:pt x="8495306" y="1180195"/>
                  </a:lnTo>
                  <a:lnTo>
                    <a:pt x="8496300" y="1132331"/>
                  </a:lnTo>
                  <a:lnTo>
                    <a:pt x="8495306" y="1084468"/>
                  </a:lnTo>
                  <a:lnTo>
                    <a:pt x="8492352" y="1037110"/>
                  </a:lnTo>
                  <a:lnTo>
                    <a:pt x="8487477" y="990298"/>
                  </a:lnTo>
                  <a:lnTo>
                    <a:pt x="8480719" y="944071"/>
                  </a:lnTo>
                  <a:lnTo>
                    <a:pt x="8472119" y="898468"/>
                  </a:lnTo>
                  <a:lnTo>
                    <a:pt x="8461716" y="853529"/>
                  </a:lnTo>
                  <a:lnTo>
                    <a:pt x="8449548" y="809292"/>
                  </a:lnTo>
                  <a:lnTo>
                    <a:pt x="8435656" y="765798"/>
                  </a:lnTo>
                  <a:lnTo>
                    <a:pt x="8420078" y="723084"/>
                  </a:lnTo>
                  <a:lnTo>
                    <a:pt x="8402854" y="681192"/>
                  </a:lnTo>
                  <a:lnTo>
                    <a:pt x="8384023" y="640159"/>
                  </a:lnTo>
                  <a:lnTo>
                    <a:pt x="8363625" y="600026"/>
                  </a:lnTo>
                  <a:lnTo>
                    <a:pt x="8341698" y="560832"/>
                  </a:lnTo>
                  <a:lnTo>
                    <a:pt x="8318283" y="522615"/>
                  </a:lnTo>
                  <a:lnTo>
                    <a:pt x="8293417" y="485415"/>
                  </a:lnTo>
                  <a:lnTo>
                    <a:pt x="8267142" y="449272"/>
                  </a:lnTo>
                  <a:lnTo>
                    <a:pt x="8239495" y="414225"/>
                  </a:lnTo>
                  <a:lnTo>
                    <a:pt x="8210517" y="380313"/>
                  </a:lnTo>
                  <a:lnTo>
                    <a:pt x="8180247" y="347576"/>
                  </a:lnTo>
                  <a:lnTo>
                    <a:pt x="8148723" y="316052"/>
                  </a:lnTo>
                  <a:lnTo>
                    <a:pt x="8115986" y="285782"/>
                  </a:lnTo>
                  <a:lnTo>
                    <a:pt x="8082074" y="256804"/>
                  </a:lnTo>
                  <a:lnTo>
                    <a:pt x="8047027" y="229157"/>
                  </a:lnTo>
                  <a:lnTo>
                    <a:pt x="8010884" y="202882"/>
                  </a:lnTo>
                  <a:lnTo>
                    <a:pt x="7973684" y="178016"/>
                  </a:lnTo>
                  <a:lnTo>
                    <a:pt x="7935468" y="154601"/>
                  </a:lnTo>
                  <a:lnTo>
                    <a:pt x="7896273" y="132674"/>
                  </a:lnTo>
                  <a:lnTo>
                    <a:pt x="7856140" y="112276"/>
                  </a:lnTo>
                  <a:lnTo>
                    <a:pt x="7815107" y="93445"/>
                  </a:lnTo>
                  <a:lnTo>
                    <a:pt x="7773215" y="76221"/>
                  </a:lnTo>
                  <a:lnTo>
                    <a:pt x="7730501" y="60643"/>
                  </a:lnTo>
                  <a:lnTo>
                    <a:pt x="7687007" y="46751"/>
                  </a:lnTo>
                  <a:lnTo>
                    <a:pt x="7642770" y="34583"/>
                  </a:lnTo>
                  <a:lnTo>
                    <a:pt x="7597831" y="24180"/>
                  </a:lnTo>
                  <a:lnTo>
                    <a:pt x="7552228" y="15580"/>
                  </a:lnTo>
                  <a:lnTo>
                    <a:pt x="7506001" y="8822"/>
                  </a:lnTo>
                  <a:lnTo>
                    <a:pt x="7459189" y="3947"/>
                  </a:lnTo>
                  <a:lnTo>
                    <a:pt x="7411831" y="993"/>
                  </a:lnTo>
                  <a:lnTo>
                    <a:pt x="7363968" y="0"/>
                  </a:lnTo>
                  <a:close/>
                </a:path>
              </a:pathLst>
            </a:custGeom>
            <a:solidFill>
              <a:srgbClr val="006238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0600" y="2772918"/>
              <a:ext cx="2318004" cy="32918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64055" y="3226243"/>
            <a:ext cx="5371465" cy="922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3625" algn="l"/>
                <a:tab pos="2954655" algn="l"/>
                <a:tab pos="4533265" algn="l"/>
              </a:tabLst>
            </a:pP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800" b="1" spc="-18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18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G</a:t>
            </a:r>
            <a:r>
              <a:rPr sz="18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18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	C</a:t>
            </a:r>
            <a:r>
              <a:rPr sz="18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18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18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sz="18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sz="18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18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18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sz="18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sz="18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	M</a:t>
            </a:r>
            <a:r>
              <a:rPr sz="1800" b="1" spc="-1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800" b="1" spc="-18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18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18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Í</a:t>
            </a:r>
            <a:r>
              <a:rPr sz="18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18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18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Open Sans"/>
                <a:cs typeface="Open Sans"/>
              </a:rPr>
              <a:t>Z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	O</a:t>
            </a:r>
            <a:r>
              <a:rPr sz="1800" b="1" spc="-1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18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18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sz="18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Open Sans"/>
                <a:cs typeface="Open Sans"/>
              </a:rPr>
              <a:t>Z</a:t>
            </a:r>
            <a:endParaRPr sz="18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H</a:t>
            </a:r>
            <a:r>
              <a:rPr sz="1400" spc="-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U</a:t>
            </a:r>
            <a:r>
              <a:rPr sz="1400" spc="-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sz="1400" spc="-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400" spc="-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1400" spc="110" dirty="0">
                <a:solidFill>
                  <a:srgbClr val="FFFFFF"/>
                </a:solidFill>
                <a:latin typeface="Open Sans"/>
                <a:cs typeface="Open Sans"/>
              </a:rPr>
              <a:t> 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F</a:t>
            </a:r>
            <a:r>
              <a:rPr sz="1400" spc="-9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400" spc="-9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sz="1400" spc="-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1400" spc="-9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1400" spc="-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1400" spc="-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sz="1400" spc="100" dirty="0">
                <a:solidFill>
                  <a:srgbClr val="FFFFFF"/>
                </a:solidFill>
                <a:latin typeface="Open Sans"/>
                <a:cs typeface="Open Sans"/>
              </a:rPr>
              <a:t> 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1400" spc="-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1400" spc="-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400" spc="-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sz="1400" spc="-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1400" spc="-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sz="1400" spc="-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1400" spc="-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G</a:t>
            </a:r>
            <a:r>
              <a:rPr sz="1400" spc="95" dirty="0">
                <a:solidFill>
                  <a:srgbClr val="FFFFFF"/>
                </a:solidFill>
                <a:latin typeface="Open Sans"/>
                <a:cs typeface="Open Sans"/>
              </a:rPr>
              <a:t> 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sz="1400" spc="-8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1400" spc="-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1400" spc="-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1400" spc="-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sz="1400" spc="-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sz="1400" spc="-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1400" spc="-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400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1400" spc="-9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1400" spc="-8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endParaRPr sz="1400" dirty="0">
              <a:latin typeface="Open Sans"/>
              <a:cs typeface="Open San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6223" y="5661659"/>
            <a:ext cx="12198350" cy="1196340"/>
            <a:chOff x="-6223" y="5661659"/>
            <a:chExt cx="12198350" cy="1196340"/>
          </a:xfrm>
        </p:grpSpPr>
        <p:sp>
          <p:nvSpPr>
            <p:cNvPr id="10" name="object 10"/>
            <p:cNvSpPr/>
            <p:nvPr/>
          </p:nvSpPr>
          <p:spPr>
            <a:xfrm>
              <a:off x="0" y="5875019"/>
              <a:ext cx="11590020" cy="982980"/>
            </a:xfrm>
            <a:custGeom>
              <a:avLst/>
              <a:gdLst/>
              <a:ahLst/>
              <a:cxnLst/>
              <a:rect l="l" t="t" r="r" b="b"/>
              <a:pathLst>
                <a:path w="11590020" h="982979">
                  <a:moveTo>
                    <a:pt x="11098530" y="0"/>
                  </a:moveTo>
                  <a:lnTo>
                    <a:pt x="0" y="0"/>
                  </a:lnTo>
                  <a:lnTo>
                    <a:pt x="0" y="982979"/>
                  </a:lnTo>
                  <a:lnTo>
                    <a:pt x="11098530" y="982979"/>
                  </a:lnTo>
                  <a:lnTo>
                    <a:pt x="11145857" y="980730"/>
                  </a:lnTo>
                  <a:lnTo>
                    <a:pt x="11191913" y="974117"/>
                  </a:lnTo>
                  <a:lnTo>
                    <a:pt x="11236491" y="963348"/>
                  </a:lnTo>
                  <a:lnTo>
                    <a:pt x="11279385" y="948628"/>
                  </a:lnTo>
                  <a:lnTo>
                    <a:pt x="11320390" y="930164"/>
                  </a:lnTo>
                  <a:lnTo>
                    <a:pt x="11359299" y="908161"/>
                  </a:lnTo>
                  <a:lnTo>
                    <a:pt x="11395906" y="882825"/>
                  </a:lnTo>
                  <a:lnTo>
                    <a:pt x="11430005" y="854363"/>
                  </a:lnTo>
                  <a:lnTo>
                    <a:pt x="11461390" y="822980"/>
                  </a:lnTo>
                  <a:lnTo>
                    <a:pt x="11489854" y="788882"/>
                  </a:lnTo>
                  <a:lnTo>
                    <a:pt x="11515192" y="752276"/>
                  </a:lnTo>
                  <a:lnTo>
                    <a:pt x="11537197" y="713366"/>
                  </a:lnTo>
                  <a:lnTo>
                    <a:pt x="11555664" y="672361"/>
                  </a:lnTo>
                  <a:lnTo>
                    <a:pt x="11570385" y="629464"/>
                  </a:lnTo>
                  <a:lnTo>
                    <a:pt x="11581156" y="584883"/>
                  </a:lnTo>
                  <a:lnTo>
                    <a:pt x="11587770" y="538822"/>
                  </a:lnTo>
                  <a:lnTo>
                    <a:pt x="11590020" y="491489"/>
                  </a:lnTo>
                  <a:lnTo>
                    <a:pt x="11587770" y="444157"/>
                  </a:lnTo>
                  <a:lnTo>
                    <a:pt x="11581156" y="398096"/>
                  </a:lnTo>
                  <a:lnTo>
                    <a:pt x="11570385" y="353515"/>
                  </a:lnTo>
                  <a:lnTo>
                    <a:pt x="11555664" y="310618"/>
                  </a:lnTo>
                  <a:lnTo>
                    <a:pt x="11537197" y="269613"/>
                  </a:lnTo>
                  <a:lnTo>
                    <a:pt x="11515192" y="230703"/>
                  </a:lnTo>
                  <a:lnTo>
                    <a:pt x="11489854" y="194097"/>
                  </a:lnTo>
                  <a:lnTo>
                    <a:pt x="11461390" y="159999"/>
                  </a:lnTo>
                  <a:lnTo>
                    <a:pt x="11430005" y="128616"/>
                  </a:lnTo>
                  <a:lnTo>
                    <a:pt x="11395906" y="100154"/>
                  </a:lnTo>
                  <a:lnTo>
                    <a:pt x="11359299" y="74818"/>
                  </a:lnTo>
                  <a:lnTo>
                    <a:pt x="11320390" y="52815"/>
                  </a:lnTo>
                  <a:lnTo>
                    <a:pt x="11279385" y="34351"/>
                  </a:lnTo>
                  <a:lnTo>
                    <a:pt x="11236491" y="19631"/>
                  </a:lnTo>
                  <a:lnTo>
                    <a:pt x="11191913" y="8862"/>
                  </a:lnTo>
                  <a:lnTo>
                    <a:pt x="11145857" y="2249"/>
                  </a:lnTo>
                  <a:lnTo>
                    <a:pt x="1109853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61091" y="5661659"/>
              <a:ext cx="1931035" cy="1196340"/>
            </a:xfrm>
            <a:custGeom>
              <a:avLst/>
              <a:gdLst/>
              <a:ahLst/>
              <a:cxnLst/>
              <a:rect l="l" t="t" r="r" b="b"/>
              <a:pathLst>
                <a:path w="1931034" h="1196340">
                  <a:moveTo>
                    <a:pt x="1930907" y="0"/>
                  </a:moveTo>
                  <a:lnTo>
                    <a:pt x="598169" y="0"/>
                  </a:lnTo>
                  <a:lnTo>
                    <a:pt x="549115" y="1982"/>
                  </a:lnTo>
                  <a:lnTo>
                    <a:pt x="501151" y="7828"/>
                  </a:lnTo>
                  <a:lnTo>
                    <a:pt x="454433" y="17384"/>
                  </a:lnTo>
                  <a:lnTo>
                    <a:pt x="409114" y="30494"/>
                  </a:lnTo>
                  <a:lnTo>
                    <a:pt x="365349" y="47006"/>
                  </a:lnTo>
                  <a:lnTo>
                    <a:pt x="323291" y="66765"/>
                  </a:lnTo>
                  <a:lnTo>
                    <a:pt x="283094" y="89618"/>
                  </a:lnTo>
                  <a:lnTo>
                    <a:pt x="244912" y="115410"/>
                  </a:lnTo>
                  <a:lnTo>
                    <a:pt x="208900" y="143988"/>
                  </a:lnTo>
                  <a:lnTo>
                    <a:pt x="175212" y="175198"/>
                  </a:lnTo>
                  <a:lnTo>
                    <a:pt x="144001" y="208885"/>
                  </a:lnTo>
                  <a:lnTo>
                    <a:pt x="115421" y="244896"/>
                  </a:lnTo>
                  <a:lnTo>
                    <a:pt x="89627" y="283077"/>
                  </a:lnTo>
                  <a:lnTo>
                    <a:pt x="66772" y="323274"/>
                  </a:lnTo>
                  <a:lnTo>
                    <a:pt x="47011" y="365333"/>
                  </a:lnTo>
                  <a:lnTo>
                    <a:pt x="30498" y="409100"/>
                  </a:lnTo>
                  <a:lnTo>
                    <a:pt x="17386" y="454421"/>
                  </a:lnTo>
                  <a:lnTo>
                    <a:pt x="7829" y="501142"/>
                  </a:lnTo>
                  <a:lnTo>
                    <a:pt x="1983" y="549110"/>
                  </a:lnTo>
                  <a:lnTo>
                    <a:pt x="0" y="598169"/>
                  </a:lnTo>
                  <a:lnTo>
                    <a:pt x="1983" y="647229"/>
                  </a:lnTo>
                  <a:lnTo>
                    <a:pt x="7829" y="695197"/>
                  </a:lnTo>
                  <a:lnTo>
                    <a:pt x="17386" y="741918"/>
                  </a:lnTo>
                  <a:lnTo>
                    <a:pt x="30498" y="787239"/>
                  </a:lnTo>
                  <a:lnTo>
                    <a:pt x="47011" y="831006"/>
                  </a:lnTo>
                  <a:lnTo>
                    <a:pt x="66772" y="873065"/>
                  </a:lnTo>
                  <a:lnTo>
                    <a:pt x="89627" y="913262"/>
                  </a:lnTo>
                  <a:lnTo>
                    <a:pt x="115421" y="951443"/>
                  </a:lnTo>
                  <a:lnTo>
                    <a:pt x="144001" y="987454"/>
                  </a:lnTo>
                  <a:lnTo>
                    <a:pt x="175212" y="1021141"/>
                  </a:lnTo>
                  <a:lnTo>
                    <a:pt x="208900" y="1052351"/>
                  </a:lnTo>
                  <a:lnTo>
                    <a:pt x="244912" y="1080928"/>
                  </a:lnTo>
                  <a:lnTo>
                    <a:pt x="283094" y="1106721"/>
                  </a:lnTo>
                  <a:lnTo>
                    <a:pt x="323291" y="1129573"/>
                  </a:lnTo>
                  <a:lnTo>
                    <a:pt x="365349" y="1149332"/>
                  </a:lnTo>
                  <a:lnTo>
                    <a:pt x="409114" y="1165844"/>
                  </a:lnTo>
                  <a:lnTo>
                    <a:pt x="454433" y="1178955"/>
                  </a:lnTo>
                  <a:lnTo>
                    <a:pt x="501151" y="1188510"/>
                  </a:lnTo>
                  <a:lnTo>
                    <a:pt x="549115" y="1194356"/>
                  </a:lnTo>
                  <a:lnTo>
                    <a:pt x="598169" y="1196339"/>
                  </a:lnTo>
                  <a:lnTo>
                    <a:pt x="1930907" y="1196339"/>
                  </a:lnTo>
                  <a:lnTo>
                    <a:pt x="1930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1" y="5990081"/>
              <a:ext cx="2580640" cy="698500"/>
            </a:xfrm>
            <a:custGeom>
              <a:avLst/>
              <a:gdLst/>
              <a:ahLst/>
              <a:cxnLst/>
              <a:rect l="l" t="t" r="r" b="b"/>
              <a:pathLst>
                <a:path w="2580640" h="698500">
                  <a:moveTo>
                    <a:pt x="2580132" y="348996"/>
                  </a:moveTo>
                  <a:lnTo>
                    <a:pt x="2576947" y="396353"/>
                  </a:lnTo>
                  <a:lnTo>
                    <a:pt x="2567668" y="441773"/>
                  </a:lnTo>
                  <a:lnTo>
                    <a:pt x="2552712" y="484842"/>
                  </a:lnTo>
                  <a:lnTo>
                    <a:pt x="2532493" y="525142"/>
                  </a:lnTo>
                  <a:lnTo>
                    <a:pt x="2507426" y="562258"/>
                  </a:lnTo>
                  <a:lnTo>
                    <a:pt x="2477928" y="595774"/>
                  </a:lnTo>
                  <a:lnTo>
                    <a:pt x="2444414" y="625275"/>
                  </a:lnTo>
                  <a:lnTo>
                    <a:pt x="2407299" y="650344"/>
                  </a:lnTo>
                  <a:lnTo>
                    <a:pt x="2366998" y="670566"/>
                  </a:lnTo>
                  <a:lnTo>
                    <a:pt x="2323927" y="685525"/>
                  </a:lnTo>
                  <a:lnTo>
                    <a:pt x="2278501" y="694806"/>
                  </a:lnTo>
                  <a:lnTo>
                    <a:pt x="2231136" y="697992"/>
                  </a:lnTo>
                  <a:lnTo>
                    <a:pt x="0" y="697992"/>
                  </a:lnTo>
                  <a:lnTo>
                    <a:pt x="0" y="0"/>
                  </a:lnTo>
                  <a:lnTo>
                    <a:pt x="2231136" y="0"/>
                  </a:lnTo>
                  <a:lnTo>
                    <a:pt x="2278501" y="3185"/>
                  </a:lnTo>
                  <a:lnTo>
                    <a:pt x="2323927" y="12466"/>
                  </a:lnTo>
                  <a:lnTo>
                    <a:pt x="2366998" y="27425"/>
                  </a:lnTo>
                  <a:lnTo>
                    <a:pt x="2407299" y="47647"/>
                  </a:lnTo>
                  <a:lnTo>
                    <a:pt x="2444414" y="72716"/>
                  </a:lnTo>
                  <a:lnTo>
                    <a:pt x="2477928" y="102217"/>
                  </a:lnTo>
                  <a:lnTo>
                    <a:pt x="2507426" y="135733"/>
                  </a:lnTo>
                  <a:lnTo>
                    <a:pt x="2532493" y="172849"/>
                  </a:lnTo>
                  <a:lnTo>
                    <a:pt x="2552712" y="213149"/>
                  </a:lnTo>
                  <a:lnTo>
                    <a:pt x="2567668" y="256218"/>
                  </a:lnTo>
                  <a:lnTo>
                    <a:pt x="2576947" y="301638"/>
                  </a:lnTo>
                  <a:lnTo>
                    <a:pt x="2580132" y="348996"/>
                  </a:lnTo>
                  <a:close/>
                </a:path>
              </a:pathLst>
            </a:custGeom>
            <a:ln w="13970">
              <a:solidFill>
                <a:srgbClr val="E98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1" y="5692901"/>
              <a:ext cx="2334895" cy="885825"/>
            </a:xfrm>
            <a:custGeom>
              <a:avLst/>
              <a:gdLst/>
              <a:ahLst/>
              <a:cxnLst/>
              <a:rect l="l" t="t" r="r" b="b"/>
              <a:pathLst>
                <a:path w="2334895" h="885825">
                  <a:moveTo>
                    <a:pt x="2334768" y="442722"/>
                  </a:moveTo>
                  <a:lnTo>
                    <a:pt x="2332169" y="490962"/>
                  </a:lnTo>
                  <a:lnTo>
                    <a:pt x="2324555" y="537697"/>
                  </a:lnTo>
                  <a:lnTo>
                    <a:pt x="2312194" y="582658"/>
                  </a:lnTo>
                  <a:lnTo>
                    <a:pt x="2295358" y="625573"/>
                  </a:lnTo>
                  <a:lnTo>
                    <a:pt x="2274316" y="666174"/>
                  </a:lnTo>
                  <a:lnTo>
                    <a:pt x="2249338" y="704189"/>
                  </a:lnTo>
                  <a:lnTo>
                    <a:pt x="2220696" y="739350"/>
                  </a:lnTo>
                  <a:lnTo>
                    <a:pt x="2188659" y="771385"/>
                  </a:lnTo>
                  <a:lnTo>
                    <a:pt x="2153497" y="800025"/>
                  </a:lnTo>
                  <a:lnTo>
                    <a:pt x="2115481" y="825000"/>
                  </a:lnTo>
                  <a:lnTo>
                    <a:pt x="2074881" y="846039"/>
                  </a:lnTo>
                  <a:lnTo>
                    <a:pt x="2031967" y="862874"/>
                  </a:lnTo>
                  <a:lnTo>
                    <a:pt x="1987010" y="875232"/>
                  </a:lnTo>
                  <a:lnTo>
                    <a:pt x="1940279" y="882846"/>
                  </a:lnTo>
                  <a:lnTo>
                    <a:pt x="1892046" y="885444"/>
                  </a:lnTo>
                  <a:lnTo>
                    <a:pt x="0" y="885444"/>
                  </a:lnTo>
                  <a:lnTo>
                    <a:pt x="0" y="0"/>
                  </a:lnTo>
                  <a:lnTo>
                    <a:pt x="1892046" y="0"/>
                  </a:lnTo>
                  <a:lnTo>
                    <a:pt x="1940279" y="2597"/>
                  </a:lnTo>
                  <a:lnTo>
                    <a:pt x="1987010" y="10211"/>
                  </a:lnTo>
                  <a:lnTo>
                    <a:pt x="2031967" y="22569"/>
                  </a:lnTo>
                  <a:lnTo>
                    <a:pt x="2074881" y="39404"/>
                  </a:lnTo>
                  <a:lnTo>
                    <a:pt x="2115481" y="60443"/>
                  </a:lnTo>
                  <a:lnTo>
                    <a:pt x="2153497" y="85418"/>
                  </a:lnTo>
                  <a:lnTo>
                    <a:pt x="2188659" y="114058"/>
                  </a:lnTo>
                  <a:lnTo>
                    <a:pt x="2220696" y="146093"/>
                  </a:lnTo>
                  <a:lnTo>
                    <a:pt x="2249338" y="181254"/>
                  </a:lnTo>
                  <a:lnTo>
                    <a:pt x="2274316" y="219269"/>
                  </a:lnTo>
                  <a:lnTo>
                    <a:pt x="2295358" y="259870"/>
                  </a:lnTo>
                  <a:lnTo>
                    <a:pt x="2312194" y="302785"/>
                  </a:lnTo>
                  <a:lnTo>
                    <a:pt x="2324555" y="347746"/>
                  </a:lnTo>
                  <a:lnTo>
                    <a:pt x="2332169" y="394481"/>
                  </a:lnTo>
                  <a:lnTo>
                    <a:pt x="2334768" y="442722"/>
                  </a:lnTo>
                  <a:close/>
                </a:path>
              </a:pathLst>
            </a:custGeom>
            <a:ln w="139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5661659"/>
              <a:ext cx="1828800" cy="1196340"/>
            </a:xfrm>
            <a:custGeom>
              <a:avLst/>
              <a:gdLst/>
              <a:ahLst/>
              <a:cxnLst/>
              <a:rect l="l" t="t" r="r" b="b"/>
              <a:pathLst>
                <a:path w="1828800" h="1196340">
                  <a:moveTo>
                    <a:pt x="1230630" y="0"/>
                  </a:moveTo>
                  <a:lnTo>
                    <a:pt x="0" y="0"/>
                  </a:lnTo>
                  <a:lnTo>
                    <a:pt x="0" y="1196338"/>
                  </a:lnTo>
                  <a:lnTo>
                    <a:pt x="1230706" y="1196338"/>
                  </a:lnTo>
                  <a:lnTo>
                    <a:pt x="1279684" y="1194358"/>
                  </a:lnTo>
                  <a:lnTo>
                    <a:pt x="1327648" y="1188512"/>
                  </a:lnTo>
                  <a:lnTo>
                    <a:pt x="1374366" y="1178957"/>
                  </a:lnTo>
                  <a:lnTo>
                    <a:pt x="1419685" y="1165846"/>
                  </a:lnTo>
                  <a:lnTo>
                    <a:pt x="1463450" y="1149334"/>
                  </a:lnTo>
                  <a:lnTo>
                    <a:pt x="1505508" y="1129575"/>
                  </a:lnTo>
                  <a:lnTo>
                    <a:pt x="1545705" y="1106722"/>
                  </a:lnTo>
                  <a:lnTo>
                    <a:pt x="1583887" y="1080930"/>
                  </a:lnTo>
                  <a:lnTo>
                    <a:pt x="1619899" y="1052352"/>
                  </a:lnTo>
                  <a:lnTo>
                    <a:pt x="1653587" y="1021142"/>
                  </a:lnTo>
                  <a:lnTo>
                    <a:pt x="1684798" y="987455"/>
                  </a:lnTo>
                  <a:lnTo>
                    <a:pt x="1713378" y="951444"/>
                  </a:lnTo>
                  <a:lnTo>
                    <a:pt x="1739172" y="913263"/>
                  </a:lnTo>
                  <a:lnTo>
                    <a:pt x="1762027" y="873066"/>
                  </a:lnTo>
                  <a:lnTo>
                    <a:pt x="1781788" y="831007"/>
                  </a:lnTo>
                  <a:lnTo>
                    <a:pt x="1798301" y="787240"/>
                  </a:lnTo>
                  <a:lnTo>
                    <a:pt x="1811413" y="741918"/>
                  </a:lnTo>
                  <a:lnTo>
                    <a:pt x="1820970" y="695197"/>
                  </a:lnTo>
                  <a:lnTo>
                    <a:pt x="1826816" y="647229"/>
                  </a:lnTo>
                  <a:lnTo>
                    <a:pt x="1828800" y="598169"/>
                  </a:lnTo>
                  <a:lnTo>
                    <a:pt x="1826816" y="549110"/>
                  </a:lnTo>
                  <a:lnTo>
                    <a:pt x="1820970" y="501142"/>
                  </a:lnTo>
                  <a:lnTo>
                    <a:pt x="1811413" y="454421"/>
                  </a:lnTo>
                  <a:lnTo>
                    <a:pt x="1798301" y="409100"/>
                  </a:lnTo>
                  <a:lnTo>
                    <a:pt x="1781788" y="365333"/>
                  </a:lnTo>
                  <a:lnTo>
                    <a:pt x="1762027" y="323274"/>
                  </a:lnTo>
                  <a:lnTo>
                    <a:pt x="1739172" y="283077"/>
                  </a:lnTo>
                  <a:lnTo>
                    <a:pt x="1713378" y="244896"/>
                  </a:lnTo>
                  <a:lnTo>
                    <a:pt x="1684798" y="208885"/>
                  </a:lnTo>
                  <a:lnTo>
                    <a:pt x="1653587" y="175198"/>
                  </a:lnTo>
                  <a:lnTo>
                    <a:pt x="1619899" y="143988"/>
                  </a:lnTo>
                  <a:lnTo>
                    <a:pt x="1583887" y="115410"/>
                  </a:lnTo>
                  <a:lnTo>
                    <a:pt x="1545705" y="89618"/>
                  </a:lnTo>
                  <a:lnTo>
                    <a:pt x="1505508" y="66765"/>
                  </a:lnTo>
                  <a:lnTo>
                    <a:pt x="1463450" y="47006"/>
                  </a:lnTo>
                  <a:lnTo>
                    <a:pt x="1419685" y="30494"/>
                  </a:lnTo>
                  <a:lnTo>
                    <a:pt x="1374366" y="17384"/>
                  </a:lnTo>
                  <a:lnTo>
                    <a:pt x="1327648" y="7828"/>
                  </a:lnTo>
                  <a:lnTo>
                    <a:pt x="1279684" y="1982"/>
                  </a:lnTo>
                  <a:lnTo>
                    <a:pt x="12306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5308" y="6173723"/>
              <a:ext cx="615696" cy="37490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36763" y="6272783"/>
              <a:ext cx="1354835" cy="18897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35439" y="6265163"/>
              <a:ext cx="739140" cy="22707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2315" y="5921305"/>
              <a:ext cx="1090976" cy="72320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55605" y="5921941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60">
                  <a:moveTo>
                    <a:pt x="27195" y="0"/>
                  </a:moveTo>
                  <a:lnTo>
                    <a:pt x="7800" y="0"/>
                  </a:lnTo>
                  <a:lnTo>
                    <a:pt x="0" y="7636"/>
                  </a:lnTo>
                  <a:lnTo>
                    <a:pt x="0" y="27194"/>
                  </a:lnTo>
                  <a:lnTo>
                    <a:pt x="7800" y="35001"/>
                  </a:lnTo>
                  <a:lnTo>
                    <a:pt x="27195" y="35001"/>
                  </a:lnTo>
                  <a:lnTo>
                    <a:pt x="34975" y="27194"/>
                  </a:lnTo>
                  <a:lnTo>
                    <a:pt x="34975" y="17500"/>
                  </a:lnTo>
                  <a:lnTo>
                    <a:pt x="34975" y="7636"/>
                  </a:lnTo>
                  <a:lnTo>
                    <a:pt x="27195" y="0"/>
                  </a:lnTo>
                  <a:close/>
                </a:path>
              </a:pathLst>
            </a:custGeom>
            <a:solidFill>
              <a:srgbClr val="006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587230" y="5921305"/>
            <a:ext cx="1362455" cy="638556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2851530" y="6072123"/>
            <a:ext cx="342646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4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2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18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F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10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0311" y="458470"/>
            <a:ext cx="25590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SELF-</a:t>
            </a:r>
            <a:r>
              <a:rPr spc="-10" dirty="0"/>
              <a:t>INSTRUCTIONS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172666"/>
            <a:ext cx="5531485" cy="8432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just">
              <a:lnSpc>
                <a:spcPct val="98900"/>
              </a:lnSpc>
              <a:spcBef>
                <a:spcPts val="125"/>
              </a:spcBef>
            </a:pP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sz="1800" spc="-1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interests</a:t>
            </a:r>
            <a:r>
              <a:rPr sz="1800" spc="-1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us</a:t>
            </a:r>
            <a:r>
              <a:rPr sz="1800" spc="-1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about</a:t>
            </a:r>
            <a:r>
              <a:rPr sz="1800" spc="-1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self-instructions</a:t>
            </a:r>
            <a:r>
              <a:rPr sz="1800" spc="-2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lies</a:t>
            </a:r>
            <a:r>
              <a:rPr sz="1800" spc="-1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in the</a:t>
            </a:r>
            <a:r>
              <a:rPr sz="1800" spc="-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ability</a:t>
            </a:r>
            <a:r>
              <a:rPr sz="1800" spc="-1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spc="-25" dirty="0">
                <a:latin typeface="Open Sans" panose="020B0606030504020204" pitchFamily="34" charset="0"/>
                <a:cs typeface="Open Sans" panose="020B0606030504020204" pitchFamily="34" charset="0"/>
              </a:rPr>
              <a:t>of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language</a:t>
            </a:r>
            <a:r>
              <a:rPr sz="1800" spc="-1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sz="1800" spc="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control behavior</a:t>
            </a:r>
            <a:r>
              <a:rPr sz="1800" spc="-1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through</a:t>
            </a:r>
            <a:r>
              <a:rPr sz="1800" spc="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its</a:t>
            </a:r>
            <a:r>
              <a:rPr sz="1800" spc="-1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capacity</a:t>
            </a:r>
            <a:r>
              <a:rPr sz="1800" spc="-3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to </a:t>
            </a:r>
            <a:r>
              <a:rPr sz="1800" spc="-10" dirty="0">
                <a:latin typeface="Open Sans" panose="020B0606030504020204" pitchFamily="34" charset="0"/>
                <a:cs typeface="Open Sans" panose="020B0606030504020204" pitchFamily="34" charset="0"/>
              </a:rPr>
              <a:t>activate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conscious</a:t>
            </a:r>
            <a:r>
              <a:rPr sz="1800" spc="-2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forms</a:t>
            </a:r>
            <a:r>
              <a:rPr sz="1800" spc="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sz="1800" spc="-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spc="-10" dirty="0">
                <a:latin typeface="Open Sans" panose="020B0606030504020204" pitchFamily="34" charset="0"/>
                <a:cs typeface="Open Sans" panose="020B0606030504020204" pitchFamily="34" charset="0"/>
              </a:rPr>
              <a:t>knowledge</a:t>
            </a:r>
            <a:endParaRPr sz="18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95643" y="1172666"/>
            <a:ext cx="4380865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sz="1800" spc="-10" dirty="0">
                <a:latin typeface="Open Sans" panose="020B0606030504020204" pitchFamily="34" charset="0"/>
                <a:cs typeface="Open Sans" panose="020B0606030504020204" pitchFamily="34" charset="0"/>
              </a:rPr>
              <a:t>Self-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instructions</a:t>
            </a:r>
            <a:r>
              <a:rPr sz="1800" spc="-2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will</a:t>
            </a:r>
            <a:r>
              <a:rPr sz="1800" spc="1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be that</a:t>
            </a:r>
            <a:r>
              <a:rPr sz="1800" spc="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technique</a:t>
            </a:r>
            <a:r>
              <a:rPr sz="1800" spc="-1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sz="1800" spc="-1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spc="-20" dirty="0">
                <a:latin typeface="Open Sans" panose="020B0606030504020204" pitchFamily="34" charset="0"/>
                <a:cs typeface="Open Sans" panose="020B0606030504020204" pitchFamily="34" charset="0"/>
              </a:rPr>
              <a:t>will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allow</a:t>
            </a:r>
            <a:r>
              <a:rPr sz="1800" spc="-2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us to</a:t>
            </a:r>
            <a:r>
              <a:rPr sz="1800" spc="-1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inhibit</a:t>
            </a:r>
            <a:r>
              <a:rPr sz="1800" spc="-1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sz="1800" spc="-1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type</a:t>
            </a:r>
            <a:r>
              <a:rPr sz="1800" spc="-3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sz="1800" spc="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thinking</a:t>
            </a:r>
            <a:r>
              <a:rPr sz="1800" spc="-1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that </a:t>
            </a:r>
            <a:r>
              <a:rPr sz="1800" spc="-25" dirty="0">
                <a:latin typeface="Open Sans" panose="020B0606030504020204" pitchFamily="34" charset="0"/>
                <a:cs typeface="Open Sans" panose="020B0606030504020204" pitchFamily="34" charset="0"/>
              </a:rPr>
              <a:t>is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triggered</a:t>
            </a:r>
            <a:r>
              <a:rPr sz="1800" spc="-4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spc="-10" dirty="0">
                <a:latin typeface="Open Sans" panose="020B0606030504020204" pitchFamily="34" charset="0"/>
                <a:cs typeface="Open Sans" panose="020B0606030504020204" pitchFamily="34" charset="0"/>
              </a:rPr>
              <a:t>automatically</a:t>
            </a:r>
            <a:r>
              <a:rPr sz="1800" spc="-5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dirty="0">
                <a:latin typeface="Open Sans" panose="020B0606030504020204" pitchFamily="34" charset="0"/>
                <a:cs typeface="Open Sans" panose="020B0606030504020204" pitchFamily="34" charset="0"/>
              </a:rPr>
              <a:t>causing</a:t>
            </a:r>
            <a:r>
              <a:rPr sz="1800" spc="-4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spc="-10" dirty="0">
                <a:latin typeface="Open Sans" panose="020B0606030504020204" pitchFamily="34" charset="0"/>
                <a:cs typeface="Open Sans" panose="020B0606030504020204" pitchFamily="34" charset="0"/>
              </a:rPr>
              <a:t>errors.</a:t>
            </a:r>
            <a:endParaRPr sz="18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68802" y="2410376"/>
            <a:ext cx="7223125" cy="3166110"/>
            <a:chOff x="2268802" y="2410376"/>
            <a:chExt cx="7223125" cy="316611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68802" y="2410376"/>
              <a:ext cx="7223078" cy="316558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370958" y="2454020"/>
              <a:ext cx="1994535" cy="1460500"/>
            </a:xfrm>
            <a:custGeom>
              <a:avLst/>
              <a:gdLst/>
              <a:ahLst/>
              <a:cxnLst/>
              <a:rect l="l" t="t" r="r" b="b"/>
              <a:pathLst>
                <a:path w="1994535" h="1460500">
                  <a:moveTo>
                    <a:pt x="865377" y="1231899"/>
                  </a:moveTo>
                  <a:lnTo>
                    <a:pt x="832612" y="1231899"/>
                  </a:lnTo>
                  <a:lnTo>
                    <a:pt x="832612" y="1371599"/>
                  </a:lnTo>
                  <a:lnTo>
                    <a:pt x="793368" y="1371599"/>
                  </a:lnTo>
                  <a:lnTo>
                    <a:pt x="823213" y="1384299"/>
                  </a:lnTo>
                  <a:lnTo>
                    <a:pt x="851662" y="1396999"/>
                  </a:lnTo>
                  <a:lnTo>
                    <a:pt x="889507" y="1396999"/>
                  </a:lnTo>
                  <a:lnTo>
                    <a:pt x="901700" y="1409699"/>
                  </a:lnTo>
                  <a:lnTo>
                    <a:pt x="930528" y="1409699"/>
                  </a:lnTo>
                  <a:lnTo>
                    <a:pt x="961898" y="1422399"/>
                  </a:lnTo>
                  <a:lnTo>
                    <a:pt x="1002156" y="1435099"/>
                  </a:lnTo>
                  <a:lnTo>
                    <a:pt x="1010412" y="1435099"/>
                  </a:lnTo>
                  <a:lnTo>
                    <a:pt x="1018793" y="1447799"/>
                  </a:lnTo>
                  <a:lnTo>
                    <a:pt x="1045082" y="1447799"/>
                  </a:lnTo>
                  <a:lnTo>
                    <a:pt x="1072006" y="1460499"/>
                  </a:lnTo>
                  <a:lnTo>
                    <a:pt x="1090802" y="1460499"/>
                  </a:lnTo>
                  <a:lnTo>
                    <a:pt x="1090802" y="1308099"/>
                  </a:lnTo>
                  <a:lnTo>
                    <a:pt x="1099439" y="1308099"/>
                  </a:lnTo>
                  <a:lnTo>
                    <a:pt x="1090802" y="1295399"/>
                  </a:lnTo>
                  <a:lnTo>
                    <a:pt x="1074165" y="1295399"/>
                  </a:lnTo>
                  <a:lnTo>
                    <a:pt x="1033906" y="1282699"/>
                  </a:lnTo>
                  <a:lnTo>
                    <a:pt x="1002538" y="1269999"/>
                  </a:lnTo>
                  <a:lnTo>
                    <a:pt x="973708" y="1257299"/>
                  </a:lnTo>
                  <a:lnTo>
                    <a:pt x="961516" y="1257299"/>
                  </a:lnTo>
                  <a:lnTo>
                    <a:pt x="923670" y="1244599"/>
                  </a:lnTo>
                  <a:lnTo>
                    <a:pt x="895223" y="1244599"/>
                  </a:lnTo>
                  <a:lnTo>
                    <a:pt x="865377" y="1231899"/>
                  </a:lnTo>
                  <a:close/>
                </a:path>
                <a:path w="1994535" h="1460500">
                  <a:moveTo>
                    <a:pt x="1100454" y="1308099"/>
                  </a:moveTo>
                  <a:lnTo>
                    <a:pt x="1090802" y="1308099"/>
                  </a:lnTo>
                  <a:lnTo>
                    <a:pt x="1090802" y="1460499"/>
                  </a:lnTo>
                  <a:lnTo>
                    <a:pt x="1100454" y="1460499"/>
                  </a:lnTo>
                  <a:lnTo>
                    <a:pt x="1100454" y="1308099"/>
                  </a:lnTo>
                  <a:close/>
                </a:path>
                <a:path w="1994535" h="1460500">
                  <a:moveTo>
                    <a:pt x="1162685" y="1308099"/>
                  </a:moveTo>
                  <a:lnTo>
                    <a:pt x="1100454" y="1308099"/>
                  </a:lnTo>
                  <a:lnTo>
                    <a:pt x="1100454" y="1460499"/>
                  </a:lnTo>
                  <a:lnTo>
                    <a:pt x="1162685" y="1460499"/>
                  </a:lnTo>
                  <a:lnTo>
                    <a:pt x="1162685" y="1308099"/>
                  </a:lnTo>
                  <a:close/>
                </a:path>
                <a:path w="1994535" h="1460500">
                  <a:moveTo>
                    <a:pt x="1172464" y="1308099"/>
                  </a:moveTo>
                  <a:lnTo>
                    <a:pt x="1162685" y="1308099"/>
                  </a:lnTo>
                  <a:lnTo>
                    <a:pt x="1162685" y="1460499"/>
                  </a:lnTo>
                  <a:lnTo>
                    <a:pt x="1172464" y="1460499"/>
                  </a:lnTo>
                  <a:lnTo>
                    <a:pt x="1172464" y="1308099"/>
                  </a:lnTo>
                  <a:close/>
                </a:path>
                <a:path w="1994535" h="1460500">
                  <a:moveTo>
                    <a:pt x="1182242" y="1308099"/>
                  </a:moveTo>
                  <a:lnTo>
                    <a:pt x="1172464" y="1308099"/>
                  </a:lnTo>
                  <a:lnTo>
                    <a:pt x="1172464" y="1460499"/>
                  </a:lnTo>
                  <a:lnTo>
                    <a:pt x="1187577" y="1460499"/>
                  </a:lnTo>
                  <a:lnTo>
                    <a:pt x="1187577" y="1320799"/>
                  </a:lnTo>
                  <a:lnTo>
                    <a:pt x="1207389" y="1320799"/>
                  </a:lnTo>
                  <a:lnTo>
                    <a:pt x="1182242" y="1308099"/>
                  </a:lnTo>
                  <a:close/>
                </a:path>
                <a:path w="1994535" h="1460500">
                  <a:moveTo>
                    <a:pt x="1259586" y="1320799"/>
                  </a:moveTo>
                  <a:lnTo>
                    <a:pt x="1187577" y="1320799"/>
                  </a:lnTo>
                  <a:lnTo>
                    <a:pt x="1187577" y="1460499"/>
                  </a:lnTo>
                  <a:lnTo>
                    <a:pt x="1259586" y="1460499"/>
                  </a:lnTo>
                  <a:lnTo>
                    <a:pt x="1259586" y="1320799"/>
                  </a:lnTo>
                  <a:close/>
                </a:path>
                <a:path w="1994535" h="1460500">
                  <a:moveTo>
                    <a:pt x="1768982" y="1295399"/>
                  </a:moveTo>
                  <a:lnTo>
                    <a:pt x="1256664" y="1295399"/>
                  </a:lnTo>
                  <a:lnTo>
                    <a:pt x="1230376" y="1308099"/>
                  </a:lnTo>
                  <a:lnTo>
                    <a:pt x="1221486" y="1320799"/>
                  </a:lnTo>
                  <a:lnTo>
                    <a:pt x="1259586" y="1320799"/>
                  </a:lnTo>
                  <a:lnTo>
                    <a:pt x="1259586" y="1460499"/>
                  </a:lnTo>
                  <a:lnTo>
                    <a:pt x="1302385" y="1460499"/>
                  </a:lnTo>
                  <a:lnTo>
                    <a:pt x="1355343" y="1435099"/>
                  </a:lnTo>
                  <a:lnTo>
                    <a:pt x="1382394" y="1422399"/>
                  </a:lnTo>
                  <a:lnTo>
                    <a:pt x="1457578" y="1396999"/>
                  </a:lnTo>
                  <a:lnTo>
                    <a:pt x="1652396" y="1346199"/>
                  </a:lnTo>
                  <a:lnTo>
                    <a:pt x="1662429" y="1333499"/>
                  </a:lnTo>
                  <a:lnTo>
                    <a:pt x="1700529" y="1320799"/>
                  </a:lnTo>
                  <a:lnTo>
                    <a:pt x="1768982" y="1295399"/>
                  </a:lnTo>
                  <a:close/>
                </a:path>
                <a:path w="1994535" h="1460500">
                  <a:moveTo>
                    <a:pt x="556132" y="1231899"/>
                  </a:moveTo>
                  <a:lnTo>
                    <a:pt x="270255" y="1231899"/>
                  </a:lnTo>
                  <a:lnTo>
                    <a:pt x="292988" y="1244599"/>
                  </a:lnTo>
                  <a:lnTo>
                    <a:pt x="323214" y="1269999"/>
                  </a:lnTo>
                  <a:lnTo>
                    <a:pt x="334771" y="1269999"/>
                  </a:lnTo>
                  <a:lnTo>
                    <a:pt x="337946" y="1282699"/>
                  </a:lnTo>
                  <a:lnTo>
                    <a:pt x="350646" y="1282699"/>
                  </a:lnTo>
                  <a:lnTo>
                    <a:pt x="359917" y="1295399"/>
                  </a:lnTo>
                  <a:lnTo>
                    <a:pt x="381126" y="1295399"/>
                  </a:lnTo>
                  <a:lnTo>
                    <a:pt x="387985" y="1308099"/>
                  </a:lnTo>
                  <a:lnTo>
                    <a:pt x="394462" y="1308099"/>
                  </a:lnTo>
                  <a:lnTo>
                    <a:pt x="407796" y="1320799"/>
                  </a:lnTo>
                  <a:lnTo>
                    <a:pt x="417194" y="1320799"/>
                  </a:lnTo>
                  <a:lnTo>
                    <a:pt x="439800" y="1346199"/>
                  </a:lnTo>
                  <a:lnTo>
                    <a:pt x="453136" y="1346199"/>
                  </a:lnTo>
                  <a:lnTo>
                    <a:pt x="466470" y="1358899"/>
                  </a:lnTo>
                  <a:lnTo>
                    <a:pt x="507491" y="1371599"/>
                  </a:lnTo>
                  <a:lnTo>
                    <a:pt x="556132" y="1371599"/>
                  </a:lnTo>
                  <a:lnTo>
                    <a:pt x="556132" y="1231899"/>
                  </a:lnTo>
                  <a:close/>
                </a:path>
                <a:path w="1994535" h="1460500">
                  <a:moveTo>
                    <a:pt x="628141" y="1231899"/>
                  </a:moveTo>
                  <a:lnTo>
                    <a:pt x="556132" y="1231899"/>
                  </a:lnTo>
                  <a:lnTo>
                    <a:pt x="556132" y="1371599"/>
                  </a:lnTo>
                  <a:lnTo>
                    <a:pt x="628141" y="1371599"/>
                  </a:lnTo>
                  <a:lnTo>
                    <a:pt x="628141" y="1231899"/>
                  </a:lnTo>
                  <a:close/>
                </a:path>
                <a:path w="1994535" h="1460500">
                  <a:moveTo>
                    <a:pt x="760602" y="1231899"/>
                  </a:moveTo>
                  <a:lnTo>
                    <a:pt x="628141" y="1231899"/>
                  </a:lnTo>
                  <a:lnTo>
                    <a:pt x="628141" y="1371599"/>
                  </a:lnTo>
                  <a:lnTo>
                    <a:pt x="760602" y="1371599"/>
                  </a:lnTo>
                  <a:lnTo>
                    <a:pt x="760602" y="1231899"/>
                  </a:lnTo>
                  <a:close/>
                </a:path>
                <a:path w="1994535" h="1460500">
                  <a:moveTo>
                    <a:pt x="832612" y="1231899"/>
                  </a:moveTo>
                  <a:lnTo>
                    <a:pt x="760602" y="1231899"/>
                  </a:lnTo>
                  <a:lnTo>
                    <a:pt x="760602" y="1371599"/>
                  </a:lnTo>
                  <a:lnTo>
                    <a:pt x="832612" y="1371599"/>
                  </a:lnTo>
                  <a:lnTo>
                    <a:pt x="832612" y="1231899"/>
                  </a:lnTo>
                  <a:close/>
                </a:path>
                <a:path w="1994535" h="1460500">
                  <a:moveTo>
                    <a:pt x="1981707" y="1193799"/>
                  </a:moveTo>
                  <a:lnTo>
                    <a:pt x="1580388" y="1193799"/>
                  </a:lnTo>
                  <a:lnTo>
                    <a:pt x="1385569" y="1257299"/>
                  </a:lnTo>
                  <a:lnTo>
                    <a:pt x="1310386" y="1282699"/>
                  </a:lnTo>
                  <a:lnTo>
                    <a:pt x="1283335" y="1295399"/>
                  </a:lnTo>
                  <a:lnTo>
                    <a:pt x="1802129" y="1295399"/>
                  </a:lnTo>
                  <a:lnTo>
                    <a:pt x="1847088" y="1269999"/>
                  </a:lnTo>
                  <a:lnTo>
                    <a:pt x="1872361" y="1269999"/>
                  </a:lnTo>
                  <a:lnTo>
                    <a:pt x="1880615" y="1257299"/>
                  </a:lnTo>
                  <a:lnTo>
                    <a:pt x="1888489" y="1257299"/>
                  </a:lnTo>
                  <a:lnTo>
                    <a:pt x="1907920" y="1244599"/>
                  </a:lnTo>
                  <a:lnTo>
                    <a:pt x="1912619" y="1244599"/>
                  </a:lnTo>
                  <a:lnTo>
                    <a:pt x="1917318" y="1231899"/>
                  </a:lnTo>
                  <a:lnTo>
                    <a:pt x="1936750" y="1231899"/>
                  </a:lnTo>
                  <a:lnTo>
                    <a:pt x="1941829" y="1219199"/>
                  </a:lnTo>
                  <a:lnTo>
                    <a:pt x="1976754" y="1219199"/>
                  </a:lnTo>
                  <a:lnTo>
                    <a:pt x="1977008" y="1206499"/>
                  </a:lnTo>
                  <a:lnTo>
                    <a:pt x="1978914" y="1206499"/>
                  </a:lnTo>
                  <a:lnTo>
                    <a:pt x="1981707" y="1193799"/>
                  </a:lnTo>
                  <a:close/>
                </a:path>
                <a:path w="1994535" h="1460500">
                  <a:moveTo>
                    <a:pt x="431926" y="1143000"/>
                  </a:moveTo>
                  <a:lnTo>
                    <a:pt x="157606" y="1143000"/>
                  </a:lnTo>
                  <a:lnTo>
                    <a:pt x="165862" y="1155699"/>
                  </a:lnTo>
                  <a:lnTo>
                    <a:pt x="182879" y="1168399"/>
                  </a:lnTo>
                  <a:lnTo>
                    <a:pt x="190373" y="1168399"/>
                  </a:lnTo>
                  <a:lnTo>
                    <a:pt x="210185" y="1193799"/>
                  </a:lnTo>
                  <a:lnTo>
                    <a:pt x="218058" y="1193799"/>
                  </a:lnTo>
                  <a:lnTo>
                    <a:pt x="237236" y="1206499"/>
                  </a:lnTo>
                  <a:lnTo>
                    <a:pt x="245110" y="1219199"/>
                  </a:lnTo>
                  <a:lnTo>
                    <a:pt x="252983" y="1219199"/>
                  </a:lnTo>
                  <a:lnTo>
                    <a:pt x="261619" y="1231899"/>
                  </a:lnTo>
                  <a:lnTo>
                    <a:pt x="579501" y="1231899"/>
                  </a:lnTo>
                  <a:lnTo>
                    <a:pt x="538479" y="1206499"/>
                  </a:lnTo>
                  <a:lnTo>
                    <a:pt x="525144" y="1206499"/>
                  </a:lnTo>
                  <a:lnTo>
                    <a:pt x="511810" y="1193799"/>
                  </a:lnTo>
                  <a:lnTo>
                    <a:pt x="489203" y="1181099"/>
                  </a:lnTo>
                  <a:lnTo>
                    <a:pt x="479805" y="1181099"/>
                  </a:lnTo>
                  <a:lnTo>
                    <a:pt x="466470" y="1168399"/>
                  </a:lnTo>
                  <a:lnTo>
                    <a:pt x="459993" y="1155699"/>
                  </a:lnTo>
                  <a:lnTo>
                    <a:pt x="439165" y="1155699"/>
                  </a:lnTo>
                  <a:lnTo>
                    <a:pt x="431926" y="1143000"/>
                  </a:lnTo>
                  <a:close/>
                </a:path>
                <a:path w="1994535" h="1460500">
                  <a:moveTo>
                    <a:pt x="1912619" y="1016000"/>
                  </a:moveTo>
                  <a:lnTo>
                    <a:pt x="1911857" y="1041400"/>
                  </a:lnTo>
                  <a:lnTo>
                    <a:pt x="1911223" y="1041400"/>
                  </a:lnTo>
                  <a:lnTo>
                    <a:pt x="1909699" y="1054100"/>
                  </a:lnTo>
                  <a:lnTo>
                    <a:pt x="1906904" y="1066800"/>
                  </a:lnTo>
                  <a:lnTo>
                    <a:pt x="1901063" y="1066800"/>
                  </a:lnTo>
                  <a:lnTo>
                    <a:pt x="1900427" y="1079500"/>
                  </a:lnTo>
                  <a:lnTo>
                    <a:pt x="1859661" y="1079500"/>
                  </a:lnTo>
                  <a:lnTo>
                    <a:pt x="1854707" y="1092200"/>
                  </a:lnTo>
                  <a:lnTo>
                    <a:pt x="1840611" y="1092200"/>
                  </a:lnTo>
                  <a:lnTo>
                    <a:pt x="1835912" y="1104900"/>
                  </a:lnTo>
                  <a:lnTo>
                    <a:pt x="1816480" y="1117600"/>
                  </a:lnTo>
                  <a:lnTo>
                    <a:pt x="1800352" y="1117600"/>
                  </a:lnTo>
                  <a:lnTo>
                    <a:pt x="1791969" y="1130300"/>
                  </a:lnTo>
                  <a:lnTo>
                    <a:pt x="1775078" y="1130300"/>
                  </a:lnTo>
                  <a:lnTo>
                    <a:pt x="1730120" y="1143000"/>
                  </a:lnTo>
                  <a:lnTo>
                    <a:pt x="1696974" y="1155699"/>
                  </a:lnTo>
                  <a:lnTo>
                    <a:pt x="1628520" y="1181099"/>
                  </a:lnTo>
                  <a:lnTo>
                    <a:pt x="1590420" y="1193799"/>
                  </a:lnTo>
                  <a:lnTo>
                    <a:pt x="1983231" y="1193799"/>
                  </a:lnTo>
                  <a:lnTo>
                    <a:pt x="1983866" y="1181099"/>
                  </a:lnTo>
                  <a:lnTo>
                    <a:pt x="1984628" y="1168399"/>
                  </a:lnTo>
                  <a:lnTo>
                    <a:pt x="1912619" y="1168399"/>
                  </a:lnTo>
                  <a:lnTo>
                    <a:pt x="1912619" y="1016000"/>
                  </a:lnTo>
                  <a:close/>
                </a:path>
                <a:path w="1994535" h="1460500">
                  <a:moveTo>
                    <a:pt x="1912969" y="928557"/>
                  </a:moveTo>
                  <a:lnTo>
                    <a:pt x="1912721" y="990600"/>
                  </a:lnTo>
                  <a:lnTo>
                    <a:pt x="1912619" y="1168399"/>
                  </a:lnTo>
                  <a:lnTo>
                    <a:pt x="1984628" y="1168399"/>
                  </a:lnTo>
                  <a:lnTo>
                    <a:pt x="1984628" y="1016000"/>
                  </a:lnTo>
                  <a:lnTo>
                    <a:pt x="1985187" y="1016000"/>
                  </a:lnTo>
                  <a:lnTo>
                    <a:pt x="1985390" y="965200"/>
                  </a:lnTo>
                  <a:lnTo>
                    <a:pt x="1913381" y="965200"/>
                  </a:lnTo>
                  <a:lnTo>
                    <a:pt x="1912969" y="928557"/>
                  </a:lnTo>
                  <a:close/>
                </a:path>
                <a:path w="1994535" h="1460500">
                  <a:moveTo>
                    <a:pt x="1985187" y="1016000"/>
                  </a:moveTo>
                  <a:lnTo>
                    <a:pt x="1984628" y="1016000"/>
                  </a:lnTo>
                  <a:lnTo>
                    <a:pt x="1984628" y="1155699"/>
                  </a:lnTo>
                  <a:lnTo>
                    <a:pt x="1985187" y="1016000"/>
                  </a:lnTo>
                  <a:close/>
                </a:path>
                <a:path w="1994535" h="1460500">
                  <a:moveTo>
                    <a:pt x="412876" y="1130300"/>
                  </a:moveTo>
                  <a:lnTo>
                    <a:pt x="148208" y="1130300"/>
                  </a:lnTo>
                  <a:lnTo>
                    <a:pt x="151129" y="1143000"/>
                  </a:lnTo>
                  <a:lnTo>
                    <a:pt x="416051" y="1143000"/>
                  </a:lnTo>
                  <a:lnTo>
                    <a:pt x="412876" y="1130300"/>
                  </a:lnTo>
                  <a:close/>
                </a:path>
                <a:path w="1994535" h="1460500">
                  <a:moveTo>
                    <a:pt x="342264" y="1092200"/>
                  </a:moveTo>
                  <a:lnTo>
                    <a:pt x="120523" y="1092200"/>
                  </a:lnTo>
                  <a:lnTo>
                    <a:pt x="123062" y="1104900"/>
                  </a:lnTo>
                  <a:lnTo>
                    <a:pt x="131317" y="1104900"/>
                  </a:lnTo>
                  <a:lnTo>
                    <a:pt x="135636" y="1117600"/>
                  </a:lnTo>
                  <a:lnTo>
                    <a:pt x="137794" y="1117600"/>
                  </a:lnTo>
                  <a:lnTo>
                    <a:pt x="140335" y="1130300"/>
                  </a:lnTo>
                  <a:lnTo>
                    <a:pt x="406780" y="1130300"/>
                  </a:lnTo>
                  <a:lnTo>
                    <a:pt x="395224" y="1117600"/>
                  </a:lnTo>
                  <a:lnTo>
                    <a:pt x="364998" y="1104900"/>
                  </a:lnTo>
                  <a:lnTo>
                    <a:pt x="342264" y="1092200"/>
                  </a:lnTo>
                  <a:close/>
                </a:path>
                <a:path w="1994535" h="1460500">
                  <a:moveTo>
                    <a:pt x="317118" y="1066800"/>
                  </a:moveTo>
                  <a:lnTo>
                    <a:pt x="87375" y="1066800"/>
                  </a:lnTo>
                  <a:lnTo>
                    <a:pt x="92837" y="1079500"/>
                  </a:lnTo>
                  <a:lnTo>
                    <a:pt x="109727" y="1092200"/>
                  </a:lnTo>
                  <a:lnTo>
                    <a:pt x="333628" y="1092200"/>
                  </a:lnTo>
                  <a:lnTo>
                    <a:pt x="324992" y="1079500"/>
                  </a:lnTo>
                  <a:lnTo>
                    <a:pt x="317118" y="1066800"/>
                  </a:lnTo>
                  <a:close/>
                </a:path>
                <a:path w="1994535" h="1460500">
                  <a:moveTo>
                    <a:pt x="164845" y="927100"/>
                  </a:moveTo>
                  <a:lnTo>
                    <a:pt x="4571" y="927100"/>
                  </a:lnTo>
                  <a:lnTo>
                    <a:pt x="8254" y="939800"/>
                  </a:lnTo>
                  <a:lnTo>
                    <a:pt x="12191" y="952500"/>
                  </a:lnTo>
                  <a:lnTo>
                    <a:pt x="25907" y="977900"/>
                  </a:lnTo>
                  <a:lnTo>
                    <a:pt x="55752" y="1028700"/>
                  </a:lnTo>
                  <a:lnTo>
                    <a:pt x="59308" y="1028700"/>
                  </a:lnTo>
                  <a:lnTo>
                    <a:pt x="63245" y="1041400"/>
                  </a:lnTo>
                  <a:lnTo>
                    <a:pt x="67563" y="1041400"/>
                  </a:lnTo>
                  <a:lnTo>
                    <a:pt x="72262" y="1054100"/>
                  </a:lnTo>
                  <a:lnTo>
                    <a:pt x="76962" y="1054100"/>
                  </a:lnTo>
                  <a:lnTo>
                    <a:pt x="82041" y="1066800"/>
                  </a:lnTo>
                  <a:lnTo>
                    <a:pt x="309244" y="1066800"/>
                  </a:lnTo>
                  <a:lnTo>
                    <a:pt x="290067" y="1054100"/>
                  </a:lnTo>
                  <a:lnTo>
                    <a:pt x="282193" y="1041400"/>
                  </a:lnTo>
                  <a:lnTo>
                    <a:pt x="262381" y="1028700"/>
                  </a:lnTo>
                  <a:lnTo>
                    <a:pt x="254762" y="1016000"/>
                  </a:lnTo>
                  <a:lnTo>
                    <a:pt x="237870" y="1003300"/>
                  </a:lnTo>
                  <a:lnTo>
                    <a:pt x="226440" y="1003300"/>
                  </a:lnTo>
                  <a:lnTo>
                    <a:pt x="223138" y="990600"/>
                  </a:lnTo>
                  <a:lnTo>
                    <a:pt x="214883" y="990600"/>
                  </a:lnTo>
                  <a:lnTo>
                    <a:pt x="212343" y="977900"/>
                  </a:lnTo>
                  <a:lnTo>
                    <a:pt x="207644" y="977900"/>
                  </a:lnTo>
                  <a:lnTo>
                    <a:pt x="203326" y="965200"/>
                  </a:lnTo>
                  <a:lnTo>
                    <a:pt x="199389" y="965200"/>
                  </a:lnTo>
                  <a:lnTo>
                    <a:pt x="197230" y="952500"/>
                  </a:lnTo>
                  <a:lnTo>
                    <a:pt x="187198" y="952500"/>
                  </a:lnTo>
                  <a:lnTo>
                    <a:pt x="184657" y="939800"/>
                  </a:lnTo>
                  <a:lnTo>
                    <a:pt x="181737" y="939800"/>
                  </a:lnTo>
                  <a:lnTo>
                    <a:pt x="164845" y="927100"/>
                  </a:lnTo>
                  <a:close/>
                </a:path>
                <a:path w="1994535" h="1460500">
                  <a:moveTo>
                    <a:pt x="1985235" y="811715"/>
                  </a:moveTo>
                  <a:lnTo>
                    <a:pt x="1984248" y="825500"/>
                  </a:lnTo>
                  <a:lnTo>
                    <a:pt x="1913381" y="825500"/>
                  </a:lnTo>
                  <a:lnTo>
                    <a:pt x="1913127" y="889000"/>
                  </a:lnTo>
                  <a:lnTo>
                    <a:pt x="1913096" y="939800"/>
                  </a:lnTo>
                  <a:lnTo>
                    <a:pt x="1913381" y="965200"/>
                  </a:lnTo>
                  <a:lnTo>
                    <a:pt x="1985390" y="965200"/>
                  </a:lnTo>
                  <a:lnTo>
                    <a:pt x="1985390" y="825500"/>
                  </a:lnTo>
                  <a:lnTo>
                    <a:pt x="1985235" y="811715"/>
                  </a:lnTo>
                  <a:close/>
                </a:path>
                <a:path w="1994535" h="1460500">
                  <a:moveTo>
                    <a:pt x="1921255" y="561340"/>
                  </a:moveTo>
                  <a:lnTo>
                    <a:pt x="1920493" y="571500"/>
                  </a:lnTo>
                  <a:lnTo>
                    <a:pt x="1917700" y="609600"/>
                  </a:lnTo>
                  <a:lnTo>
                    <a:pt x="1912239" y="685800"/>
                  </a:lnTo>
                  <a:lnTo>
                    <a:pt x="1912239" y="863600"/>
                  </a:lnTo>
                  <a:lnTo>
                    <a:pt x="1912969" y="928557"/>
                  </a:lnTo>
                  <a:lnTo>
                    <a:pt x="1913381" y="825500"/>
                  </a:lnTo>
                  <a:lnTo>
                    <a:pt x="1984248" y="825500"/>
                  </a:lnTo>
                  <a:lnTo>
                    <a:pt x="1985235" y="811715"/>
                  </a:lnTo>
                  <a:lnTo>
                    <a:pt x="1984248" y="723900"/>
                  </a:lnTo>
                  <a:lnTo>
                    <a:pt x="1984248" y="685800"/>
                  </a:lnTo>
                  <a:lnTo>
                    <a:pt x="1922399" y="685800"/>
                  </a:lnTo>
                  <a:lnTo>
                    <a:pt x="1922017" y="635000"/>
                  </a:lnTo>
                  <a:lnTo>
                    <a:pt x="1921255" y="584200"/>
                  </a:lnTo>
                  <a:lnTo>
                    <a:pt x="1921255" y="561340"/>
                  </a:lnTo>
                  <a:close/>
                </a:path>
                <a:path w="1994535" h="1460500">
                  <a:moveTo>
                    <a:pt x="154050" y="914400"/>
                  </a:moveTo>
                  <a:lnTo>
                    <a:pt x="2412" y="914400"/>
                  </a:lnTo>
                  <a:lnTo>
                    <a:pt x="3555" y="927100"/>
                  </a:lnTo>
                  <a:lnTo>
                    <a:pt x="159385" y="927100"/>
                  </a:lnTo>
                  <a:lnTo>
                    <a:pt x="154050" y="914400"/>
                  </a:lnTo>
                  <a:close/>
                </a:path>
                <a:path w="1994535" h="1460500">
                  <a:moveTo>
                    <a:pt x="73025" y="749300"/>
                  </a:moveTo>
                  <a:lnTo>
                    <a:pt x="1015" y="749300"/>
                  </a:lnTo>
                  <a:lnTo>
                    <a:pt x="1015" y="901700"/>
                  </a:lnTo>
                  <a:lnTo>
                    <a:pt x="1777" y="914400"/>
                  </a:lnTo>
                  <a:lnTo>
                    <a:pt x="144271" y="914400"/>
                  </a:lnTo>
                  <a:lnTo>
                    <a:pt x="139573" y="901700"/>
                  </a:lnTo>
                  <a:lnTo>
                    <a:pt x="73025" y="901700"/>
                  </a:lnTo>
                  <a:lnTo>
                    <a:pt x="73025" y="749300"/>
                  </a:lnTo>
                  <a:close/>
                </a:path>
                <a:path w="1994535" h="1460500">
                  <a:moveTo>
                    <a:pt x="285750" y="304800"/>
                  </a:moveTo>
                  <a:lnTo>
                    <a:pt x="46736" y="304800"/>
                  </a:lnTo>
                  <a:lnTo>
                    <a:pt x="44195" y="317500"/>
                  </a:lnTo>
                  <a:lnTo>
                    <a:pt x="39877" y="317500"/>
                  </a:lnTo>
                  <a:lnTo>
                    <a:pt x="38100" y="330200"/>
                  </a:lnTo>
                  <a:lnTo>
                    <a:pt x="36321" y="330200"/>
                  </a:lnTo>
                  <a:lnTo>
                    <a:pt x="33400" y="342900"/>
                  </a:lnTo>
                  <a:lnTo>
                    <a:pt x="19685" y="381000"/>
                  </a:lnTo>
                  <a:lnTo>
                    <a:pt x="8636" y="419100"/>
                  </a:lnTo>
                  <a:lnTo>
                    <a:pt x="0" y="469900"/>
                  </a:lnTo>
                  <a:lnTo>
                    <a:pt x="46" y="635000"/>
                  </a:lnTo>
                  <a:lnTo>
                    <a:pt x="1015" y="901700"/>
                  </a:lnTo>
                  <a:lnTo>
                    <a:pt x="1015" y="749300"/>
                  </a:lnTo>
                  <a:lnTo>
                    <a:pt x="73025" y="749300"/>
                  </a:lnTo>
                  <a:lnTo>
                    <a:pt x="72505" y="622300"/>
                  </a:lnTo>
                  <a:lnTo>
                    <a:pt x="71881" y="622300"/>
                  </a:lnTo>
                  <a:lnTo>
                    <a:pt x="72480" y="616112"/>
                  </a:lnTo>
                  <a:lnTo>
                    <a:pt x="71881" y="469900"/>
                  </a:lnTo>
                  <a:lnTo>
                    <a:pt x="111887" y="469900"/>
                  </a:lnTo>
                  <a:lnTo>
                    <a:pt x="114045" y="457200"/>
                  </a:lnTo>
                  <a:lnTo>
                    <a:pt x="118744" y="457200"/>
                  </a:lnTo>
                  <a:lnTo>
                    <a:pt x="121285" y="444500"/>
                  </a:lnTo>
                  <a:lnTo>
                    <a:pt x="127380" y="444500"/>
                  </a:lnTo>
                  <a:lnTo>
                    <a:pt x="130682" y="431800"/>
                  </a:lnTo>
                  <a:lnTo>
                    <a:pt x="137413" y="431800"/>
                  </a:lnTo>
                  <a:lnTo>
                    <a:pt x="141096" y="419100"/>
                  </a:lnTo>
                  <a:lnTo>
                    <a:pt x="217042" y="355600"/>
                  </a:lnTo>
                  <a:lnTo>
                    <a:pt x="245490" y="342900"/>
                  </a:lnTo>
                  <a:lnTo>
                    <a:pt x="264921" y="330200"/>
                  </a:lnTo>
                  <a:lnTo>
                    <a:pt x="273557" y="317500"/>
                  </a:lnTo>
                  <a:lnTo>
                    <a:pt x="285750" y="304800"/>
                  </a:lnTo>
                  <a:close/>
                </a:path>
                <a:path w="1994535" h="1460500">
                  <a:moveTo>
                    <a:pt x="73787" y="762000"/>
                  </a:moveTo>
                  <a:lnTo>
                    <a:pt x="73025" y="762000"/>
                  </a:lnTo>
                  <a:lnTo>
                    <a:pt x="73025" y="901700"/>
                  </a:lnTo>
                  <a:lnTo>
                    <a:pt x="135254" y="901700"/>
                  </a:lnTo>
                  <a:lnTo>
                    <a:pt x="131317" y="889000"/>
                  </a:lnTo>
                  <a:lnTo>
                    <a:pt x="127762" y="889000"/>
                  </a:lnTo>
                  <a:lnTo>
                    <a:pt x="97916" y="825500"/>
                  </a:lnTo>
                  <a:lnTo>
                    <a:pt x="84200" y="800100"/>
                  </a:lnTo>
                  <a:lnTo>
                    <a:pt x="80263" y="787400"/>
                  </a:lnTo>
                  <a:lnTo>
                    <a:pt x="76580" y="787400"/>
                  </a:lnTo>
                  <a:lnTo>
                    <a:pt x="75564" y="774700"/>
                  </a:lnTo>
                  <a:lnTo>
                    <a:pt x="74421" y="774700"/>
                  </a:lnTo>
                  <a:lnTo>
                    <a:pt x="73787" y="762000"/>
                  </a:lnTo>
                  <a:close/>
                </a:path>
                <a:path w="1994535" h="1460500">
                  <a:moveTo>
                    <a:pt x="1994280" y="546100"/>
                  </a:moveTo>
                  <a:lnTo>
                    <a:pt x="1922399" y="546100"/>
                  </a:lnTo>
                  <a:lnTo>
                    <a:pt x="1921255" y="561340"/>
                  </a:lnTo>
                  <a:lnTo>
                    <a:pt x="1921255" y="584200"/>
                  </a:lnTo>
                  <a:lnTo>
                    <a:pt x="1922017" y="635000"/>
                  </a:lnTo>
                  <a:lnTo>
                    <a:pt x="1922399" y="685800"/>
                  </a:lnTo>
                  <a:lnTo>
                    <a:pt x="1984248" y="685800"/>
                  </a:lnTo>
                  <a:lnTo>
                    <a:pt x="1984248" y="723900"/>
                  </a:lnTo>
                  <a:lnTo>
                    <a:pt x="1985235" y="811715"/>
                  </a:lnTo>
                  <a:lnTo>
                    <a:pt x="1989708" y="749300"/>
                  </a:lnTo>
                  <a:lnTo>
                    <a:pt x="1992502" y="723900"/>
                  </a:lnTo>
                  <a:lnTo>
                    <a:pt x="1994280" y="685800"/>
                  </a:lnTo>
                  <a:lnTo>
                    <a:pt x="1994280" y="546100"/>
                  </a:lnTo>
                  <a:close/>
                </a:path>
                <a:path w="1994535" h="1460500">
                  <a:moveTo>
                    <a:pt x="72480" y="616112"/>
                  </a:moveTo>
                  <a:lnTo>
                    <a:pt x="71881" y="622300"/>
                  </a:lnTo>
                  <a:lnTo>
                    <a:pt x="72505" y="622300"/>
                  </a:lnTo>
                  <a:lnTo>
                    <a:pt x="72480" y="616112"/>
                  </a:lnTo>
                  <a:close/>
                </a:path>
                <a:path w="1994535" h="1460500">
                  <a:moveTo>
                    <a:pt x="108330" y="469900"/>
                  </a:moveTo>
                  <a:lnTo>
                    <a:pt x="71881" y="469900"/>
                  </a:lnTo>
                  <a:lnTo>
                    <a:pt x="72480" y="616112"/>
                  </a:lnTo>
                  <a:lnTo>
                    <a:pt x="75564" y="584200"/>
                  </a:lnTo>
                  <a:lnTo>
                    <a:pt x="80644" y="558800"/>
                  </a:lnTo>
                  <a:lnTo>
                    <a:pt x="83819" y="546100"/>
                  </a:lnTo>
                  <a:lnTo>
                    <a:pt x="91693" y="533400"/>
                  </a:lnTo>
                  <a:lnTo>
                    <a:pt x="105410" y="482600"/>
                  </a:lnTo>
                  <a:lnTo>
                    <a:pt x="108330" y="469900"/>
                  </a:lnTo>
                  <a:close/>
                </a:path>
                <a:path w="1994535" h="1460500">
                  <a:moveTo>
                    <a:pt x="1982851" y="292100"/>
                  </a:moveTo>
                  <a:lnTo>
                    <a:pt x="1780539" y="292100"/>
                  </a:lnTo>
                  <a:lnTo>
                    <a:pt x="1785492" y="304800"/>
                  </a:lnTo>
                  <a:lnTo>
                    <a:pt x="1805304" y="304800"/>
                  </a:lnTo>
                  <a:lnTo>
                    <a:pt x="1810003" y="317500"/>
                  </a:lnTo>
                  <a:lnTo>
                    <a:pt x="1823719" y="317500"/>
                  </a:lnTo>
                  <a:lnTo>
                    <a:pt x="1827656" y="330200"/>
                  </a:lnTo>
                  <a:lnTo>
                    <a:pt x="1831593" y="330200"/>
                  </a:lnTo>
                  <a:lnTo>
                    <a:pt x="1856486" y="355600"/>
                  </a:lnTo>
                  <a:lnTo>
                    <a:pt x="1869439" y="368300"/>
                  </a:lnTo>
                  <a:lnTo>
                    <a:pt x="1878076" y="368300"/>
                  </a:lnTo>
                  <a:lnTo>
                    <a:pt x="1880615" y="381000"/>
                  </a:lnTo>
                  <a:lnTo>
                    <a:pt x="1887474" y="381000"/>
                  </a:lnTo>
                  <a:lnTo>
                    <a:pt x="1889252" y="393700"/>
                  </a:lnTo>
                  <a:lnTo>
                    <a:pt x="1892427" y="393700"/>
                  </a:lnTo>
                  <a:lnTo>
                    <a:pt x="1895728" y="406400"/>
                  </a:lnTo>
                  <a:lnTo>
                    <a:pt x="1907539" y="431800"/>
                  </a:lnTo>
                  <a:lnTo>
                    <a:pt x="1910841" y="444500"/>
                  </a:lnTo>
                  <a:lnTo>
                    <a:pt x="1913763" y="444500"/>
                  </a:lnTo>
                  <a:lnTo>
                    <a:pt x="1916176" y="457200"/>
                  </a:lnTo>
                  <a:lnTo>
                    <a:pt x="1918080" y="469900"/>
                  </a:lnTo>
                  <a:lnTo>
                    <a:pt x="1919858" y="482600"/>
                  </a:lnTo>
                  <a:lnTo>
                    <a:pt x="1920875" y="495300"/>
                  </a:lnTo>
                  <a:lnTo>
                    <a:pt x="1921255" y="561340"/>
                  </a:lnTo>
                  <a:lnTo>
                    <a:pt x="1922399" y="546100"/>
                  </a:lnTo>
                  <a:lnTo>
                    <a:pt x="1994280" y="546100"/>
                  </a:lnTo>
                  <a:lnTo>
                    <a:pt x="1994027" y="482600"/>
                  </a:lnTo>
                  <a:lnTo>
                    <a:pt x="1993264" y="444500"/>
                  </a:lnTo>
                  <a:lnTo>
                    <a:pt x="1993188" y="393700"/>
                  </a:lnTo>
                  <a:lnTo>
                    <a:pt x="1992883" y="342900"/>
                  </a:lnTo>
                  <a:lnTo>
                    <a:pt x="1991867" y="342900"/>
                  </a:lnTo>
                  <a:lnTo>
                    <a:pt x="1989963" y="330200"/>
                  </a:lnTo>
                  <a:lnTo>
                    <a:pt x="1988185" y="317500"/>
                  </a:lnTo>
                  <a:lnTo>
                    <a:pt x="1985644" y="304800"/>
                  </a:lnTo>
                  <a:lnTo>
                    <a:pt x="1982851" y="292100"/>
                  </a:lnTo>
                  <a:close/>
                </a:path>
                <a:path w="1994535" h="1460500">
                  <a:moveTo>
                    <a:pt x="300227" y="292100"/>
                  </a:moveTo>
                  <a:lnTo>
                    <a:pt x="55371" y="292100"/>
                  </a:lnTo>
                  <a:lnTo>
                    <a:pt x="52196" y="304800"/>
                  </a:lnTo>
                  <a:lnTo>
                    <a:pt x="290449" y="304800"/>
                  </a:lnTo>
                  <a:lnTo>
                    <a:pt x="300227" y="292100"/>
                  </a:lnTo>
                  <a:close/>
                </a:path>
                <a:path w="1994535" h="1460500">
                  <a:moveTo>
                    <a:pt x="326516" y="279400"/>
                  </a:moveTo>
                  <a:lnTo>
                    <a:pt x="65404" y="279400"/>
                  </a:lnTo>
                  <a:lnTo>
                    <a:pt x="61849" y="292100"/>
                  </a:lnTo>
                  <a:lnTo>
                    <a:pt x="321055" y="292100"/>
                  </a:lnTo>
                  <a:lnTo>
                    <a:pt x="326516" y="279400"/>
                  </a:lnTo>
                  <a:close/>
                </a:path>
                <a:path w="1994535" h="1460500">
                  <a:moveTo>
                    <a:pt x="1967738" y="254000"/>
                  </a:moveTo>
                  <a:lnTo>
                    <a:pt x="1691639" y="254000"/>
                  </a:lnTo>
                  <a:lnTo>
                    <a:pt x="1705228" y="266700"/>
                  </a:lnTo>
                  <a:lnTo>
                    <a:pt x="1716024" y="266700"/>
                  </a:lnTo>
                  <a:lnTo>
                    <a:pt x="1721103" y="279400"/>
                  </a:lnTo>
                  <a:lnTo>
                    <a:pt x="1741931" y="279400"/>
                  </a:lnTo>
                  <a:lnTo>
                    <a:pt x="1751329" y="292100"/>
                  </a:lnTo>
                  <a:lnTo>
                    <a:pt x="1979549" y="292100"/>
                  </a:lnTo>
                  <a:lnTo>
                    <a:pt x="1967738" y="254000"/>
                  </a:lnTo>
                  <a:close/>
                </a:path>
                <a:path w="1994535" h="1460500">
                  <a:moveTo>
                    <a:pt x="566927" y="177800"/>
                  </a:moveTo>
                  <a:lnTo>
                    <a:pt x="192912" y="177800"/>
                  </a:lnTo>
                  <a:lnTo>
                    <a:pt x="173481" y="190500"/>
                  </a:lnTo>
                  <a:lnTo>
                    <a:pt x="145033" y="215900"/>
                  </a:lnTo>
                  <a:lnTo>
                    <a:pt x="69087" y="279400"/>
                  </a:lnTo>
                  <a:lnTo>
                    <a:pt x="349885" y="279400"/>
                  </a:lnTo>
                  <a:lnTo>
                    <a:pt x="355218" y="266700"/>
                  </a:lnTo>
                  <a:lnTo>
                    <a:pt x="372871" y="266700"/>
                  </a:lnTo>
                  <a:lnTo>
                    <a:pt x="386588" y="254000"/>
                  </a:lnTo>
                  <a:lnTo>
                    <a:pt x="535686" y="190500"/>
                  </a:lnTo>
                  <a:lnTo>
                    <a:pt x="566927" y="177800"/>
                  </a:lnTo>
                  <a:close/>
                </a:path>
                <a:path w="1994535" h="1460500">
                  <a:moveTo>
                    <a:pt x="1961261" y="241300"/>
                  </a:moveTo>
                  <a:lnTo>
                    <a:pt x="1625345" y="241300"/>
                  </a:lnTo>
                  <a:lnTo>
                    <a:pt x="1644777" y="254000"/>
                  </a:lnTo>
                  <a:lnTo>
                    <a:pt x="1963039" y="254000"/>
                  </a:lnTo>
                  <a:lnTo>
                    <a:pt x="1961261" y="241300"/>
                  </a:lnTo>
                  <a:close/>
                </a:path>
                <a:path w="1994535" h="1460500">
                  <a:moveTo>
                    <a:pt x="1640458" y="63500"/>
                  </a:moveTo>
                  <a:lnTo>
                    <a:pt x="1606930" y="63500"/>
                  </a:lnTo>
                  <a:lnTo>
                    <a:pt x="1606930" y="203200"/>
                  </a:lnTo>
                  <a:lnTo>
                    <a:pt x="1561591" y="203200"/>
                  </a:lnTo>
                  <a:lnTo>
                    <a:pt x="1568450" y="215900"/>
                  </a:lnTo>
                  <a:lnTo>
                    <a:pt x="1589024" y="215900"/>
                  </a:lnTo>
                  <a:lnTo>
                    <a:pt x="1597278" y="228600"/>
                  </a:lnTo>
                  <a:lnTo>
                    <a:pt x="1609852" y="241300"/>
                  </a:lnTo>
                  <a:lnTo>
                    <a:pt x="1959482" y="241300"/>
                  </a:lnTo>
                  <a:lnTo>
                    <a:pt x="1955164" y="228600"/>
                  </a:lnTo>
                  <a:lnTo>
                    <a:pt x="1947544" y="228600"/>
                  </a:lnTo>
                  <a:lnTo>
                    <a:pt x="1941449" y="215900"/>
                  </a:lnTo>
                  <a:lnTo>
                    <a:pt x="1928494" y="203200"/>
                  </a:lnTo>
                  <a:lnTo>
                    <a:pt x="1903602" y="190500"/>
                  </a:lnTo>
                  <a:lnTo>
                    <a:pt x="1899665" y="177800"/>
                  </a:lnTo>
                  <a:lnTo>
                    <a:pt x="1891411" y="177800"/>
                  </a:lnTo>
                  <a:lnTo>
                    <a:pt x="1886712" y="165100"/>
                  </a:lnTo>
                  <a:lnTo>
                    <a:pt x="1867662" y="165100"/>
                  </a:lnTo>
                  <a:lnTo>
                    <a:pt x="1862581" y="152400"/>
                  </a:lnTo>
                  <a:lnTo>
                    <a:pt x="1828038" y="152400"/>
                  </a:lnTo>
                  <a:lnTo>
                    <a:pt x="1823339" y="139700"/>
                  </a:lnTo>
                  <a:lnTo>
                    <a:pt x="1809241" y="139700"/>
                  </a:lnTo>
                  <a:lnTo>
                    <a:pt x="1798192" y="127000"/>
                  </a:lnTo>
                  <a:lnTo>
                    <a:pt x="1777238" y="127000"/>
                  </a:lnTo>
                  <a:lnTo>
                    <a:pt x="1763521" y="114300"/>
                  </a:lnTo>
                  <a:lnTo>
                    <a:pt x="1730120" y="114300"/>
                  </a:lnTo>
                  <a:lnTo>
                    <a:pt x="1723263" y="101600"/>
                  </a:lnTo>
                  <a:lnTo>
                    <a:pt x="1697354" y="101600"/>
                  </a:lnTo>
                  <a:lnTo>
                    <a:pt x="1681861" y="88900"/>
                  </a:lnTo>
                  <a:lnTo>
                    <a:pt x="1669288" y="88900"/>
                  </a:lnTo>
                  <a:lnTo>
                    <a:pt x="1661032" y="76200"/>
                  </a:lnTo>
                  <a:lnTo>
                    <a:pt x="1640458" y="63500"/>
                  </a:lnTo>
                  <a:close/>
                </a:path>
                <a:path w="1994535" h="1460500">
                  <a:moveTo>
                    <a:pt x="1471676" y="50800"/>
                  </a:moveTo>
                  <a:lnTo>
                    <a:pt x="1263903" y="50800"/>
                  </a:lnTo>
                  <a:lnTo>
                    <a:pt x="1263903" y="188647"/>
                  </a:lnTo>
                  <a:lnTo>
                    <a:pt x="1270000" y="190500"/>
                  </a:lnTo>
                  <a:lnTo>
                    <a:pt x="1370456" y="190500"/>
                  </a:lnTo>
                  <a:lnTo>
                    <a:pt x="1399666" y="203200"/>
                  </a:lnTo>
                  <a:lnTo>
                    <a:pt x="1466214" y="203200"/>
                  </a:lnTo>
                  <a:lnTo>
                    <a:pt x="1466214" y="63500"/>
                  </a:lnTo>
                  <a:lnTo>
                    <a:pt x="1471929" y="63500"/>
                  </a:lnTo>
                  <a:lnTo>
                    <a:pt x="1471929" y="50867"/>
                  </a:lnTo>
                  <a:lnTo>
                    <a:pt x="1471676" y="50800"/>
                  </a:lnTo>
                  <a:close/>
                </a:path>
                <a:path w="1994535" h="1460500">
                  <a:moveTo>
                    <a:pt x="1471929" y="63500"/>
                  </a:moveTo>
                  <a:lnTo>
                    <a:pt x="1466214" y="63500"/>
                  </a:lnTo>
                  <a:lnTo>
                    <a:pt x="1466214" y="203200"/>
                  </a:lnTo>
                  <a:lnTo>
                    <a:pt x="1534921" y="203200"/>
                  </a:lnTo>
                  <a:lnTo>
                    <a:pt x="1534921" y="190500"/>
                  </a:lnTo>
                  <a:lnTo>
                    <a:pt x="1471929" y="190500"/>
                  </a:lnTo>
                  <a:lnTo>
                    <a:pt x="1471929" y="63500"/>
                  </a:lnTo>
                  <a:close/>
                </a:path>
                <a:path w="1994535" h="1460500">
                  <a:moveTo>
                    <a:pt x="1538224" y="63500"/>
                  </a:moveTo>
                  <a:lnTo>
                    <a:pt x="1534921" y="63500"/>
                  </a:lnTo>
                  <a:lnTo>
                    <a:pt x="1534921" y="203200"/>
                  </a:lnTo>
                  <a:lnTo>
                    <a:pt x="1538224" y="203200"/>
                  </a:lnTo>
                  <a:lnTo>
                    <a:pt x="1538224" y="63500"/>
                  </a:lnTo>
                  <a:close/>
                </a:path>
                <a:path w="1994535" h="1460500">
                  <a:moveTo>
                    <a:pt x="1606930" y="63500"/>
                  </a:moveTo>
                  <a:lnTo>
                    <a:pt x="1538224" y="63500"/>
                  </a:lnTo>
                  <a:lnTo>
                    <a:pt x="1538224" y="203200"/>
                  </a:lnTo>
                  <a:lnTo>
                    <a:pt x="1606930" y="203200"/>
                  </a:lnTo>
                  <a:lnTo>
                    <a:pt x="1606930" y="63500"/>
                  </a:lnTo>
                  <a:close/>
                </a:path>
                <a:path w="1994535" h="1460500">
                  <a:moveTo>
                    <a:pt x="1263903" y="188647"/>
                  </a:moveTo>
                  <a:lnTo>
                    <a:pt x="1263903" y="190500"/>
                  </a:lnTo>
                  <a:lnTo>
                    <a:pt x="1270000" y="190500"/>
                  </a:lnTo>
                  <a:lnTo>
                    <a:pt x="1263903" y="188647"/>
                  </a:lnTo>
                  <a:close/>
                </a:path>
                <a:path w="1994535" h="1460500">
                  <a:moveTo>
                    <a:pt x="1471929" y="50867"/>
                  </a:moveTo>
                  <a:lnTo>
                    <a:pt x="1471929" y="190500"/>
                  </a:lnTo>
                  <a:lnTo>
                    <a:pt x="1534921" y="190500"/>
                  </a:lnTo>
                  <a:lnTo>
                    <a:pt x="1534921" y="63500"/>
                  </a:lnTo>
                  <a:lnTo>
                    <a:pt x="1519554" y="63500"/>
                  </a:lnTo>
                  <a:lnTo>
                    <a:pt x="1471929" y="50867"/>
                  </a:lnTo>
                  <a:close/>
                </a:path>
                <a:path w="1994535" h="1460500">
                  <a:moveTo>
                    <a:pt x="1142238" y="0"/>
                  </a:moveTo>
                  <a:lnTo>
                    <a:pt x="1105535" y="0"/>
                  </a:lnTo>
                  <a:lnTo>
                    <a:pt x="1105535" y="152400"/>
                  </a:lnTo>
                  <a:lnTo>
                    <a:pt x="1088643" y="152400"/>
                  </a:lnTo>
                  <a:lnTo>
                    <a:pt x="1228216" y="177800"/>
                  </a:lnTo>
                  <a:lnTo>
                    <a:pt x="1263903" y="188647"/>
                  </a:lnTo>
                  <a:lnTo>
                    <a:pt x="1263903" y="50800"/>
                  </a:lnTo>
                  <a:lnTo>
                    <a:pt x="1342008" y="50800"/>
                  </a:lnTo>
                  <a:lnTo>
                    <a:pt x="1300226" y="38100"/>
                  </a:lnTo>
                  <a:lnTo>
                    <a:pt x="1160526" y="12700"/>
                  </a:lnTo>
                  <a:lnTo>
                    <a:pt x="1142238" y="0"/>
                  </a:lnTo>
                  <a:close/>
                </a:path>
                <a:path w="1994535" h="1460500">
                  <a:moveTo>
                    <a:pt x="645794" y="152400"/>
                  </a:moveTo>
                  <a:lnTo>
                    <a:pt x="218439" y="152400"/>
                  </a:lnTo>
                  <a:lnTo>
                    <a:pt x="213740" y="165100"/>
                  </a:lnTo>
                  <a:lnTo>
                    <a:pt x="201549" y="177800"/>
                  </a:lnTo>
                  <a:lnTo>
                    <a:pt x="579881" y="177800"/>
                  </a:lnTo>
                  <a:lnTo>
                    <a:pt x="592836" y="165100"/>
                  </a:lnTo>
                  <a:lnTo>
                    <a:pt x="632460" y="165100"/>
                  </a:lnTo>
                  <a:lnTo>
                    <a:pt x="645794" y="152400"/>
                  </a:lnTo>
                  <a:close/>
                </a:path>
                <a:path w="1994535" h="1460500">
                  <a:moveTo>
                    <a:pt x="862456" y="0"/>
                  </a:moveTo>
                  <a:lnTo>
                    <a:pt x="670305" y="0"/>
                  </a:lnTo>
                  <a:lnTo>
                    <a:pt x="573786" y="12700"/>
                  </a:lnTo>
                  <a:lnTo>
                    <a:pt x="547115" y="12700"/>
                  </a:lnTo>
                  <a:lnTo>
                    <a:pt x="533780" y="25400"/>
                  </a:lnTo>
                  <a:lnTo>
                    <a:pt x="507873" y="25400"/>
                  </a:lnTo>
                  <a:lnTo>
                    <a:pt x="494918" y="38100"/>
                  </a:lnTo>
                  <a:lnTo>
                    <a:pt x="463676" y="50800"/>
                  </a:lnTo>
                  <a:lnTo>
                    <a:pt x="314578" y="114300"/>
                  </a:lnTo>
                  <a:lnTo>
                    <a:pt x="300863" y="114300"/>
                  </a:lnTo>
                  <a:lnTo>
                    <a:pt x="283210" y="127000"/>
                  </a:lnTo>
                  <a:lnTo>
                    <a:pt x="277875" y="127000"/>
                  </a:lnTo>
                  <a:lnTo>
                    <a:pt x="272414" y="139700"/>
                  </a:lnTo>
                  <a:lnTo>
                    <a:pt x="243712" y="139700"/>
                  </a:lnTo>
                  <a:lnTo>
                    <a:pt x="238632" y="152400"/>
                  </a:lnTo>
                  <a:lnTo>
                    <a:pt x="862456" y="152400"/>
                  </a:lnTo>
                  <a:lnTo>
                    <a:pt x="862456" y="0"/>
                  </a:lnTo>
                  <a:close/>
                </a:path>
                <a:path w="1994535" h="1460500">
                  <a:moveTo>
                    <a:pt x="934465" y="0"/>
                  </a:moveTo>
                  <a:lnTo>
                    <a:pt x="862456" y="0"/>
                  </a:lnTo>
                  <a:lnTo>
                    <a:pt x="862456" y="152400"/>
                  </a:lnTo>
                  <a:lnTo>
                    <a:pt x="934465" y="152400"/>
                  </a:lnTo>
                  <a:lnTo>
                    <a:pt x="934465" y="0"/>
                  </a:lnTo>
                  <a:close/>
                </a:path>
                <a:path w="1994535" h="1460500">
                  <a:moveTo>
                    <a:pt x="960754" y="0"/>
                  </a:moveTo>
                  <a:lnTo>
                    <a:pt x="934465" y="0"/>
                  </a:lnTo>
                  <a:lnTo>
                    <a:pt x="934465" y="152400"/>
                  </a:lnTo>
                  <a:lnTo>
                    <a:pt x="960754" y="152400"/>
                  </a:lnTo>
                  <a:lnTo>
                    <a:pt x="960754" y="0"/>
                  </a:lnTo>
                  <a:close/>
                </a:path>
                <a:path w="1994535" h="1460500">
                  <a:moveTo>
                    <a:pt x="1032763" y="0"/>
                  </a:moveTo>
                  <a:lnTo>
                    <a:pt x="960754" y="0"/>
                  </a:lnTo>
                  <a:lnTo>
                    <a:pt x="960754" y="152400"/>
                  </a:lnTo>
                  <a:lnTo>
                    <a:pt x="1032763" y="152400"/>
                  </a:lnTo>
                  <a:lnTo>
                    <a:pt x="1032763" y="0"/>
                  </a:lnTo>
                  <a:close/>
                </a:path>
                <a:path w="1994535" h="1460500">
                  <a:moveTo>
                    <a:pt x="1033526" y="0"/>
                  </a:moveTo>
                  <a:lnTo>
                    <a:pt x="1032763" y="0"/>
                  </a:lnTo>
                  <a:lnTo>
                    <a:pt x="1032763" y="152400"/>
                  </a:lnTo>
                  <a:lnTo>
                    <a:pt x="1033526" y="152400"/>
                  </a:lnTo>
                  <a:lnTo>
                    <a:pt x="1033526" y="0"/>
                  </a:lnTo>
                  <a:close/>
                </a:path>
                <a:path w="1994535" h="1460500">
                  <a:moveTo>
                    <a:pt x="1105535" y="0"/>
                  </a:moveTo>
                  <a:lnTo>
                    <a:pt x="1033526" y="0"/>
                  </a:lnTo>
                  <a:lnTo>
                    <a:pt x="1033526" y="152400"/>
                  </a:lnTo>
                  <a:lnTo>
                    <a:pt x="1105535" y="152400"/>
                  </a:lnTo>
                  <a:lnTo>
                    <a:pt x="1105535" y="0"/>
                  </a:lnTo>
                  <a:close/>
                </a:path>
                <a:path w="1994535" h="1460500">
                  <a:moveTo>
                    <a:pt x="1471929" y="50800"/>
                  </a:moveTo>
                  <a:lnTo>
                    <a:pt x="1471676" y="50800"/>
                  </a:lnTo>
                  <a:lnTo>
                    <a:pt x="1471929" y="50867"/>
                  </a:lnTo>
                  <a:close/>
                </a:path>
              </a:pathLst>
            </a:custGeom>
            <a:solidFill>
              <a:srgbClr val="EE0C4D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BCA6791E-70DA-DE0F-AAE1-620C1262B357}"/>
              </a:ext>
            </a:extLst>
          </p:cNvPr>
          <p:cNvGrpSpPr/>
          <p:nvPr/>
        </p:nvGrpSpPr>
        <p:grpSpPr>
          <a:xfrm>
            <a:off x="-6223" y="5661659"/>
            <a:ext cx="12198350" cy="1196340"/>
            <a:chOff x="-6223" y="5661659"/>
            <a:chExt cx="12198350" cy="1196340"/>
          </a:xfrm>
        </p:grpSpPr>
        <p:grpSp>
          <p:nvGrpSpPr>
            <p:cNvPr id="11" name="object 9">
              <a:extLst>
                <a:ext uri="{FF2B5EF4-FFF2-40B4-BE49-F238E27FC236}">
                  <a16:creationId xmlns:a16="http://schemas.microsoft.com/office/drawing/2014/main" id="{848E7910-405D-3CA6-EC97-2FE461298508}"/>
                </a:ext>
              </a:extLst>
            </p:cNvPr>
            <p:cNvGrpSpPr/>
            <p:nvPr/>
          </p:nvGrpSpPr>
          <p:grpSpPr>
            <a:xfrm>
              <a:off x="-6223" y="5661659"/>
              <a:ext cx="12198350" cy="1196340"/>
              <a:chOff x="-6223" y="5661659"/>
              <a:chExt cx="12198350" cy="1196340"/>
            </a:xfrm>
          </p:grpSpPr>
          <p:sp>
            <p:nvSpPr>
              <p:cNvPr id="13" name="object 10">
                <a:extLst>
                  <a:ext uri="{FF2B5EF4-FFF2-40B4-BE49-F238E27FC236}">
                    <a16:creationId xmlns:a16="http://schemas.microsoft.com/office/drawing/2014/main" id="{BCE88099-A1C2-F949-9FB3-3AA9CB1D28B1}"/>
                  </a:ext>
                </a:extLst>
              </p:cNvPr>
              <p:cNvSpPr/>
              <p:nvPr/>
            </p:nvSpPr>
            <p:spPr>
              <a:xfrm>
                <a:off x="0" y="5875019"/>
                <a:ext cx="11590020" cy="982980"/>
              </a:xfrm>
              <a:custGeom>
                <a:avLst/>
                <a:gdLst/>
                <a:ahLst/>
                <a:cxnLst/>
                <a:rect l="l" t="t" r="r" b="b"/>
                <a:pathLst>
                  <a:path w="11590020" h="982979">
                    <a:moveTo>
                      <a:pt x="11098530" y="0"/>
                    </a:moveTo>
                    <a:lnTo>
                      <a:pt x="0" y="0"/>
                    </a:lnTo>
                    <a:lnTo>
                      <a:pt x="0" y="982979"/>
                    </a:lnTo>
                    <a:lnTo>
                      <a:pt x="11098530" y="982979"/>
                    </a:lnTo>
                    <a:lnTo>
                      <a:pt x="11145857" y="980730"/>
                    </a:lnTo>
                    <a:lnTo>
                      <a:pt x="11191913" y="974117"/>
                    </a:lnTo>
                    <a:lnTo>
                      <a:pt x="11236491" y="963348"/>
                    </a:lnTo>
                    <a:lnTo>
                      <a:pt x="11279385" y="948628"/>
                    </a:lnTo>
                    <a:lnTo>
                      <a:pt x="11320390" y="930164"/>
                    </a:lnTo>
                    <a:lnTo>
                      <a:pt x="11359299" y="908161"/>
                    </a:lnTo>
                    <a:lnTo>
                      <a:pt x="11395906" y="882825"/>
                    </a:lnTo>
                    <a:lnTo>
                      <a:pt x="11430005" y="854363"/>
                    </a:lnTo>
                    <a:lnTo>
                      <a:pt x="11461390" y="822980"/>
                    </a:lnTo>
                    <a:lnTo>
                      <a:pt x="11489854" y="788882"/>
                    </a:lnTo>
                    <a:lnTo>
                      <a:pt x="11515192" y="752276"/>
                    </a:lnTo>
                    <a:lnTo>
                      <a:pt x="11537197" y="713366"/>
                    </a:lnTo>
                    <a:lnTo>
                      <a:pt x="11555664" y="672361"/>
                    </a:lnTo>
                    <a:lnTo>
                      <a:pt x="11570385" y="629464"/>
                    </a:lnTo>
                    <a:lnTo>
                      <a:pt x="11581156" y="584883"/>
                    </a:lnTo>
                    <a:lnTo>
                      <a:pt x="11587770" y="538822"/>
                    </a:lnTo>
                    <a:lnTo>
                      <a:pt x="11590020" y="491489"/>
                    </a:lnTo>
                    <a:lnTo>
                      <a:pt x="11587770" y="444157"/>
                    </a:lnTo>
                    <a:lnTo>
                      <a:pt x="11581156" y="398096"/>
                    </a:lnTo>
                    <a:lnTo>
                      <a:pt x="11570385" y="353515"/>
                    </a:lnTo>
                    <a:lnTo>
                      <a:pt x="11555664" y="310618"/>
                    </a:lnTo>
                    <a:lnTo>
                      <a:pt x="11537197" y="269613"/>
                    </a:lnTo>
                    <a:lnTo>
                      <a:pt x="11515192" y="230703"/>
                    </a:lnTo>
                    <a:lnTo>
                      <a:pt x="11489854" y="194097"/>
                    </a:lnTo>
                    <a:lnTo>
                      <a:pt x="11461390" y="159999"/>
                    </a:lnTo>
                    <a:lnTo>
                      <a:pt x="11430005" y="128616"/>
                    </a:lnTo>
                    <a:lnTo>
                      <a:pt x="11395906" y="100154"/>
                    </a:lnTo>
                    <a:lnTo>
                      <a:pt x="11359299" y="74818"/>
                    </a:lnTo>
                    <a:lnTo>
                      <a:pt x="11320390" y="52815"/>
                    </a:lnTo>
                    <a:lnTo>
                      <a:pt x="11279385" y="34351"/>
                    </a:lnTo>
                    <a:lnTo>
                      <a:pt x="11236491" y="19631"/>
                    </a:lnTo>
                    <a:lnTo>
                      <a:pt x="11191913" y="8862"/>
                    </a:lnTo>
                    <a:lnTo>
                      <a:pt x="11145857" y="2249"/>
                    </a:lnTo>
                    <a:lnTo>
                      <a:pt x="11098530" y="0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1">
                <a:extLst>
                  <a:ext uri="{FF2B5EF4-FFF2-40B4-BE49-F238E27FC236}">
                    <a16:creationId xmlns:a16="http://schemas.microsoft.com/office/drawing/2014/main" id="{4288EF1D-AFD3-AE00-9904-6BB467114A7A}"/>
                  </a:ext>
                </a:extLst>
              </p:cNvPr>
              <p:cNvSpPr/>
              <p:nvPr/>
            </p:nvSpPr>
            <p:spPr>
              <a:xfrm>
                <a:off x="10261091" y="5661659"/>
                <a:ext cx="1931035" cy="1196340"/>
              </a:xfrm>
              <a:custGeom>
                <a:avLst/>
                <a:gdLst/>
                <a:ahLst/>
                <a:cxnLst/>
                <a:rect l="l" t="t" r="r" b="b"/>
                <a:pathLst>
                  <a:path w="1931034" h="1196340">
                    <a:moveTo>
                      <a:pt x="1930907" y="0"/>
                    </a:moveTo>
                    <a:lnTo>
                      <a:pt x="598169" y="0"/>
                    </a:lnTo>
                    <a:lnTo>
                      <a:pt x="549115" y="1982"/>
                    </a:lnTo>
                    <a:lnTo>
                      <a:pt x="501151" y="7828"/>
                    </a:lnTo>
                    <a:lnTo>
                      <a:pt x="454433" y="17384"/>
                    </a:lnTo>
                    <a:lnTo>
                      <a:pt x="409114" y="30494"/>
                    </a:lnTo>
                    <a:lnTo>
                      <a:pt x="365349" y="47006"/>
                    </a:lnTo>
                    <a:lnTo>
                      <a:pt x="323291" y="66765"/>
                    </a:lnTo>
                    <a:lnTo>
                      <a:pt x="283094" y="89618"/>
                    </a:lnTo>
                    <a:lnTo>
                      <a:pt x="244912" y="115410"/>
                    </a:lnTo>
                    <a:lnTo>
                      <a:pt x="208900" y="143988"/>
                    </a:lnTo>
                    <a:lnTo>
                      <a:pt x="175212" y="175198"/>
                    </a:lnTo>
                    <a:lnTo>
                      <a:pt x="144001" y="208885"/>
                    </a:lnTo>
                    <a:lnTo>
                      <a:pt x="115421" y="244896"/>
                    </a:lnTo>
                    <a:lnTo>
                      <a:pt x="89627" y="283077"/>
                    </a:lnTo>
                    <a:lnTo>
                      <a:pt x="66772" y="323274"/>
                    </a:lnTo>
                    <a:lnTo>
                      <a:pt x="47011" y="365333"/>
                    </a:lnTo>
                    <a:lnTo>
                      <a:pt x="30498" y="409100"/>
                    </a:lnTo>
                    <a:lnTo>
                      <a:pt x="17386" y="454421"/>
                    </a:lnTo>
                    <a:lnTo>
                      <a:pt x="7829" y="501142"/>
                    </a:lnTo>
                    <a:lnTo>
                      <a:pt x="1983" y="549110"/>
                    </a:lnTo>
                    <a:lnTo>
                      <a:pt x="0" y="598169"/>
                    </a:lnTo>
                    <a:lnTo>
                      <a:pt x="1983" y="647229"/>
                    </a:lnTo>
                    <a:lnTo>
                      <a:pt x="7829" y="695197"/>
                    </a:lnTo>
                    <a:lnTo>
                      <a:pt x="17386" y="741918"/>
                    </a:lnTo>
                    <a:lnTo>
                      <a:pt x="30498" y="787239"/>
                    </a:lnTo>
                    <a:lnTo>
                      <a:pt x="47011" y="831006"/>
                    </a:lnTo>
                    <a:lnTo>
                      <a:pt x="66772" y="873065"/>
                    </a:lnTo>
                    <a:lnTo>
                      <a:pt x="89627" y="913262"/>
                    </a:lnTo>
                    <a:lnTo>
                      <a:pt x="115421" y="951443"/>
                    </a:lnTo>
                    <a:lnTo>
                      <a:pt x="144001" y="987454"/>
                    </a:lnTo>
                    <a:lnTo>
                      <a:pt x="175212" y="1021141"/>
                    </a:lnTo>
                    <a:lnTo>
                      <a:pt x="208900" y="1052351"/>
                    </a:lnTo>
                    <a:lnTo>
                      <a:pt x="244912" y="1080928"/>
                    </a:lnTo>
                    <a:lnTo>
                      <a:pt x="283094" y="1106721"/>
                    </a:lnTo>
                    <a:lnTo>
                      <a:pt x="323291" y="1129573"/>
                    </a:lnTo>
                    <a:lnTo>
                      <a:pt x="365349" y="1149332"/>
                    </a:lnTo>
                    <a:lnTo>
                      <a:pt x="409114" y="1165844"/>
                    </a:lnTo>
                    <a:lnTo>
                      <a:pt x="454433" y="1178955"/>
                    </a:lnTo>
                    <a:lnTo>
                      <a:pt x="501151" y="1188510"/>
                    </a:lnTo>
                    <a:lnTo>
                      <a:pt x="549115" y="1194356"/>
                    </a:lnTo>
                    <a:lnTo>
                      <a:pt x="598169" y="1196339"/>
                    </a:lnTo>
                    <a:lnTo>
                      <a:pt x="1930907" y="1196339"/>
                    </a:lnTo>
                    <a:lnTo>
                      <a:pt x="193090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2">
                <a:extLst>
                  <a:ext uri="{FF2B5EF4-FFF2-40B4-BE49-F238E27FC236}">
                    <a16:creationId xmlns:a16="http://schemas.microsoft.com/office/drawing/2014/main" id="{9C3FAD65-7DBB-6283-74A5-E48363F627AF}"/>
                  </a:ext>
                </a:extLst>
              </p:cNvPr>
              <p:cNvSpPr/>
              <p:nvPr/>
            </p:nvSpPr>
            <p:spPr>
              <a:xfrm>
                <a:off x="761" y="5990081"/>
                <a:ext cx="258064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2580640" h="698500">
                    <a:moveTo>
                      <a:pt x="2580132" y="348996"/>
                    </a:moveTo>
                    <a:lnTo>
                      <a:pt x="2576947" y="396353"/>
                    </a:lnTo>
                    <a:lnTo>
                      <a:pt x="2567668" y="441773"/>
                    </a:lnTo>
                    <a:lnTo>
                      <a:pt x="2552712" y="484842"/>
                    </a:lnTo>
                    <a:lnTo>
                      <a:pt x="2532493" y="525142"/>
                    </a:lnTo>
                    <a:lnTo>
                      <a:pt x="2507426" y="562258"/>
                    </a:lnTo>
                    <a:lnTo>
                      <a:pt x="2477928" y="595774"/>
                    </a:lnTo>
                    <a:lnTo>
                      <a:pt x="2444414" y="625275"/>
                    </a:lnTo>
                    <a:lnTo>
                      <a:pt x="2407299" y="650344"/>
                    </a:lnTo>
                    <a:lnTo>
                      <a:pt x="2366998" y="670566"/>
                    </a:lnTo>
                    <a:lnTo>
                      <a:pt x="2323927" y="685525"/>
                    </a:lnTo>
                    <a:lnTo>
                      <a:pt x="2278501" y="694806"/>
                    </a:lnTo>
                    <a:lnTo>
                      <a:pt x="2231136" y="697992"/>
                    </a:lnTo>
                    <a:lnTo>
                      <a:pt x="0" y="697992"/>
                    </a:lnTo>
                    <a:lnTo>
                      <a:pt x="0" y="0"/>
                    </a:lnTo>
                    <a:lnTo>
                      <a:pt x="2231136" y="0"/>
                    </a:lnTo>
                    <a:lnTo>
                      <a:pt x="2278501" y="3185"/>
                    </a:lnTo>
                    <a:lnTo>
                      <a:pt x="2323927" y="12466"/>
                    </a:lnTo>
                    <a:lnTo>
                      <a:pt x="2366998" y="27425"/>
                    </a:lnTo>
                    <a:lnTo>
                      <a:pt x="2407299" y="47647"/>
                    </a:lnTo>
                    <a:lnTo>
                      <a:pt x="2444414" y="72716"/>
                    </a:lnTo>
                    <a:lnTo>
                      <a:pt x="2477928" y="102217"/>
                    </a:lnTo>
                    <a:lnTo>
                      <a:pt x="2507426" y="135733"/>
                    </a:lnTo>
                    <a:lnTo>
                      <a:pt x="2532493" y="172849"/>
                    </a:lnTo>
                    <a:lnTo>
                      <a:pt x="2552712" y="213149"/>
                    </a:lnTo>
                    <a:lnTo>
                      <a:pt x="2567668" y="256218"/>
                    </a:lnTo>
                    <a:lnTo>
                      <a:pt x="2576947" y="301638"/>
                    </a:lnTo>
                    <a:lnTo>
                      <a:pt x="2580132" y="348996"/>
                    </a:lnTo>
                    <a:close/>
                  </a:path>
                </a:pathLst>
              </a:custGeom>
              <a:ln w="13970">
                <a:solidFill>
                  <a:srgbClr val="E983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3">
                <a:extLst>
                  <a:ext uri="{FF2B5EF4-FFF2-40B4-BE49-F238E27FC236}">
                    <a16:creationId xmlns:a16="http://schemas.microsoft.com/office/drawing/2014/main" id="{24E77EFA-0007-09DE-6C2A-EF45722A1A3B}"/>
                  </a:ext>
                </a:extLst>
              </p:cNvPr>
              <p:cNvSpPr/>
              <p:nvPr/>
            </p:nvSpPr>
            <p:spPr>
              <a:xfrm>
                <a:off x="761" y="5692901"/>
                <a:ext cx="2334895" cy="885825"/>
              </a:xfrm>
              <a:custGeom>
                <a:avLst/>
                <a:gdLst/>
                <a:ahLst/>
                <a:cxnLst/>
                <a:rect l="l" t="t" r="r" b="b"/>
                <a:pathLst>
                  <a:path w="2334895" h="885825">
                    <a:moveTo>
                      <a:pt x="2334768" y="442722"/>
                    </a:moveTo>
                    <a:lnTo>
                      <a:pt x="2332169" y="490962"/>
                    </a:lnTo>
                    <a:lnTo>
                      <a:pt x="2324555" y="537697"/>
                    </a:lnTo>
                    <a:lnTo>
                      <a:pt x="2312194" y="582658"/>
                    </a:lnTo>
                    <a:lnTo>
                      <a:pt x="2295358" y="625573"/>
                    </a:lnTo>
                    <a:lnTo>
                      <a:pt x="2274316" y="666174"/>
                    </a:lnTo>
                    <a:lnTo>
                      <a:pt x="2249338" y="704189"/>
                    </a:lnTo>
                    <a:lnTo>
                      <a:pt x="2220696" y="739350"/>
                    </a:lnTo>
                    <a:lnTo>
                      <a:pt x="2188659" y="771385"/>
                    </a:lnTo>
                    <a:lnTo>
                      <a:pt x="2153497" y="800025"/>
                    </a:lnTo>
                    <a:lnTo>
                      <a:pt x="2115481" y="825000"/>
                    </a:lnTo>
                    <a:lnTo>
                      <a:pt x="2074881" y="846039"/>
                    </a:lnTo>
                    <a:lnTo>
                      <a:pt x="2031967" y="862874"/>
                    </a:lnTo>
                    <a:lnTo>
                      <a:pt x="1987010" y="875232"/>
                    </a:lnTo>
                    <a:lnTo>
                      <a:pt x="1940279" y="882846"/>
                    </a:lnTo>
                    <a:lnTo>
                      <a:pt x="1892046" y="885444"/>
                    </a:lnTo>
                    <a:lnTo>
                      <a:pt x="0" y="885444"/>
                    </a:lnTo>
                    <a:lnTo>
                      <a:pt x="0" y="0"/>
                    </a:lnTo>
                    <a:lnTo>
                      <a:pt x="1892046" y="0"/>
                    </a:lnTo>
                    <a:lnTo>
                      <a:pt x="1940279" y="2597"/>
                    </a:lnTo>
                    <a:lnTo>
                      <a:pt x="1987010" y="10211"/>
                    </a:lnTo>
                    <a:lnTo>
                      <a:pt x="2031967" y="22569"/>
                    </a:lnTo>
                    <a:lnTo>
                      <a:pt x="2074881" y="39404"/>
                    </a:lnTo>
                    <a:lnTo>
                      <a:pt x="2115481" y="60443"/>
                    </a:lnTo>
                    <a:lnTo>
                      <a:pt x="2153497" y="85418"/>
                    </a:lnTo>
                    <a:lnTo>
                      <a:pt x="2188659" y="114058"/>
                    </a:lnTo>
                    <a:lnTo>
                      <a:pt x="2220696" y="146093"/>
                    </a:lnTo>
                    <a:lnTo>
                      <a:pt x="2249338" y="181254"/>
                    </a:lnTo>
                    <a:lnTo>
                      <a:pt x="2274316" y="219269"/>
                    </a:lnTo>
                    <a:lnTo>
                      <a:pt x="2295358" y="259870"/>
                    </a:lnTo>
                    <a:lnTo>
                      <a:pt x="2312194" y="302785"/>
                    </a:lnTo>
                    <a:lnTo>
                      <a:pt x="2324555" y="347746"/>
                    </a:lnTo>
                    <a:lnTo>
                      <a:pt x="2332169" y="394481"/>
                    </a:lnTo>
                    <a:lnTo>
                      <a:pt x="2334768" y="442722"/>
                    </a:lnTo>
                    <a:close/>
                  </a:path>
                </a:pathLst>
              </a:custGeom>
              <a:ln w="1397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4">
                <a:extLst>
                  <a:ext uri="{FF2B5EF4-FFF2-40B4-BE49-F238E27FC236}">
                    <a16:creationId xmlns:a16="http://schemas.microsoft.com/office/drawing/2014/main" id="{8D76F472-1BD6-7FB4-9EA3-ACD8F5AF1F37}"/>
                  </a:ext>
                </a:extLst>
              </p:cNvPr>
              <p:cNvSpPr/>
              <p:nvPr/>
            </p:nvSpPr>
            <p:spPr>
              <a:xfrm>
                <a:off x="0" y="5661659"/>
                <a:ext cx="1828800" cy="1196340"/>
              </a:xfrm>
              <a:custGeom>
                <a:avLst/>
                <a:gdLst/>
                <a:ahLst/>
                <a:cxnLst/>
                <a:rect l="l" t="t" r="r" b="b"/>
                <a:pathLst>
                  <a:path w="1828800" h="1196340">
                    <a:moveTo>
                      <a:pt x="1230630" y="0"/>
                    </a:moveTo>
                    <a:lnTo>
                      <a:pt x="0" y="0"/>
                    </a:lnTo>
                    <a:lnTo>
                      <a:pt x="0" y="1196338"/>
                    </a:lnTo>
                    <a:lnTo>
                      <a:pt x="1230706" y="1196338"/>
                    </a:lnTo>
                    <a:lnTo>
                      <a:pt x="1279684" y="1194358"/>
                    </a:lnTo>
                    <a:lnTo>
                      <a:pt x="1327648" y="1188512"/>
                    </a:lnTo>
                    <a:lnTo>
                      <a:pt x="1374366" y="1178957"/>
                    </a:lnTo>
                    <a:lnTo>
                      <a:pt x="1419685" y="1165846"/>
                    </a:lnTo>
                    <a:lnTo>
                      <a:pt x="1463450" y="1149334"/>
                    </a:lnTo>
                    <a:lnTo>
                      <a:pt x="1505508" y="1129575"/>
                    </a:lnTo>
                    <a:lnTo>
                      <a:pt x="1545705" y="1106722"/>
                    </a:lnTo>
                    <a:lnTo>
                      <a:pt x="1583887" y="1080930"/>
                    </a:lnTo>
                    <a:lnTo>
                      <a:pt x="1619899" y="1052352"/>
                    </a:lnTo>
                    <a:lnTo>
                      <a:pt x="1653587" y="1021142"/>
                    </a:lnTo>
                    <a:lnTo>
                      <a:pt x="1684798" y="987455"/>
                    </a:lnTo>
                    <a:lnTo>
                      <a:pt x="1713378" y="951444"/>
                    </a:lnTo>
                    <a:lnTo>
                      <a:pt x="1739172" y="913263"/>
                    </a:lnTo>
                    <a:lnTo>
                      <a:pt x="1762027" y="873066"/>
                    </a:lnTo>
                    <a:lnTo>
                      <a:pt x="1781788" y="831007"/>
                    </a:lnTo>
                    <a:lnTo>
                      <a:pt x="1798301" y="787240"/>
                    </a:lnTo>
                    <a:lnTo>
                      <a:pt x="1811413" y="741918"/>
                    </a:lnTo>
                    <a:lnTo>
                      <a:pt x="1820970" y="695197"/>
                    </a:lnTo>
                    <a:lnTo>
                      <a:pt x="1826816" y="647229"/>
                    </a:lnTo>
                    <a:lnTo>
                      <a:pt x="1828800" y="598169"/>
                    </a:lnTo>
                    <a:lnTo>
                      <a:pt x="1826816" y="549110"/>
                    </a:lnTo>
                    <a:lnTo>
                      <a:pt x="1820970" y="501142"/>
                    </a:lnTo>
                    <a:lnTo>
                      <a:pt x="1811413" y="454421"/>
                    </a:lnTo>
                    <a:lnTo>
                      <a:pt x="1798301" y="409100"/>
                    </a:lnTo>
                    <a:lnTo>
                      <a:pt x="1781788" y="365333"/>
                    </a:lnTo>
                    <a:lnTo>
                      <a:pt x="1762027" y="323274"/>
                    </a:lnTo>
                    <a:lnTo>
                      <a:pt x="1739172" y="283077"/>
                    </a:lnTo>
                    <a:lnTo>
                      <a:pt x="1713378" y="244896"/>
                    </a:lnTo>
                    <a:lnTo>
                      <a:pt x="1684798" y="208885"/>
                    </a:lnTo>
                    <a:lnTo>
                      <a:pt x="1653587" y="175198"/>
                    </a:lnTo>
                    <a:lnTo>
                      <a:pt x="1619899" y="143988"/>
                    </a:lnTo>
                    <a:lnTo>
                      <a:pt x="1583887" y="115410"/>
                    </a:lnTo>
                    <a:lnTo>
                      <a:pt x="1545705" y="89618"/>
                    </a:lnTo>
                    <a:lnTo>
                      <a:pt x="1505508" y="66765"/>
                    </a:lnTo>
                    <a:lnTo>
                      <a:pt x="1463450" y="47006"/>
                    </a:lnTo>
                    <a:lnTo>
                      <a:pt x="1419685" y="30494"/>
                    </a:lnTo>
                    <a:lnTo>
                      <a:pt x="1374366" y="17384"/>
                    </a:lnTo>
                    <a:lnTo>
                      <a:pt x="1327648" y="7828"/>
                    </a:lnTo>
                    <a:lnTo>
                      <a:pt x="1279684" y="1982"/>
                    </a:lnTo>
                    <a:lnTo>
                      <a:pt x="123063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8" name="object 15">
                <a:extLst>
                  <a:ext uri="{FF2B5EF4-FFF2-40B4-BE49-F238E27FC236}">
                    <a16:creationId xmlns:a16="http://schemas.microsoft.com/office/drawing/2014/main" id="{DFD0EC05-4D42-C1C3-94F1-1981837C7BEA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655308" y="6173723"/>
                <a:ext cx="615696" cy="374903"/>
              </a:xfrm>
              <a:prstGeom prst="rect">
                <a:avLst/>
              </a:prstGeom>
            </p:spPr>
          </p:pic>
          <p:pic>
            <p:nvPicPr>
              <p:cNvPr id="19" name="object 16">
                <a:extLst>
                  <a:ext uri="{FF2B5EF4-FFF2-40B4-BE49-F238E27FC236}">
                    <a16:creationId xmlns:a16="http://schemas.microsoft.com/office/drawing/2014/main" id="{979771C7-65A6-EAA1-C018-F43BCBD6120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636763" y="6272783"/>
                <a:ext cx="1354835" cy="188976"/>
              </a:xfrm>
              <a:prstGeom prst="rect">
                <a:avLst/>
              </a:prstGeom>
            </p:spPr>
          </p:pic>
          <p:pic>
            <p:nvPicPr>
              <p:cNvPr id="20" name="object 17">
                <a:extLst>
                  <a:ext uri="{FF2B5EF4-FFF2-40B4-BE49-F238E27FC236}">
                    <a16:creationId xmlns:a16="http://schemas.microsoft.com/office/drawing/2014/main" id="{2DE9EE91-3A15-6268-5877-4C6AFA7001C6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235439" y="6265163"/>
                <a:ext cx="739140" cy="227076"/>
              </a:xfrm>
              <a:prstGeom prst="rect">
                <a:avLst/>
              </a:prstGeom>
            </p:spPr>
          </p:pic>
          <p:pic>
            <p:nvPicPr>
              <p:cNvPr id="21" name="object 18">
                <a:extLst>
                  <a:ext uri="{FF2B5EF4-FFF2-40B4-BE49-F238E27FC236}">
                    <a16:creationId xmlns:a16="http://schemas.microsoft.com/office/drawing/2014/main" id="{1D72D959-1F4A-4042-8F83-E76E592B9BAD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42315" y="5921305"/>
                <a:ext cx="1090976" cy="723209"/>
              </a:xfrm>
              <a:prstGeom prst="rect">
                <a:avLst/>
              </a:prstGeom>
            </p:spPr>
          </p:pic>
          <p:sp>
            <p:nvSpPr>
              <p:cNvPr id="22" name="object 19">
                <a:extLst>
                  <a:ext uri="{FF2B5EF4-FFF2-40B4-BE49-F238E27FC236}">
                    <a16:creationId xmlns:a16="http://schemas.microsoft.com/office/drawing/2014/main" id="{8F132B16-83C5-DBE6-0C02-D9B042FDA850}"/>
                  </a:ext>
                </a:extLst>
              </p:cNvPr>
              <p:cNvSpPr/>
              <p:nvPr/>
            </p:nvSpPr>
            <p:spPr>
              <a:xfrm>
                <a:off x="755605" y="5921941"/>
                <a:ext cx="35560" cy="35560"/>
              </a:xfrm>
              <a:custGeom>
                <a:avLst/>
                <a:gdLst/>
                <a:ahLst/>
                <a:cxnLst/>
                <a:rect l="l" t="t" r="r" b="b"/>
                <a:pathLst>
                  <a:path w="35559" h="35560">
                    <a:moveTo>
                      <a:pt x="27195" y="0"/>
                    </a:moveTo>
                    <a:lnTo>
                      <a:pt x="7800" y="0"/>
                    </a:lnTo>
                    <a:lnTo>
                      <a:pt x="0" y="7636"/>
                    </a:lnTo>
                    <a:lnTo>
                      <a:pt x="0" y="27194"/>
                    </a:lnTo>
                    <a:lnTo>
                      <a:pt x="7800" y="35001"/>
                    </a:lnTo>
                    <a:lnTo>
                      <a:pt x="27195" y="35001"/>
                    </a:lnTo>
                    <a:lnTo>
                      <a:pt x="34975" y="27194"/>
                    </a:lnTo>
                    <a:lnTo>
                      <a:pt x="34975" y="17500"/>
                    </a:lnTo>
                    <a:lnTo>
                      <a:pt x="34975" y="7636"/>
                    </a:lnTo>
                    <a:lnTo>
                      <a:pt x="27195" y="0"/>
                    </a:lnTo>
                    <a:close/>
                  </a:path>
                </a:pathLst>
              </a:custGeom>
              <a:solidFill>
                <a:srgbClr val="00693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12" name="object 20">
              <a:extLst>
                <a:ext uri="{FF2B5EF4-FFF2-40B4-BE49-F238E27FC236}">
                  <a16:creationId xmlns:a16="http://schemas.microsoft.com/office/drawing/2014/main" id="{10BBAA51-BD75-A710-CBFD-E776220CCE7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87230" y="5921305"/>
              <a:ext cx="1362455" cy="6385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5308" y="6173723"/>
            <a:ext cx="615696" cy="3749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36763" y="6272783"/>
            <a:ext cx="1354835" cy="18897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35439" y="6265163"/>
            <a:ext cx="739140" cy="2270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2315" y="5921305"/>
            <a:ext cx="1090976" cy="72320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55605" y="5921941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195" y="0"/>
                </a:moveTo>
                <a:lnTo>
                  <a:pt x="7800" y="0"/>
                </a:lnTo>
                <a:lnTo>
                  <a:pt x="0" y="7636"/>
                </a:lnTo>
                <a:lnTo>
                  <a:pt x="0" y="27194"/>
                </a:lnTo>
                <a:lnTo>
                  <a:pt x="7800" y="35001"/>
                </a:lnTo>
                <a:lnTo>
                  <a:pt x="27195" y="35001"/>
                </a:lnTo>
                <a:lnTo>
                  <a:pt x="34975" y="27194"/>
                </a:lnTo>
                <a:lnTo>
                  <a:pt x="34975" y="17500"/>
                </a:lnTo>
                <a:lnTo>
                  <a:pt x="34975" y="7636"/>
                </a:lnTo>
                <a:lnTo>
                  <a:pt x="27195" y="0"/>
                </a:lnTo>
                <a:close/>
              </a:path>
            </a:pathLst>
          </a:custGeom>
          <a:solidFill>
            <a:srgbClr val="0069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2231" y="2307002"/>
            <a:ext cx="5455920" cy="3069336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6065774" y="2161460"/>
            <a:ext cx="101600" cy="3658235"/>
          </a:xfrm>
          <a:custGeom>
            <a:avLst/>
            <a:gdLst/>
            <a:ahLst/>
            <a:cxnLst/>
            <a:rect l="l" t="t" r="r" b="b"/>
            <a:pathLst>
              <a:path w="101600" h="3658235">
                <a:moveTo>
                  <a:pt x="33909" y="0"/>
                </a:moveTo>
                <a:lnTo>
                  <a:pt x="0" y="0"/>
                </a:lnTo>
                <a:lnTo>
                  <a:pt x="0" y="3657600"/>
                </a:lnTo>
                <a:lnTo>
                  <a:pt x="33909" y="3657612"/>
                </a:lnTo>
                <a:lnTo>
                  <a:pt x="33909" y="0"/>
                </a:lnTo>
                <a:close/>
              </a:path>
              <a:path w="101600" h="3658235">
                <a:moveTo>
                  <a:pt x="101600" y="0"/>
                </a:moveTo>
                <a:lnTo>
                  <a:pt x="67691" y="0"/>
                </a:lnTo>
                <a:lnTo>
                  <a:pt x="67691" y="3657600"/>
                </a:lnTo>
                <a:lnTo>
                  <a:pt x="101600" y="3657612"/>
                </a:lnTo>
                <a:lnTo>
                  <a:pt x="10160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23076" y="2307002"/>
            <a:ext cx="5757672" cy="3069336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333502" y="217169"/>
            <a:ext cx="11566525" cy="1971039"/>
          </a:xfrm>
          <a:custGeom>
            <a:avLst/>
            <a:gdLst/>
            <a:ahLst/>
            <a:cxnLst/>
            <a:rect l="l" t="t" r="r" b="b"/>
            <a:pathLst>
              <a:path w="11566525" h="1971039">
                <a:moveTo>
                  <a:pt x="11515344" y="50800"/>
                </a:moveTo>
                <a:lnTo>
                  <a:pt x="50800" y="50800"/>
                </a:lnTo>
                <a:lnTo>
                  <a:pt x="50800" y="127000"/>
                </a:lnTo>
                <a:lnTo>
                  <a:pt x="63500" y="127000"/>
                </a:lnTo>
                <a:lnTo>
                  <a:pt x="63500" y="1908048"/>
                </a:lnTo>
                <a:lnTo>
                  <a:pt x="11502644" y="1908048"/>
                </a:lnTo>
                <a:lnTo>
                  <a:pt x="11502644" y="127000"/>
                </a:lnTo>
                <a:lnTo>
                  <a:pt x="11515344" y="127000"/>
                </a:lnTo>
                <a:lnTo>
                  <a:pt x="11515344" y="50800"/>
                </a:lnTo>
                <a:close/>
              </a:path>
              <a:path w="11566525" h="1971039">
                <a:moveTo>
                  <a:pt x="11566144" y="0"/>
                </a:moveTo>
                <a:lnTo>
                  <a:pt x="0" y="0"/>
                </a:lnTo>
                <a:lnTo>
                  <a:pt x="0" y="25400"/>
                </a:lnTo>
                <a:lnTo>
                  <a:pt x="0" y="1945640"/>
                </a:lnTo>
                <a:lnTo>
                  <a:pt x="0" y="1971040"/>
                </a:lnTo>
                <a:lnTo>
                  <a:pt x="11566144" y="1971040"/>
                </a:lnTo>
                <a:lnTo>
                  <a:pt x="11566144" y="1946148"/>
                </a:lnTo>
                <a:lnTo>
                  <a:pt x="11566144" y="1945640"/>
                </a:lnTo>
                <a:lnTo>
                  <a:pt x="11566144" y="25908"/>
                </a:lnTo>
                <a:lnTo>
                  <a:pt x="11540744" y="25908"/>
                </a:lnTo>
                <a:lnTo>
                  <a:pt x="11540744" y="1945640"/>
                </a:lnTo>
                <a:lnTo>
                  <a:pt x="25400" y="1945640"/>
                </a:lnTo>
                <a:lnTo>
                  <a:pt x="25400" y="25400"/>
                </a:lnTo>
                <a:lnTo>
                  <a:pt x="11566144" y="25400"/>
                </a:lnTo>
                <a:lnTo>
                  <a:pt x="115661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58902" y="367465"/>
            <a:ext cx="11515725" cy="944244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95"/>
              </a:spcBef>
            </a:pPr>
            <a:r>
              <a:rPr sz="2600" b="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SELF</a:t>
            </a:r>
            <a:r>
              <a:rPr sz="2600" b="0" spc="-7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600" b="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INSTRUCTIONS</a:t>
            </a:r>
            <a:r>
              <a:rPr sz="2600" b="0" spc="-6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600" b="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TRAINING</a:t>
            </a:r>
            <a:r>
              <a:rPr sz="2600" b="0" spc="-6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600" b="0" spc="-1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PROGRAM</a:t>
            </a:r>
            <a:endParaRPr sz="2600" b="0" dirty="0"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R="40640" algn="ctr">
              <a:lnSpc>
                <a:spcPct val="100000"/>
              </a:lnSpc>
              <a:spcBef>
                <a:spcPts val="495"/>
              </a:spcBef>
            </a:pPr>
            <a:r>
              <a:rPr sz="2600" b="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Our</a:t>
            </a:r>
            <a:r>
              <a:rPr sz="2600" b="0" spc="-4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600" b="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proposal</a:t>
            </a:r>
            <a:r>
              <a:rPr sz="2600" b="0" spc="-3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600" b="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would</a:t>
            </a:r>
            <a:r>
              <a:rPr sz="2600" b="0" spc="-3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600" b="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be</a:t>
            </a:r>
            <a:r>
              <a:rPr sz="2600" b="0" spc="-4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600" b="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sz="2600" b="0" spc="-2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600" b="0" spc="-1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follows:</a:t>
            </a:r>
            <a:endParaRPr sz="2600" b="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30373" y="1523238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222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51530" y="6072123"/>
            <a:ext cx="342646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4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2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18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F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10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16" name="object 20">
            <a:extLst>
              <a:ext uri="{FF2B5EF4-FFF2-40B4-BE49-F238E27FC236}">
                <a16:creationId xmlns:a16="http://schemas.microsoft.com/office/drawing/2014/main" id="{AB2BBF2C-18B8-475D-AA3B-E8CD2751D704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87230" y="5921305"/>
            <a:ext cx="1362455" cy="63855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24762" y="577976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C58E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78834" y="4368553"/>
            <a:ext cx="6172833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Open Sans" panose="020B0606030504020204" pitchFamily="34" charset="0"/>
                <a:cs typeface="Open Sans" panose="020B0606030504020204" pitchFamily="34" charset="0"/>
              </a:rPr>
              <a:t>SELF</a:t>
            </a:r>
            <a:r>
              <a:rPr spc="-5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cs typeface="Open Sans" panose="020B0606030504020204" pitchFamily="34" charset="0"/>
              </a:rPr>
              <a:t>INSTRUCTIONS</a:t>
            </a:r>
            <a:r>
              <a:rPr spc="-7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cs typeface="Open Sans" panose="020B0606030504020204" pitchFamily="34" charset="0"/>
              </a:rPr>
              <a:t>TRAINING</a:t>
            </a:r>
            <a:r>
              <a:rPr spc="-5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cs typeface="Open Sans" panose="020B0606030504020204" pitchFamily="34" charset="0"/>
              </a:rPr>
              <a:t>PROGRAM</a:t>
            </a:r>
            <a:r>
              <a:rPr spc="-3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10" dirty="0">
                <a:latin typeface="Open Sans" panose="020B0606030504020204" pitchFamily="34" charset="0"/>
                <a:cs typeface="Open Sans" panose="020B0606030504020204" pitchFamily="34" charset="0"/>
              </a:rPr>
              <a:t>EXAMPLE:</a:t>
            </a:r>
            <a:endParaRPr dirty="0"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6985" algn="ctr">
              <a:lnSpc>
                <a:spcPct val="100000"/>
              </a:lnSpc>
            </a:pPr>
            <a:r>
              <a:rPr dirty="0">
                <a:latin typeface="Open Sans" panose="020B0606030504020204" pitchFamily="34" charset="0"/>
                <a:cs typeface="Open Sans" panose="020B0606030504020204" pitchFamily="34" charset="0"/>
              </a:rPr>
              <a:t>BLOCKED</a:t>
            </a:r>
            <a:r>
              <a:rPr spc="-8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latin typeface="Open Sans" panose="020B0606030504020204" pitchFamily="34" charset="0"/>
                <a:cs typeface="Open Sans" panose="020B0606030504020204" pitchFamily="34" charset="0"/>
              </a:rPr>
              <a:t>TRACK</a:t>
            </a:r>
            <a:r>
              <a:rPr spc="-6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10" dirty="0">
                <a:latin typeface="Open Sans" panose="020B0606030504020204" pitchFamily="34" charset="0"/>
                <a:cs typeface="Open Sans" panose="020B0606030504020204" pitchFamily="34" charset="0"/>
              </a:rPr>
              <a:t>DELIVERED</a:t>
            </a:r>
            <a:endParaRPr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532632"/>
            <a:ext cx="3148584" cy="198577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03386" y="433232"/>
            <a:ext cx="4446270" cy="2683510"/>
            <a:chOff x="121446" y="433232"/>
            <a:chExt cx="4446270" cy="268351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46" y="433232"/>
              <a:ext cx="4445981" cy="268334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926080" y="673353"/>
              <a:ext cx="744855" cy="412750"/>
            </a:xfrm>
            <a:custGeom>
              <a:avLst/>
              <a:gdLst/>
              <a:ahLst/>
              <a:cxnLst/>
              <a:rect l="l" t="t" r="r" b="b"/>
              <a:pathLst>
                <a:path w="744854" h="412750">
                  <a:moveTo>
                    <a:pt x="12446" y="279400"/>
                  </a:moveTo>
                  <a:lnTo>
                    <a:pt x="12166" y="278892"/>
                  </a:lnTo>
                  <a:lnTo>
                    <a:pt x="11557" y="278130"/>
                  </a:lnTo>
                  <a:lnTo>
                    <a:pt x="12446" y="279400"/>
                  </a:lnTo>
                  <a:close/>
                </a:path>
                <a:path w="744854" h="412750">
                  <a:moveTo>
                    <a:pt x="35814" y="267970"/>
                  </a:moveTo>
                  <a:lnTo>
                    <a:pt x="34925" y="266700"/>
                  </a:lnTo>
                  <a:lnTo>
                    <a:pt x="35356" y="267500"/>
                  </a:lnTo>
                  <a:lnTo>
                    <a:pt x="35814" y="267970"/>
                  </a:lnTo>
                  <a:close/>
                </a:path>
                <a:path w="744854" h="412750">
                  <a:moveTo>
                    <a:pt x="744855" y="236220"/>
                  </a:moveTo>
                  <a:lnTo>
                    <a:pt x="743750" y="204470"/>
                  </a:lnTo>
                  <a:lnTo>
                    <a:pt x="743712" y="203200"/>
                  </a:lnTo>
                  <a:lnTo>
                    <a:pt x="743585" y="201930"/>
                  </a:lnTo>
                  <a:lnTo>
                    <a:pt x="743204" y="199390"/>
                  </a:lnTo>
                  <a:lnTo>
                    <a:pt x="742569" y="195580"/>
                  </a:lnTo>
                  <a:lnTo>
                    <a:pt x="741807" y="193040"/>
                  </a:lnTo>
                  <a:lnTo>
                    <a:pt x="741680" y="193040"/>
                  </a:lnTo>
                  <a:lnTo>
                    <a:pt x="740918" y="190500"/>
                  </a:lnTo>
                  <a:lnTo>
                    <a:pt x="740537" y="189230"/>
                  </a:lnTo>
                  <a:lnTo>
                    <a:pt x="740156" y="187960"/>
                  </a:lnTo>
                  <a:lnTo>
                    <a:pt x="740410" y="189230"/>
                  </a:lnTo>
                  <a:lnTo>
                    <a:pt x="739648" y="186690"/>
                  </a:lnTo>
                  <a:lnTo>
                    <a:pt x="739521" y="185420"/>
                  </a:lnTo>
                  <a:lnTo>
                    <a:pt x="738759" y="184150"/>
                  </a:lnTo>
                  <a:lnTo>
                    <a:pt x="738124" y="181610"/>
                  </a:lnTo>
                  <a:lnTo>
                    <a:pt x="736981" y="180340"/>
                  </a:lnTo>
                  <a:lnTo>
                    <a:pt x="735965" y="177800"/>
                  </a:lnTo>
                  <a:lnTo>
                    <a:pt x="735266" y="176530"/>
                  </a:lnTo>
                  <a:lnTo>
                    <a:pt x="734568" y="175260"/>
                  </a:lnTo>
                  <a:lnTo>
                    <a:pt x="733602" y="174472"/>
                  </a:lnTo>
                  <a:lnTo>
                    <a:pt x="733425" y="173990"/>
                  </a:lnTo>
                  <a:lnTo>
                    <a:pt x="732282" y="171450"/>
                  </a:lnTo>
                  <a:lnTo>
                    <a:pt x="728980" y="167640"/>
                  </a:lnTo>
                  <a:lnTo>
                    <a:pt x="728345" y="166370"/>
                  </a:lnTo>
                  <a:lnTo>
                    <a:pt x="720090" y="157314"/>
                  </a:lnTo>
                  <a:lnTo>
                    <a:pt x="720090" y="236220"/>
                  </a:lnTo>
                  <a:lnTo>
                    <a:pt x="720090" y="237490"/>
                  </a:lnTo>
                  <a:lnTo>
                    <a:pt x="720064" y="236931"/>
                  </a:lnTo>
                  <a:lnTo>
                    <a:pt x="720051" y="237490"/>
                  </a:lnTo>
                  <a:lnTo>
                    <a:pt x="719709" y="250190"/>
                  </a:lnTo>
                  <a:lnTo>
                    <a:pt x="719607" y="266700"/>
                  </a:lnTo>
                  <a:lnTo>
                    <a:pt x="719328" y="270510"/>
                  </a:lnTo>
                  <a:lnTo>
                    <a:pt x="719353" y="271145"/>
                  </a:lnTo>
                  <a:lnTo>
                    <a:pt x="718693" y="275590"/>
                  </a:lnTo>
                  <a:lnTo>
                    <a:pt x="718820" y="274320"/>
                  </a:lnTo>
                  <a:lnTo>
                    <a:pt x="718566" y="275590"/>
                  </a:lnTo>
                  <a:lnTo>
                    <a:pt x="717804" y="279400"/>
                  </a:lnTo>
                  <a:lnTo>
                    <a:pt x="716838" y="284695"/>
                  </a:lnTo>
                  <a:lnTo>
                    <a:pt x="716534" y="285750"/>
                  </a:lnTo>
                  <a:lnTo>
                    <a:pt x="715391" y="289560"/>
                  </a:lnTo>
                  <a:lnTo>
                    <a:pt x="715772" y="289560"/>
                  </a:lnTo>
                  <a:lnTo>
                    <a:pt x="713994" y="294640"/>
                  </a:lnTo>
                  <a:lnTo>
                    <a:pt x="713867" y="294640"/>
                  </a:lnTo>
                  <a:lnTo>
                    <a:pt x="712089" y="299720"/>
                  </a:lnTo>
                  <a:lnTo>
                    <a:pt x="712470" y="298450"/>
                  </a:lnTo>
                  <a:lnTo>
                    <a:pt x="710311" y="303530"/>
                  </a:lnTo>
                  <a:lnTo>
                    <a:pt x="710565" y="303530"/>
                  </a:lnTo>
                  <a:lnTo>
                    <a:pt x="708025" y="308610"/>
                  </a:lnTo>
                  <a:lnTo>
                    <a:pt x="708279" y="307340"/>
                  </a:lnTo>
                  <a:lnTo>
                    <a:pt x="705739" y="312420"/>
                  </a:lnTo>
                  <a:lnTo>
                    <a:pt x="705866" y="312420"/>
                  </a:lnTo>
                  <a:lnTo>
                    <a:pt x="702945" y="317500"/>
                  </a:lnTo>
                  <a:lnTo>
                    <a:pt x="703199" y="317500"/>
                  </a:lnTo>
                  <a:lnTo>
                    <a:pt x="700278" y="321310"/>
                  </a:lnTo>
                  <a:lnTo>
                    <a:pt x="700913" y="320040"/>
                  </a:lnTo>
                  <a:lnTo>
                    <a:pt x="697738" y="325120"/>
                  </a:lnTo>
                  <a:lnTo>
                    <a:pt x="694436" y="328930"/>
                  </a:lnTo>
                  <a:lnTo>
                    <a:pt x="694817" y="328930"/>
                  </a:lnTo>
                  <a:lnTo>
                    <a:pt x="691261" y="332740"/>
                  </a:lnTo>
                  <a:lnTo>
                    <a:pt x="691642" y="332740"/>
                  </a:lnTo>
                  <a:lnTo>
                    <a:pt x="687959" y="336550"/>
                  </a:lnTo>
                  <a:lnTo>
                    <a:pt x="688340" y="336550"/>
                  </a:lnTo>
                  <a:lnTo>
                    <a:pt x="684403" y="340360"/>
                  </a:lnTo>
                  <a:lnTo>
                    <a:pt x="684911" y="340360"/>
                  </a:lnTo>
                  <a:lnTo>
                    <a:pt x="680847" y="342900"/>
                  </a:lnTo>
                  <a:lnTo>
                    <a:pt x="681355" y="342900"/>
                  </a:lnTo>
                  <a:lnTo>
                    <a:pt x="677037" y="346710"/>
                  </a:lnTo>
                  <a:lnTo>
                    <a:pt x="677291" y="346710"/>
                  </a:lnTo>
                  <a:lnTo>
                    <a:pt x="661162" y="359410"/>
                  </a:lnTo>
                  <a:lnTo>
                    <a:pt x="662051" y="358140"/>
                  </a:lnTo>
                  <a:lnTo>
                    <a:pt x="655320" y="361950"/>
                  </a:lnTo>
                  <a:lnTo>
                    <a:pt x="655447" y="361950"/>
                  </a:lnTo>
                  <a:lnTo>
                    <a:pt x="648335" y="367030"/>
                  </a:lnTo>
                  <a:lnTo>
                    <a:pt x="648970" y="367030"/>
                  </a:lnTo>
                  <a:lnTo>
                    <a:pt x="641350" y="370840"/>
                  </a:lnTo>
                  <a:lnTo>
                    <a:pt x="641604" y="370840"/>
                  </a:lnTo>
                  <a:lnTo>
                    <a:pt x="634365" y="373380"/>
                  </a:lnTo>
                  <a:lnTo>
                    <a:pt x="634746" y="373380"/>
                  </a:lnTo>
                  <a:lnTo>
                    <a:pt x="626872" y="377190"/>
                  </a:lnTo>
                  <a:lnTo>
                    <a:pt x="627634" y="377190"/>
                  </a:lnTo>
                  <a:lnTo>
                    <a:pt x="620014" y="379730"/>
                  </a:lnTo>
                  <a:lnTo>
                    <a:pt x="620649" y="379730"/>
                  </a:lnTo>
                  <a:lnTo>
                    <a:pt x="612775" y="382270"/>
                  </a:lnTo>
                  <a:lnTo>
                    <a:pt x="613410" y="382270"/>
                  </a:lnTo>
                  <a:lnTo>
                    <a:pt x="605155" y="383540"/>
                  </a:lnTo>
                  <a:lnTo>
                    <a:pt x="605028" y="383540"/>
                  </a:lnTo>
                  <a:lnTo>
                    <a:pt x="597027" y="386080"/>
                  </a:lnTo>
                  <a:lnTo>
                    <a:pt x="598170" y="386080"/>
                  </a:lnTo>
                  <a:lnTo>
                    <a:pt x="589915" y="387350"/>
                  </a:lnTo>
                  <a:lnTo>
                    <a:pt x="591820" y="387350"/>
                  </a:lnTo>
                  <a:lnTo>
                    <a:pt x="495300" y="388620"/>
                  </a:lnTo>
                  <a:lnTo>
                    <a:pt x="495046" y="388620"/>
                  </a:lnTo>
                  <a:lnTo>
                    <a:pt x="443103" y="387350"/>
                  </a:lnTo>
                  <a:lnTo>
                    <a:pt x="443865" y="387350"/>
                  </a:lnTo>
                  <a:lnTo>
                    <a:pt x="402082" y="384810"/>
                  </a:lnTo>
                  <a:lnTo>
                    <a:pt x="403098" y="384810"/>
                  </a:lnTo>
                  <a:lnTo>
                    <a:pt x="389128" y="383540"/>
                  </a:lnTo>
                  <a:lnTo>
                    <a:pt x="389623" y="383540"/>
                  </a:lnTo>
                  <a:lnTo>
                    <a:pt x="375666" y="381000"/>
                  </a:lnTo>
                  <a:lnTo>
                    <a:pt x="376047" y="381000"/>
                  </a:lnTo>
                  <a:lnTo>
                    <a:pt x="362331" y="377190"/>
                  </a:lnTo>
                  <a:lnTo>
                    <a:pt x="362966" y="377190"/>
                  </a:lnTo>
                  <a:lnTo>
                    <a:pt x="349631" y="373380"/>
                  </a:lnTo>
                  <a:lnTo>
                    <a:pt x="348234" y="373380"/>
                  </a:lnTo>
                  <a:lnTo>
                    <a:pt x="335521" y="370840"/>
                  </a:lnTo>
                  <a:lnTo>
                    <a:pt x="329184" y="369570"/>
                  </a:lnTo>
                  <a:lnTo>
                    <a:pt x="328295" y="369570"/>
                  </a:lnTo>
                  <a:lnTo>
                    <a:pt x="321056" y="368300"/>
                  </a:lnTo>
                  <a:lnTo>
                    <a:pt x="296799" y="368300"/>
                  </a:lnTo>
                  <a:lnTo>
                    <a:pt x="289179" y="369570"/>
                  </a:lnTo>
                  <a:lnTo>
                    <a:pt x="289560" y="369570"/>
                  </a:lnTo>
                  <a:lnTo>
                    <a:pt x="272923" y="370840"/>
                  </a:lnTo>
                  <a:lnTo>
                    <a:pt x="260985" y="370840"/>
                  </a:lnTo>
                  <a:lnTo>
                    <a:pt x="254254" y="369570"/>
                  </a:lnTo>
                  <a:lnTo>
                    <a:pt x="254762" y="369570"/>
                  </a:lnTo>
                  <a:lnTo>
                    <a:pt x="247523" y="368300"/>
                  </a:lnTo>
                  <a:lnTo>
                    <a:pt x="248285" y="368300"/>
                  </a:lnTo>
                  <a:lnTo>
                    <a:pt x="234569" y="365760"/>
                  </a:lnTo>
                  <a:lnTo>
                    <a:pt x="236474" y="367030"/>
                  </a:lnTo>
                  <a:lnTo>
                    <a:pt x="177165" y="342900"/>
                  </a:lnTo>
                  <a:lnTo>
                    <a:pt x="177419" y="342900"/>
                  </a:lnTo>
                  <a:lnTo>
                    <a:pt x="161429" y="336550"/>
                  </a:lnTo>
                  <a:lnTo>
                    <a:pt x="158242" y="335280"/>
                  </a:lnTo>
                  <a:lnTo>
                    <a:pt x="159131" y="336550"/>
                  </a:lnTo>
                  <a:lnTo>
                    <a:pt x="153123" y="332740"/>
                  </a:lnTo>
                  <a:lnTo>
                    <a:pt x="151130" y="331470"/>
                  </a:lnTo>
                  <a:lnTo>
                    <a:pt x="151511" y="332740"/>
                  </a:lnTo>
                  <a:lnTo>
                    <a:pt x="143637" y="327660"/>
                  </a:lnTo>
                  <a:lnTo>
                    <a:pt x="143510" y="327660"/>
                  </a:lnTo>
                  <a:lnTo>
                    <a:pt x="73025" y="290830"/>
                  </a:lnTo>
                  <a:lnTo>
                    <a:pt x="73152" y="290830"/>
                  </a:lnTo>
                  <a:lnTo>
                    <a:pt x="57810" y="281940"/>
                  </a:lnTo>
                  <a:lnTo>
                    <a:pt x="46863" y="275590"/>
                  </a:lnTo>
                  <a:lnTo>
                    <a:pt x="46736" y="275590"/>
                  </a:lnTo>
                  <a:lnTo>
                    <a:pt x="44005" y="274320"/>
                  </a:lnTo>
                  <a:lnTo>
                    <a:pt x="41630" y="273227"/>
                  </a:lnTo>
                  <a:lnTo>
                    <a:pt x="41402" y="273050"/>
                  </a:lnTo>
                  <a:lnTo>
                    <a:pt x="41275" y="273050"/>
                  </a:lnTo>
                  <a:lnTo>
                    <a:pt x="41148" y="273050"/>
                  </a:lnTo>
                  <a:lnTo>
                    <a:pt x="39624" y="271780"/>
                  </a:lnTo>
                  <a:lnTo>
                    <a:pt x="40005" y="271780"/>
                  </a:lnTo>
                  <a:lnTo>
                    <a:pt x="38100" y="270510"/>
                  </a:lnTo>
                  <a:lnTo>
                    <a:pt x="37846" y="270510"/>
                  </a:lnTo>
                  <a:lnTo>
                    <a:pt x="36449" y="269240"/>
                  </a:lnTo>
                  <a:lnTo>
                    <a:pt x="37719" y="270510"/>
                  </a:lnTo>
                  <a:lnTo>
                    <a:pt x="36322" y="269240"/>
                  </a:lnTo>
                  <a:lnTo>
                    <a:pt x="35356" y="267500"/>
                  </a:lnTo>
                  <a:lnTo>
                    <a:pt x="34607" y="266700"/>
                  </a:lnTo>
                  <a:lnTo>
                    <a:pt x="33782" y="265836"/>
                  </a:lnTo>
                  <a:lnTo>
                    <a:pt x="33782" y="266700"/>
                  </a:lnTo>
                  <a:lnTo>
                    <a:pt x="32766" y="265430"/>
                  </a:lnTo>
                  <a:lnTo>
                    <a:pt x="32639" y="265074"/>
                  </a:lnTo>
                  <a:lnTo>
                    <a:pt x="33782" y="266700"/>
                  </a:lnTo>
                  <a:lnTo>
                    <a:pt x="33782" y="265836"/>
                  </a:lnTo>
                  <a:lnTo>
                    <a:pt x="33401" y="265430"/>
                  </a:lnTo>
                  <a:lnTo>
                    <a:pt x="32461" y="264591"/>
                  </a:lnTo>
                  <a:lnTo>
                    <a:pt x="32321" y="264160"/>
                  </a:lnTo>
                  <a:lnTo>
                    <a:pt x="31877" y="262890"/>
                  </a:lnTo>
                  <a:lnTo>
                    <a:pt x="30353" y="261620"/>
                  </a:lnTo>
                  <a:lnTo>
                    <a:pt x="31369" y="262890"/>
                  </a:lnTo>
                  <a:lnTo>
                    <a:pt x="30594" y="262051"/>
                  </a:lnTo>
                  <a:lnTo>
                    <a:pt x="30353" y="261620"/>
                  </a:lnTo>
                  <a:lnTo>
                    <a:pt x="29464" y="259080"/>
                  </a:lnTo>
                  <a:lnTo>
                    <a:pt x="28956" y="258457"/>
                  </a:lnTo>
                  <a:lnTo>
                    <a:pt x="28575" y="257810"/>
                  </a:lnTo>
                  <a:lnTo>
                    <a:pt x="27940" y="255270"/>
                  </a:lnTo>
                  <a:lnTo>
                    <a:pt x="28448" y="257810"/>
                  </a:lnTo>
                  <a:lnTo>
                    <a:pt x="26187" y="247650"/>
                  </a:lnTo>
                  <a:lnTo>
                    <a:pt x="26098" y="247269"/>
                  </a:lnTo>
                  <a:lnTo>
                    <a:pt x="25590" y="243840"/>
                  </a:lnTo>
                  <a:lnTo>
                    <a:pt x="25438" y="242925"/>
                  </a:lnTo>
                  <a:lnTo>
                    <a:pt x="25412" y="242570"/>
                  </a:lnTo>
                  <a:lnTo>
                    <a:pt x="24866" y="236220"/>
                  </a:lnTo>
                  <a:lnTo>
                    <a:pt x="24765" y="235102"/>
                  </a:lnTo>
                  <a:lnTo>
                    <a:pt x="24853" y="227330"/>
                  </a:lnTo>
                  <a:lnTo>
                    <a:pt x="25044" y="224790"/>
                  </a:lnTo>
                  <a:lnTo>
                    <a:pt x="25095" y="224193"/>
                  </a:lnTo>
                  <a:lnTo>
                    <a:pt x="25019" y="224790"/>
                  </a:lnTo>
                  <a:lnTo>
                    <a:pt x="25146" y="223520"/>
                  </a:lnTo>
                  <a:lnTo>
                    <a:pt x="25095" y="224193"/>
                  </a:lnTo>
                  <a:lnTo>
                    <a:pt x="25171" y="223520"/>
                  </a:lnTo>
                  <a:lnTo>
                    <a:pt x="27940" y="201930"/>
                  </a:lnTo>
                  <a:lnTo>
                    <a:pt x="27813" y="201930"/>
                  </a:lnTo>
                  <a:lnTo>
                    <a:pt x="29337" y="194310"/>
                  </a:lnTo>
                  <a:lnTo>
                    <a:pt x="29210" y="195580"/>
                  </a:lnTo>
                  <a:lnTo>
                    <a:pt x="29502" y="194310"/>
                  </a:lnTo>
                  <a:lnTo>
                    <a:pt x="30988" y="187960"/>
                  </a:lnTo>
                  <a:lnTo>
                    <a:pt x="30861" y="187960"/>
                  </a:lnTo>
                  <a:lnTo>
                    <a:pt x="32651" y="181610"/>
                  </a:lnTo>
                  <a:lnTo>
                    <a:pt x="32715" y="181406"/>
                  </a:lnTo>
                  <a:lnTo>
                    <a:pt x="33121" y="180340"/>
                  </a:lnTo>
                  <a:lnTo>
                    <a:pt x="35560" y="173990"/>
                  </a:lnTo>
                  <a:lnTo>
                    <a:pt x="35433" y="173990"/>
                  </a:lnTo>
                  <a:lnTo>
                    <a:pt x="40779" y="160020"/>
                  </a:lnTo>
                  <a:lnTo>
                    <a:pt x="41275" y="158750"/>
                  </a:lnTo>
                  <a:lnTo>
                    <a:pt x="40513" y="160020"/>
                  </a:lnTo>
                  <a:lnTo>
                    <a:pt x="65405" y="115570"/>
                  </a:lnTo>
                  <a:lnTo>
                    <a:pt x="64897" y="116840"/>
                  </a:lnTo>
                  <a:lnTo>
                    <a:pt x="65722" y="115570"/>
                  </a:lnTo>
                  <a:lnTo>
                    <a:pt x="74853" y="101600"/>
                  </a:lnTo>
                  <a:lnTo>
                    <a:pt x="75069" y="101269"/>
                  </a:lnTo>
                  <a:lnTo>
                    <a:pt x="75857" y="100330"/>
                  </a:lnTo>
                  <a:lnTo>
                    <a:pt x="88519" y="85090"/>
                  </a:lnTo>
                  <a:lnTo>
                    <a:pt x="88011" y="85090"/>
                  </a:lnTo>
                  <a:lnTo>
                    <a:pt x="93472" y="80010"/>
                  </a:lnTo>
                  <a:lnTo>
                    <a:pt x="92583" y="81280"/>
                  </a:lnTo>
                  <a:lnTo>
                    <a:pt x="94005" y="80010"/>
                  </a:lnTo>
                  <a:lnTo>
                    <a:pt x="98298" y="76200"/>
                  </a:lnTo>
                  <a:lnTo>
                    <a:pt x="104140" y="69850"/>
                  </a:lnTo>
                  <a:lnTo>
                    <a:pt x="103505" y="71120"/>
                  </a:lnTo>
                  <a:lnTo>
                    <a:pt x="105029" y="69850"/>
                  </a:lnTo>
                  <a:lnTo>
                    <a:pt x="109601" y="66040"/>
                  </a:lnTo>
                  <a:lnTo>
                    <a:pt x="109220" y="67310"/>
                  </a:lnTo>
                  <a:lnTo>
                    <a:pt x="110744" y="66040"/>
                  </a:lnTo>
                  <a:lnTo>
                    <a:pt x="115316" y="62230"/>
                  </a:lnTo>
                  <a:lnTo>
                    <a:pt x="115062" y="62230"/>
                  </a:lnTo>
                  <a:lnTo>
                    <a:pt x="121539" y="58420"/>
                  </a:lnTo>
                  <a:lnTo>
                    <a:pt x="120904" y="58420"/>
                  </a:lnTo>
                  <a:lnTo>
                    <a:pt x="127762" y="54610"/>
                  </a:lnTo>
                  <a:lnTo>
                    <a:pt x="127508" y="54610"/>
                  </a:lnTo>
                  <a:lnTo>
                    <a:pt x="133985" y="50800"/>
                  </a:lnTo>
                  <a:lnTo>
                    <a:pt x="133096" y="52070"/>
                  </a:lnTo>
                  <a:lnTo>
                    <a:pt x="135458" y="50800"/>
                  </a:lnTo>
                  <a:lnTo>
                    <a:pt x="140208" y="48260"/>
                  </a:lnTo>
                  <a:lnTo>
                    <a:pt x="139319" y="48260"/>
                  </a:lnTo>
                  <a:lnTo>
                    <a:pt x="168783" y="38100"/>
                  </a:lnTo>
                  <a:lnTo>
                    <a:pt x="168021" y="38100"/>
                  </a:lnTo>
                  <a:lnTo>
                    <a:pt x="178435" y="35560"/>
                  </a:lnTo>
                  <a:lnTo>
                    <a:pt x="177673" y="35560"/>
                  </a:lnTo>
                  <a:lnTo>
                    <a:pt x="188087" y="34290"/>
                  </a:lnTo>
                  <a:lnTo>
                    <a:pt x="187706" y="34290"/>
                  </a:lnTo>
                  <a:lnTo>
                    <a:pt x="198120" y="31750"/>
                  </a:lnTo>
                  <a:lnTo>
                    <a:pt x="197612" y="31750"/>
                  </a:lnTo>
                  <a:lnTo>
                    <a:pt x="208407" y="30480"/>
                  </a:lnTo>
                  <a:lnTo>
                    <a:pt x="367030" y="30480"/>
                  </a:lnTo>
                  <a:lnTo>
                    <a:pt x="440944" y="27940"/>
                  </a:lnTo>
                  <a:lnTo>
                    <a:pt x="455422" y="27940"/>
                  </a:lnTo>
                  <a:lnTo>
                    <a:pt x="471297" y="29210"/>
                  </a:lnTo>
                  <a:lnTo>
                    <a:pt x="470408" y="29210"/>
                  </a:lnTo>
                  <a:lnTo>
                    <a:pt x="485902" y="30480"/>
                  </a:lnTo>
                  <a:lnTo>
                    <a:pt x="485648" y="30480"/>
                  </a:lnTo>
                  <a:lnTo>
                    <a:pt x="501523" y="33020"/>
                  </a:lnTo>
                  <a:lnTo>
                    <a:pt x="501396" y="33020"/>
                  </a:lnTo>
                  <a:lnTo>
                    <a:pt x="522605" y="36830"/>
                  </a:lnTo>
                  <a:lnTo>
                    <a:pt x="523494" y="36830"/>
                  </a:lnTo>
                  <a:lnTo>
                    <a:pt x="528193" y="37388"/>
                  </a:lnTo>
                  <a:lnTo>
                    <a:pt x="531495" y="38100"/>
                  </a:lnTo>
                  <a:lnTo>
                    <a:pt x="531114" y="38100"/>
                  </a:lnTo>
                  <a:lnTo>
                    <a:pt x="554101" y="44450"/>
                  </a:lnTo>
                  <a:lnTo>
                    <a:pt x="553720" y="44450"/>
                  </a:lnTo>
                  <a:lnTo>
                    <a:pt x="563753" y="48260"/>
                  </a:lnTo>
                  <a:lnTo>
                    <a:pt x="562737" y="48260"/>
                  </a:lnTo>
                  <a:lnTo>
                    <a:pt x="572135" y="52070"/>
                  </a:lnTo>
                  <a:lnTo>
                    <a:pt x="571754" y="52070"/>
                  </a:lnTo>
                  <a:lnTo>
                    <a:pt x="581025" y="55880"/>
                  </a:lnTo>
                  <a:lnTo>
                    <a:pt x="580771" y="55880"/>
                  </a:lnTo>
                  <a:lnTo>
                    <a:pt x="590042" y="60960"/>
                  </a:lnTo>
                  <a:lnTo>
                    <a:pt x="589534" y="59690"/>
                  </a:lnTo>
                  <a:lnTo>
                    <a:pt x="598551" y="64770"/>
                  </a:lnTo>
                  <a:lnTo>
                    <a:pt x="598043" y="64770"/>
                  </a:lnTo>
                  <a:lnTo>
                    <a:pt x="606679" y="69850"/>
                  </a:lnTo>
                  <a:lnTo>
                    <a:pt x="606044" y="69850"/>
                  </a:lnTo>
                  <a:lnTo>
                    <a:pt x="617601" y="78740"/>
                  </a:lnTo>
                  <a:lnTo>
                    <a:pt x="617347" y="77470"/>
                  </a:lnTo>
                  <a:lnTo>
                    <a:pt x="621665" y="81280"/>
                  </a:lnTo>
                  <a:lnTo>
                    <a:pt x="620395" y="80010"/>
                  </a:lnTo>
                  <a:lnTo>
                    <a:pt x="624332" y="83820"/>
                  </a:lnTo>
                  <a:lnTo>
                    <a:pt x="627888" y="87630"/>
                  </a:lnTo>
                  <a:lnTo>
                    <a:pt x="627507" y="87630"/>
                  </a:lnTo>
                  <a:lnTo>
                    <a:pt x="631063" y="91440"/>
                  </a:lnTo>
                  <a:lnTo>
                    <a:pt x="630809" y="91440"/>
                  </a:lnTo>
                  <a:lnTo>
                    <a:pt x="634365" y="95250"/>
                  </a:lnTo>
                  <a:lnTo>
                    <a:pt x="634238" y="95250"/>
                  </a:lnTo>
                  <a:lnTo>
                    <a:pt x="637171" y="98640"/>
                  </a:lnTo>
                  <a:lnTo>
                    <a:pt x="637489" y="99060"/>
                  </a:lnTo>
                  <a:lnTo>
                    <a:pt x="639445" y="101600"/>
                  </a:lnTo>
                  <a:lnTo>
                    <a:pt x="640334" y="104140"/>
                  </a:lnTo>
                  <a:lnTo>
                    <a:pt x="647192" y="111760"/>
                  </a:lnTo>
                  <a:lnTo>
                    <a:pt x="647573" y="113030"/>
                  </a:lnTo>
                  <a:lnTo>
                    <a:pt x="687959" y="158750"/>
                  </a:lnTo>
                  <a:lnTo>
                    <a:pt x="709930" y="182880"/>
                  </a:lnTo>
                  <a:lnTo>
                    <a:pt x="709168" y="182880"/>
                  </a:lnTo>
                  <a:lnTo>
                    <a:pt x="712228" y="186423"/>
                  </a:lnTo>
                  <a:lnTo>
                    <a:pt x="712343" y="186690"/>
                  </a:lnTo>
                  <a:lnTo>
                    <a:pt x="713740" y="189230"/>
                  </a:lnTo>
                  <a:lnTo>
                    <a:pt x="715264" y="191782"/>
                  </a:lnTo>
                  <a:lnTo>
                    <a:pt x="716026" y="194310"/>
                  </a:lnTo>
                  <a:lnTo>
                    <a:pt x="716026" y="193548"/>
                  </a:lnTo>
                  <a:lnTo>
                    <a:pt x="716534" y="195580"/>
                  </a:lnTo>
                  <a:lnTo>
                    <a:pt x="716788" y="196850"/>
                  </a:lnTo>
                  <a:lnTo>
                    <a:pt x="717423" y="198120"/>
                  </a:lnTo>
                  <a:lnTo>
                    <a:pt x="718185" y="200660"/>
                  </a:lnTo>
                  <a:lnTo>
                    <a:pt x="718058" y="200660"/>
                  </a:lnTo>
                  <a:lnTo>
                    <a:pt x="718693" y="203200"/>
                  </a:lnTo>
                  <a:lnTo>
                    <a:pt x="718439" y="200660"/>
                  </a:lnTo>
                  <a:lnTo>
                    <a:pt x="718820" y="203200"/>
                  </a:lnTo>
                  <a:lnTo>
                    <a:pt x="718693" y="203200"/>
                  </a:lnTo>
                  <a:lnTo>
                    <a:pt x="718959" y="205028"/>
                  </a:lnTo>
                  <a:lnTo>
                    <a:pt x="718947" y="204470"/>
                  </a:lnTo>
                  <a:lnTo>
                    <a:pt x="719074" y="205740"/>
                  </a:lnTo>
                  <a:lnTo>
                    <a:pt x="718959" y="205028"/>
                  </a:lnTo>
                  <a:lnTo>
                    <a:pt x="718985" y="205740"/>
                  </a:lnTo>
                  <a:lnTo>
                    <a:pt x="720064" y="236931"/>
                  </a:lnTo>
                  <a:lnTo>
                    <a:pt x="720090" y="236220"/>
                  </a:lnTo>
                  <a:lnTo>
                    <a:pt x="720090" y="157314"/>
                  </a:lnTo>
                  <a:lnTo>
                    <a:pt x="706374" y="142240"/>
                  </a:lnTo>
                  <a:lnTo>
                    <a:pt x="706501" y="142240"/>
                  </a:lnTo>
                  <a:lnTo>
                    <a:pt x="667232" y="97790"/>
                  </a:lnTo>
                  <a:lnTo>
                    <a:pt x="666115" y="96520"/>
                  </a:lnTo>
                  <a:lnTo>
                    <a:pt x="666496" y="96520"/>
                  </a:lnTo>
                  <a:lnTo>
                    <a:pt x="660615" y="88900"/>
                  </a:lnTo>
                  <a:lnTo>
                    <a:pt x="659638" y="87630"/>
                  </a:lnTo>
                  <a:lnTo>
                    <a:pt x="660527" y="88900"/>
                  </a:lnTo>
                  <a:lnTo>
                    <a:pt x="657606" y="85090"/>
                  </a:lnTo>
                  <a:lnTo>
                    <a:pt x="656717" y="83820"/>
                  </a:lnTo>
                  <a:lnTo>
                    <a:pt x="654240" y="80010"/>
                  </a:lnTo>
                  <a:lnTo>
                    <a:pt x="653415" y="78740"/>
                  </a:lnTo>
                  <a:lnTo>
                    <a:pt x="652183" y="77470"/>
                  </a:lnTo>
                  <a:lnTo>
                    <a:pt x="649732" y="74930"/>
                  </a:lnTo>
                  <a:lnTo>
                    <a:pt x="649478" y="74930"/>
                  </a:lnTo>
                  <a:lnTo>
                    <a:pt x="645795" y="69850"/>
                  </a:lnTo>
                  <a:lnTo>
                    <a:pt x="637921" y="62230"/>
                  </a:lnTo>
                  <a:lnTo>
                    <a:pt x="636524" y="60960"/>
                  </a:lnTo>
                  <a:lnTo>
                    <a:pt x="634352" y="59690"/>
                  </a:lnTo>
                  <a:lnTo>
                    <a:pt x="632206" y="58420"/>
                  </a:lnTo>
                  <a:lnTo>
                    <a:pt x="631952" y="58420"/>
                  </a:lnTo>
                  <a:lnTo>
                    <a:pt x="620522" y="49530"/>
                  </a:lnTo>
                  <a:lnTo>
                    <a:pt x="619887" y="49530"/>
                  </a:lnTo>
                  <a:lnTo>
                    <a:pt x="615073" y="46240"/>
                  </a:lnTo>
                  <a:lnTo>
                    <a:pt x="620522" y="46990"/>
                  </a:lnTo>
                  <a:lnTo>
                    <a:pt x="621538" y="46990"/>
                  </a:lnTo>
                  <a:lnTo>
                    <a:pt x="629412" y="48260"/>
                  </a:lnTo>
                  <a:lnTo>
                    <a:pt x="644779" y="48260"/>
                  </a:lnTo>
                  <a:lnTo>
                    <a:pt x="650494" y="43180"/>
                  </a:lnTo>
                  <a:lnTo>
                    <a:pt x="650836" y="37388"/>
                  </a:lnTo>
                  <a:lnTo>
                    <a:pt x="651129" y="29210"/>
                  </a:lnTo>
                  <a:lnTo>
                    <a:pt x="650113" y="28219"/>
                  </a:lnTo>
                  <a:lnTo>
                    <a:pt x="644652" y="22606"/>
                  </a:lnTo>
                  <a:lnTo>
                    <a:pt x="630936" y="22606"/>
                  </a:lnTo>
                  <a:lnTo>
                    <a:pt x="630682" y="22860"/>
                  </a:lnTo>
                  <a:lnTo>
                    <a:pt x="624840" y="22860"/>
                  </a:lnTo>
                  <a:lnTo>
                    <a:pt x="606425" y="19050"/>
                  </a:lnTo>
                  <a:lnTo>
                    <a:pt x="606171" y="19050"/>
                  </a:lnTo>
                  <a:lnTo>
                    <a:pt x="575056" y="15240"/>
                  </a:lnTo>
                  <a:lnTo>
                    <a:pt x="556641" y="13970"/>
                  </a:lnTo>
                  <a:lnTo>
                    <a:pt x="536702" y="13970"/>
                  </a:lnTo>
                  <a:lnTo>
                    <a:pt x="533781" y="13639"/>
                  </a:lnTo>
                  <a:lnTo>
                    <a:pt x="531749" y="12700"/>
                  </a:lnTo>
                  <a:lnTo>
                    <a:pt x="532523" y="13487"/>
                  </a:lnTo>
                  <a:lnTo>
                    <a:pt x="531723" y="13385"/>
                  </a:lnTo>
                  <a:lnTo>
                    <a:pt x="530225" y="12700"/>
                  </a:lnTo>
                  <a:lnTo>
                    <a:pt x="530733" y="12700"/>
                  </a:lnTo>
                  <a:lnTo>
                    <a:pt x="528193" y="11430"/>
                  </a:lnTo>
                  <a:lnTo>
                    <a:pt x="528828" y="11430"/>
                  </a:lnTo>
                  <a:lnTo>
                    <a:pt x="525907" y="10160"/>
                  </a:lnTo>
                  <a:lnTo>
                    <a:pt x="526415" y="11430"/>
                  </a:lnTo>
                  <a:lnTo>
                    <a:pt x="519176" y="6350"/>
                  </a:lnTo>
                  <a:lnTo>
                    <a:pt x="508127" y="1270"/>
                  </a:lnTo>
                  <a:lnTo>
                    <a:pt x="506095" y="0"/>
                  </a:lnTo>
                  <a:lnTo>
                    <a:pt x="503809" y="0"/>
                  </a:lnTo>
                  <a:lnTo>
                    <a:pt x="493395" y="1270"/>
                  </a:lnTo>
                  <a:lnTo>
                    <a:pt x="490601" y="3810"/>
                  </a:lnTo>
                  <a:lnTo>
                    <a:pt x="489331" y="6350"/>
                  </a:lnTo>
                  <a:lnTo>
                    <a:pt x="472948" y="3810"/>
                  </a:lnTo>
                  <a:lnTo>
                    <a:pt x="456565" y="3810"/>
                  </a:lnTo>
                  <a:lnTo>
                    <a:pt x="440690" y="2540"/>
                  </a:lnTo>
                  <a:lnTo>
                    <a:pt x="439928" y="2540"/>
                  </a:lnTo>
                  <a:lnTo>
                    <a:pt x="404114" y="3810"/>
                  </a:lnTo>
                  <a:lnTo>
                    <a:pt x="366268" y="5080"/>
                  </a:lnTo>
                  <a:lnTo>
                    <a:pt x="216789" y="5080"/>
                  </a:lnTo>
                  <a:lnTo>
                    <a:pt x="205994" y="6350"/>
                  </a:lnTo>
                  <a:lnTo>
                    <a:pt x="205232" y="6350"/>
                  </a:lnTo>
                  <a:lnTo>
                    <a:pt x="194437" y="7620"/>
                  </a:lnTo>
                  <a:lnTo>
                    <a:pt x="193929" y="7620"/>
                  </a:lnTo>
                  <a:lnTo>
                    <a:pt x="183515" y="8890"/>
                  </a:lnTo>
                  <a:lnTo>
                    <a:pt x="183134" y="10160"/>
                  </a:lnTo>
                  <a:lnTo>
                    <a:pt x="172593" y="11430"/>
                  </a:lnTo>
                  <a:lnTo>
                    <a:pt x="171831" y="11430"/>
                  </a:lnTo>
                  <a:lnTo>
                    <a:pt x="131064" y="25400"/>
                  </a:lnTo>
                  <a:lnTo>
                    <a:pt x="130175" y="25400"/>
                  </a:lnTo>
                  <a:lnTo>
                    <a:pt x="122936" y="29210"/>
                  </a:lnTo>
                  <a:lnTo>
                    <a:pt x="121920" y="29210"/>
                  </a:lnTo>
                  <a:lnTo>
                    <a:pt x="115443" y="33020"/>
                  </a:lnTo>
                  <a:lnTo>
                    <a:pt x="115316" y="33020"/>
                  </a:lnTo>
                  <a:lnTo>
                    <a:pt x="108458" y="36830"/>
                  </a:lnTo>
                  <a:lnTo>
                    <a:pt x="107823" y="38100"/>
                  </a:lnTo>
                  <a:lnTo>
                    <a:pt x="101346" y="41910"/>
                  </a:lnTo>
                  <a:lnTo>
                    <a:pt x="101092" y="41910"/>
                  </a:lnTo>
                  <a:lnTo>
                    <a:pt x="94615" y="46990"/>
                  </a:lnTo>
                  <a:lnTo>
                    <a:pt x="88392" y="50800"/>
                  </a:lnTo>
                  <a:lnTo>
                    <a:pt x="87757" y="52070"/>
                  </a:lnTo>
                  <a:lnTo>
                    <a:pt x="76327" y="62230"/>
                  </a:lnTo>
                  <a:lnTo>
                    <a:pt x="75438" y="63500"/>
                  </a:lnTo>
                  <a:lnTo>
                    <a:pt x="69977" y="68580"/>
                  </a:lnTo>
                  <a:lnTo>
                    <a:pt x="69596" y="68580"/>
                  </a:lnTo>
                  <a:lnTo>
                    <a:pt x="55880" y="85090"/>
                  </a:lnTo>
                  <a:lnTo>
                    <a:pt x="55118" y="86360"/>
                  </a:lnTo>
                  <a:lnTo>
                    <a:pt x="44196" y="102870"/>
                  </a:lnTo>
                  <a:lnTo>
                    <a:pt x="43688" y="104140"/>
                  </a:lnTo>
                  <a:lnTo>
                    <a:pt x="18923" y="148590"/>
                  </a:lnTo>
                  <a:lnTo>
                    <a:pt x="18161" y="149860"/>
                  </a:lnTo>
                  <a:lnTo>
                    <a:pt x="15240" y="157480"/>
                  </a:lnTo>
                  <a:lnTo>
                    <a:pt x="15367" y="157480"/>
                  </a:lnTo>
                  <a:lnTo>
                    <a:pt x="9525" y="172720"/>
                  </a:lnTo>
                  <a:lnTo>
                    <a:pt x="9144" y="173990"/>
                  </a:lnTo>
                  <a:lnTo>
                    <a:pt x="6985" y="181610"/>
                  </a:lnTo>
                  <a:lnTo>
                    <a:pt x="6858" y="181610"/>
                  </a:lnTo>
                  <a:lnTo>
                    <a:pt x="5080" y="189230"/>
                  </a:lnTo>
                  <a:lnTo>
                    <a:pt x="4953" y="190500"/>
                  </a:lnTo>
                  <a:lnTo>
                    <a:pt x="3556" y="198120"/>
                  </a:lnTo>
                  <a:lnTo>
                    <a:pt x="3429" y="198120"/>
                  </a:lnTo>
                  <a:lnTo>
                    <a:pt x="508" y="220980"/>
                  </a:lnTo>
                  <a:lnTo>
                    <a:pt x="381" y="223520"/>
                  </a:lnTo>
                  <a:lnTo>
                    <a:pt x="0" y="227330"/>
                  </a:lnTo>
                  <a:lnTo>
                    <a:pt x="127" y="237490"/>
                  </a:lnTo>
                  <a:lnTo>
                    <a:pt x="508" y="241300"/>
                  </a:lnTo>
                  <a:lnTo>
                    <a:pt x="762" y="246380"/>
                  </a:lnTo>
                  <a:lnTo>
                    <a:pt x="889" y="246380"/>
                  </a:lnTo>
                  <a:lnTo>
                    <a:pt x="1651" y="251460"/>
                  </a:lnTo>
                  <a:lnTo>
                    <a:pt x="1778" y="252730"/>
                  </a:lnTo>
                  <a:lnTo>
                    <a:pt x="4318" y="262890"/>
                  </a:lnTo>
                  <a:lnTo>
                    <a:pt x="5588" y="266700"/>
                  </a:lnTo>
                  <a:lnTo>
                    <a:pt x="6350" y="267970"/>
                  </a:lnTo>
                  <a:lnTo>
                    <a:pt x="7239" y="270510"/>
                  </a:lnTo>
                  <a:lnTo>
                    <a:pt x="7734" y="271145"/>
                  </a:lnTo>
                  <a:lnTo>
                    <a:pt x="8128" y="271780"/>
                  </a:lnTo>
                  <a:lnTo>
                    <a:pt x="9017" y="274320"/>
                  </a:lnTo>
                  <a:lnTo>
                    <a:pt x="10160" y="275590"/>
                  </a:lnTo>
                  <a:lnTo>
                    <a:pt x="11049" y="276860"/>
                  </a:lnTo>
                  <a:lnTo>
                    <a:pt x="12166" y="278892"/>
                  </a:lnTo>
                  <a:lnTo>
                    <a:pt x="12573" y="279400"/>
                  </a:lnTo>
                  <a:lnTo>
                    <a:pt x="14478" y="281940"/>
                  </a:lnTo>
                  <a:lnTo>
                    <a:pt x="15875" y="283210"/>
                  </a:lnTo>
                  <a:lnTo>
                    <a:pt x="14986" y="281940"/>
                  </a:lnTo>
                  <a:lnTo>
                    <a:pt x="17399" y="284480"/>
                  </a:lnTo>
                  <a:lnTo>
                    <a:pt x="18796" y="285750"/>
                  </a:lnTo>
                  <a:lnTo>
                    <a:pt x="20193" y="288290"/>
                  </a:lnTo>
                  <a:lnTo>
                    <a:pt x="22987" y="289560"/>
                  </a:lnTo>
                  <a:lnTo>
                    <a:pt x="22733" y="289560"/>
                  </a:lnTo>
                  <a:lnTo>
                    <a:pt x="24511" y="290830"/>
                  </a:lnTo>
                  <a:lnTo>
                    <a:pt x="24765" y="292100"/>
                  </a:lnTo>
                  <a:lnTo>
                    <a:pt x="25908" y="292100"/>
                  </a:lnTo>
                  <a:lnTo>
                    <a:pt x="27686" y="293370"/>
                  </a:lnTo>
                  <a:lnTo>
                    <a:pt x="29591" y="294640"/>
                  </a:lnTo>
                  <a:lnTo>
                    <a:pt x="35052" y="298450"/>
                  </a:lnTo>
                  <a:lnTo>
                    <a:pt x="34925" y="298450"/>
                  </a:lnTo>
                  <a:lnTo>
                    <a:pt x="61214" y="312420"/>
                  </a:lnTo>
                  <a:lnTo>
                    <a:pt x="61341" y="312420"/>
                  </a:lnTo>
                  <a:lnTo>
                    <a:pt x="131953" y="349250"/>
                  </a:lnTo>
                  <a:lnTo>
                    <a:pt x="131826" y="349250"/>
                  </a:lnTo>
                  <a:lnTo>
                    <a:pt x="139700" y="354330"/>
                  </a:lnTo>
                  <a:lnTo>
                    <a:pt x="140081" y="354330"/>
                  </a:lnTo>
                  <a:lnTo>
                    <a:pt x="147955" y="358140"/>
                  </a:lnTo>
                  <a:lnTo>
                    <a:pt x="167894" y="367030"/>
                  </a:lnTo>
                  <a:lnTo>
                    <a:pt x="168148" y="367030"/>
                  </a:lnTo>
                  <a:lnTo>
                    <a:pt x="227584" y="389890"/>
                  </a:lnTo>
                  <a:lnTo>
                    <a:pt x="229489" y="389890"/>
                  </a:lnTo>
                  <a:lnTo>
                    <a:pt x="236347" y="391160"/>
                  </a:lnTo>
                  <a:lnTo>
                    <a:pt x="243840" y="393700"/>
                  </a:lnTo>
                  <a:lnTo>
                    <a:pt x="251587" y="393700"/>
                  </a:lnTo>
                  <a:lnTo>
                    <a:pt x="258445" y="394970"/>
                  </a:lnTo>
                  <a:lnTo>
                    <a:pt x="274574" y="394970"/>
                  </a:lnTo>
                  <a:lnTo>
                    <a:pt x="291211" y="393700"/>
                  </a:lnTo>
                  <a:lnTo>
                    <a:pt x="324993" y="393700"/>
                  </a:lnTo>
                  <a:lnTo>
                    <a:pt x="344043" y="397510"/>
                  </a:lnTo>
                  <a:lnTo>
                    <a:pt x="342646" y="397510"/>
                  </a:lnTo>
                  <a:lnTo>
                    <a:pt x="355981" y="401320"/>
                  </a:lnTo>
                  <a:lnTo>
                    <a:pt x="356616" y="401320"/>
                  </a:lnTo>
                  <a:lnTo>
                    <a:pt x="370332" y="405130"/>
                  </a:lnTo>
                  <a:lnTo>
                    <a:pt x="370700" y="405130"/>
                  </a:lnTo>
                  <a:lnTo>
                    <a:pt x="399275" y="410210"/>
                  </a:lnTo>
                  <a:lnTo>
                    <a:pt x="400431" y="410210"/>
                  </a:lnTo>
                  <a:lnTo>
                    <a:pt x="442087" y="412750"/>
                  </a:lnTo>
                  <a:lnTo>
                    <a:pt x="495046" y="412750"/>
                  </a:lnTo>
                  <a:lnTo>
                    <a:pt x="592201" y="411480"/>
                  </a:lnTo>
                  <a:lnTo>
                    <a:pt x="594106" y="411480"/>
                  </a:lnTo>
                  <a:lnTo>
                    <a:pt x="602488" y="410210"/>
                  </a:lnTo>
                  <a:lnTo>
                    <a:pt x="603631" y="410210"/>
                  </a:lnTo>
                  <a:lnTo>
                    <a:pt x="611505" y="407670"/>
                  </a:lnTo>
                  <a:lnTo>
                    <a:pt x="611378" y="407670"/>
                  </a:lnTo>
                  <a:lnTo>
                    <a:pt x="619633" y="406400"/>
                  </a:lnTo>
                  <a:lnTo>
                    <a:pt x="620268" y="405130"/>
                  </a:lnTo>
                  <a:lnTo>
                    <a:pt x="628142" y="402590"/>
                  </a:lnTo>
                  <a:lnTo>
                    <a:pt x="628777" y="402590"/>
                  </a:lnTo>
                  <a:lnTo>
                    <a:pt x="636397" y="400050"/>
                  </a:lnTo>
                  <a:lnTo>
                    <a:pt x="637159" y="400050"/>
                  </a:lnTo>
                  <a:lnTo>
                    <a:pt x="645033" y="396240"/>
                  </a:lnTo>
                  <a:lnTo>
                    <a:pt x="645414" y="396240"/>
                  </a:lnTo>
                  <a:lnTo>
                    <a:pt x="660400" y="388620"/>
                  </a:lnTo>
                  <a:lnTo>
                    <a:pt x="668274" y="383540"/>
                  </a:lnTo>
                  <a:lnTo>
                    <a:pt x="668528" y="383540"/>
                  </a:lnTo>
                  <a:lnTo>
                    <a:pt x="676275" y="378460"/>
                  </a:lnTo>
                  <a:lnTo>
                    <a:pt x="692531" y="365760"/>
                  </a:lnTo>
                  <a:lnTo>
                    <a:pt x="692785" y="365760"/>
                  </a:lnTo>
                  <a:lnTo>
                    <a:pt x="697103" y="361950"/>
                  </a:lnTo>
                  <a:lnTo>
                    <a:pt x="697611" y="361950"/>
                  </a:lnTo>
                  <a:lnTo>
                    <a:pt x="700227" y="359410"/>
                  </a:lnTo>
                  <a:lnTo>
                    <a:pt x="701548" y="358140"/>
                  </a:lnTo>
                  <a:lnTo>
                    <a:pt x="705866" y="354330"/>
                  </a:lnTo>
                  <a:lnTo>
                    <a:pt x="706247" y="353060"/>
                  </a:lnTo>
                  <a:lnTo>
                    <a:pt x="709930" y="349250"/>
                  </a:lnTo>
                  <a:lnTo>
                    <a:pt x="710311" y="349250"/>
                  </a:lnTo>
                  <a:lnTo>
                    <a:pt x="713867" y="344170"/>
                  </a:lnTo>
                  <a:lnTo>
                    <a:pt x="717550" y="340360"/>
                  </a:lnTo>
                  <a:lnTo>
                    <a:pt x="721360" y="334010"/>
                  </a:lnTo>
                  <a:lnTo>
                    <a:pt x="724281" y="330200"/>
                  </a:lnTo>
                  <a:lnTo>
                    <a:pt x="724408" y="328930"/>
                  </a:lnTo>
                  <a:lnTo>
                    <a:pt x="727329" y="323850"/>
                  </a:lnTo>
                  <a:lnTo>
                    <a:pt x="728726" y="321310"/>
                  </a:lnTo>
                  <a:lnTo>
                    <a:pt x="730123" y="318770"/>
                  </a:lnTo>
                  <a:lnTo>
                    <a:pt x="732663" y="313690"/>
                  </a:lnTo>
                  <a:lnTo>
                    <a:pt x="733044" y="313690"/>
                  </a:lnTo>
                  <a:lnTo>
                    <a:pt x="735076" y="308610"/>
                  </a:lnTo>
                  <a:lnTo>
                    <a:pt x="735584" y="307340"/>
                  </a:lnTo>
                  <a:lnTo>
                    <a:pt x="737362" y="302260"/>
                  </a:lnTo>
                  <a:lnTo>
                    <a:pt x="737235" y="302260"/>
                  </a:lnTo>
                  <a:lnTo>
                    <a:pt x="738124" y="299720"/>
                  </a:lnTo>
                  <a:lnTo>
                    <a:pt x="739013" y="297180"/>
                  </a:lnTo>
                  <a:lnTo>
                    <a:pt x="739394" y="295910"/>
                  </a:lnTo>
                  <a:lnTo>
                    <a:pt x="740791" y="290830"/>
                  </a:lnTo>
                  <a:lnTo>
                    <a:pt x="740918" y="289560"/>
                  </a:lnTo>
                  <a:lnTo>
                    <a:pt x="742061" y="284480"/>
                  </a:lnTo>
                  <a:lnTo>
                    <a:pt x="743077" y="279400"/>
                  </a:lnTo>
                  <a:lnTo>
                    <a:pt x="743204" y="278130"/>
                  </a:lnTo>
                  <a:lnTo>
                    <a:pt x="743966" y="273050"/>
                  </a:lnTo>
                  <a:lnTo>
                    <a:pt x="744093" y="271780"/>
                  </a:lnTo>
                  <a:lnTo>
                    <a:pt x="744372" y="267970"/>
                  </a:lnTo>
                  <a:lnTo>
                    <a:pt x="744474" y="250190"/>
                  </a:lnTo>
                  <a:lnTo>
                    <a:pt x="744474" y="251460"/>
                  </a:lnTo>
                  <a:lnTo>
                    <a:pt x="744499" y="250190"/>
                  </a:lnTo>
                  <a:lnTo>
                    <a:pt x="744740" y="241300"/>
                  </a:lnTo>
                  <a:lnTo>
                    <a:pt x="744855" y="236220"/>
                  </a:lnTo>
                  <a:close/>
                </a:path>
              </a:pathLst>
            </a:custGeom>
            <a:solidFill>
              <a:srgbClr val="66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410200" y="478918"/>
            <a:ext cx="5786120" cy="3446779"/>
            <a:chOff x="5393973" y="615971"/>
            <a:chExt cx="5786120" cy="3446779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3973" y="615971"/>
              <a:ext cx="5785951" cy="344648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143877" y="2142489"/>
              <a:ext cx="3187700" cy="1610995"/>
            </a:xfrm>
            <a:custGeom>
              <a:avLst/>
              <a:gdLst/>
              <a:ahLst/>
              <a:cxnLst/>
              <a:rect l="l" t="t" r="r" b="b"/>
              <a:pathLst>
                <a:path w="3187700" h="1610995">
                  <a:moveTo>
                    <a:pt x="24765" y="696341"/>
                  </a:moveTo>
                  <a:lnTo>
                    <a:pt x="19304" y="690753"/>
                  </a:lnTo>
                  <a:lnTo>
                    <a:pt x="5588" y="690753"/>
                  </a:lnTo>
                  <a:lnTo>
                    <a:pt x="0" y="696341"/>
                  </a:lnTo>
                  <a:lnTo>
                    <a:pt x="0" y="710057"/>
                  </a:lnTo>
                  <a:lnTo>
                    <a:pt x="5588" y="715518"/>
                  </a:lnTo>
                  <a:lnTo>
                    <a:pt x="19304" y="715518"/>
                  </a:lnTo>
                  <a:lnTo>
                    <a:pt x="24765" y="710057"/>
                  </a:lnTo>
                  <a:lnTo>
                    <a:pt x="24765" y="703199"/>
                  </a:lnTo>
                  <a:lnTo>
                    <a:pt x="24765" y="696341"/>
                  </a:lnTo>
                  <a:close/>
                </a:path>
                <a:path w="3187700" h="1610995">
                  <a:moveTo>
                    <a:pt x="174244" y="929640"/>
                  </a:moveTo>
                  <a:lnTo>
                    <a:pt x="168656" y="924052"/>
                  </a:lnTo>
                  <a:lnTo>
                    <a:pt x="154940" y="924052"/>
                  </a:lnTo>
                  <a:lnTo>
                    <a:pt x="149479" y="929640"/>
                  </a:lnTo>
                  <a:lnTo>
                    <a:pt x="149479" y="943229"/>
                  </a:lnTo>
                  <a:lnTo>
                    <a:pt x="154940" y="948817"/>
                  </a:lnTo>
                  <a:lnTo>
                    <a:pt x="168656" y="948817"/>
                  </a:lnTo>
                  <a:lnTo>
                    <a:pt x="174244" y="943229"/>
                  </a:lnTo>
                  <a:lnTo>
                    <a:pt x="174244" y="936498"/>
                  </a:lnTo>
                  <a:lnTo>
                    <a:pt x="174244" y="929640"/>
                  </a:lnTo>
                  <a:close/>
                </a:path>
                <a:path w="3187700" h="1610995">
                  <a:moveTo>
                    <a:pt x="239014" y="5461"/>
                  </a:moveTo>
                  <a:lnTo>
                    <a:pt x="233426" y="0"/>
                  </a:lnTo>
                  <a:lnTo>
                    <a:pt x="219837" y="0"/>
                  </a:lnTo>
                  <a:lnTo>
                    <a:pt x="214249" y="5461"/>
                  </a:lnTo>
                  <a:lnTo>
                    <a:pt x="214249" y="19177"/>
                  </a:lnTo>
                  <a:lnTo>
                    <a:pt x="219837" y="24638"/>
                  </a:lnTo>
                  <a:lnTo>
                    <a:pt x="233426" y="24638"/>
                  </a:lnTo>
                  <a:lnTo>
                    <a:pt x="239014" y="19177"/>
                  </a:lnTo>
                  <a:lnTo>
                    <a:pt x="239014" y="12319"/>
                  </a:lnTo>
                  <a:lnTo>
                    <a:pt x="239014" y="5461"/>
                  </a:lnTo>
                  <a:close/>
                </a:path>
                <a:path w="3187700" h="1610995">
                  <a:moveTo>
                    <a:pt x="3187700" y="1591691"/>
                  </a:moveTo>
                  <a:lnTo>
                    <a:pt x="3182239" y="1586103"/>
                  </a:lnTo>
                  <a:lnTo>
                    <a:pt x="3168523" y="1586103"/>
                  </a:lnTo>
                  <a:lnTo>
                    <a:pt x="3163062" y="1591691"/>
                  </a:lnTo>
                  <a:lnTo>
                    <a:pt x="3163062" y="1605280"/>
                  </a:lnTo>
                  <a:lnTo>
                    <a:pt x="3168523" y="1610868"/>
                  </a:lnTo>
                  <a:lnTo>
                    <a:pt x="3182239" y="1610868"/>
                  </a:lnTo>
                  <a:lnTo>
                    <a:pt x="3187700" y="1605280"/>
                  </a:lnTo>
                  <a:lnTo>
                    <a:pt x="3187700" y="1598422"/>
                  </a:lnTo>
                  <a:lnTo>
                    <a:pt x="3187700" y="1591691"/>
                  </a:lnTo>
                  <a:close/>
                </a:path>
              </a:pathLst>
            </a:custGeom>
            <a:solidFill>
              <a:srgbClr val="66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1529441" y="4605909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19176" y="0"/>
                </a:moveTo>
                <a:lnTo>
                  <a:pt x="5587" y="0"/>
                </a:lnTo>
                <a:lnTo>
                  <a:pt x="0" y="5588"/>
                </a:lnTo>
                <a:lnTo>
                  <a:pt x="0" y="19177"/>
                </a:lnTo>
                <a:lnTo>
                  <a:pt x="5587" y="24765"/>
                </a:lnTo>
                <a:lnTo>
                  <a:pt x="19176" y="24765"/>
                </a:lnTo>
                <a:lnTo>
                  <a:pt x="24764" y="19177"/>
                </a:lnTo>
                <a:lnTo>
                  <a:pt x="24764" y="12446"/>
                </a:lnTo>
                <a:lnTo>
                  <a:pt x="24764" y="5588"/>
                </a:lnTo>
                <a:lnTo>
                  <a:pt x="19176" y="0"/>
                </a:lnTo>
                <a:close/>
              </a:path>
            </a:pathLst>
          </a:custGeom>
          <a:solidFill>
            <a:srgbClr val="66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110978" y="4251325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19303" y="0"/>
                </a:moveTo>
                <a:lnTo>
                  <a:pt x="5588" y="0"/>
                </a:lnTo>
                <a:lnTo>
                  <a:pt x="0" y="5587"/>
                </a:lnTo>
                <a:lnTo>
                  <a:pt x="0" y="19176"/>
                </a:lnTo>
                <a:lnTo>
                  <a:pt x="5588" y="24764"/>
                </a:lnTo>
                <a:lnTo>
                  <a:pt x="19303" y="24764"/>
                </a:lnTo>
                <a:lnTo>
                  <a:pt x="24765" y="19176"/>
                </a:lnTo>
                <a:lnTo>
                  <a:pt x="24765" y="12318"/>
                </a:lnTo>
                <a:lnTo>
                  <a:pt x="24765" y="5587"/>
                </a:lnTo>
                <a:lnTo>
                  <a:pt x="19303" y="0"/>
                </a:lnTo>
                <a:close/>
              </a:path>
            </a:pathLst>
          </a:custGeom>
          <a:solidFill>
            <a:srgbClr val="66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51530" y="6072123"/>
            <a:ext cx="342646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4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2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18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F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10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16" name="object 20">
            <a:extLst>
              <a:ext uri="{FF2B5EF4-FFF2-40B4-BE49-F238E27FC236}">
                <a16:creationId xmlns:a16="http://schemas.microsoft.com/office/drawing/2014/main" id="{0178AE96-7F94-41FA-CD51-4442934506B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87230" y="5921305"/>
            <a:ext cx="1362455" cy="63855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2315" y="5921305"/>
            <a:ext cx="9732264" cy="723209"/>
            <a:chOff x="242315" y="5921305"/>
            <a:chExt cx="9732264" cy="7232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55308" y="6173723"/>
              <a:ext cx="615696" cy="3749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6763" y="6272783"/>
              <a:ext cx="1354835" cy="188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5439" y="6265163"/>
              <a:ext cx="739140" cy="2270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315" y="5921305"/>
              <a:ext cx="1090976" cy="72320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55605" y="5921941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60">
                  <a:moveTo>
                    <a:pt x="27195" y="0"/>
                  </a:moveTo>
                  <a:lnTo>
                    <a:pt x="7800" y="0"/>
                  </a:lnTo>
                  <a:lnTo>
                    <a:pt x="0" y="7636"/>
                  </a:lnTo>
                  <a:lnTo>
                    <a:pt x="0" y="27194"/>
                  </a:lnTo>
                  <a:lnTo>
                    <a:pt x="7800" y="35001"/>
                  </a:lnTo>
                  <a:lnTo>
                    <a:pt x="27195" y="35001"/>
                  </a:lnTo>
                  <a:lnTo>
                    <a:pt x="34975" y="27194"/>
                  </a:lnTo>
                  <a:lnTo>
                    <a:pt x="34975" y="17500"/>
                  </a:lnTo>
                  <a:lnTo>
                    <a:pt x="34975" y="7636"/>
                  </a:lnTo>
                  <a:lnTo>
                    <a:pt x="27195" y="0"/>
                  </a:lnTo>
                  <a:close/>
                </a:path>
              </a:pathLst>
            </a:custGeom>
            <a:solidFill>
              <a:srgbClr val="006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SELF</a:t>
            </a:r>
            <a:r>
              <a:rPr spc="-45" dirty="0"/>
              <a:t> </a:t>
            </a:r>
            <a:r>
              <a:rPr dirty="0"/>
              <a:t>INSTRUCTIONS</a:t>
            </a:r>
            <a:r>
              <a:rPr spc="-50" dirty="0"/>
              <a:t> </a:t>
            </a:r>
            <a:r>
              <a:rPr dirty="0"/>
              <a:t>TRAINING</a:t>
            </a:r>
            <a:r>
              <a:rPr spc="-55" dirty="0"/>
              <a:t> </a:t>
            </a:r>
            <a:r>
              <a:rPr dirty="0"/>
              <a:t>PROGRAM</a:t>
            </a:r>
            <a:r>
              <a:rPr spc="-40" dirty="0"/>
              <a:t> </a:t>
            </a:r>
            <a:r>
              <a:rPr dirty="0"/>
              <a:t>EXAMPLE:</a:t>
            </a:r>
            <a:r>
              <a:rPr spc="-30" dirty="0"/>
              <a:t> </a:t>
            </a:r>
            <a:r>
              <a:rPr dirty="0"/>
              <a:t>BLOCKED</a:t>
            </a:r>
            <a:r>
              <a:rPr spc="-60" dirty="0"/>
              <a:t> </a:t>
            </a:r>
            <a:r>
              <a:rPr dirty="0"/>
              <a:t>TRACK</a:t>
            </a:r>
            <a:r>
              <a:rPr spc="-40" dirty="0"/>
              <a:t> </a:t>
            </a:r>
            <a:r>
              <a:rPr spc="-10" dirty="0"/>
              <a:t>DELIVERED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63372" y="3393185"/>
            <a:ext cx="6983949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lphaLcParenR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1.-</a:t>
            </a:r>
            <a:r>
              <a:rPr sz="1600" spc="-55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Request</a:t>
            </a:r>
            <a:r>
              <a:rPr sz="1600" spc="-35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sz="1600" spc="-45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Blocked</a:t>
            </a:r>
            <a:r>
              <a:rPr sz="1600" spc="-3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spc="-2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Track</a:t>
            </a:r>
            <a:r>
              <a:rPr sz="1600" spc="-45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spc="-1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Delivery.</a:t>
            </a:r>
            <a:endParaRPr sz="1600" dirty="0"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355600" indent="-342900">
              <a:lnSpc>
                <a:spcPct val="100000"/>
              </a:lnSpc>
              <a:buAutoNum type="alphaLcParenR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2.-</a:t>
            </a:r>
            <a:r>
              <a:rPr sz="1600" spc="-5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Guarantee</a:t>
            </a:r>
            <a:r>
              <a:rPr sz="1600" spc="-3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itinerary/</a:t>
            </a:r>
            <a:r>
              <a:rPr sz="1600" spc="-3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track</a:t>
            </a:r>
            <a:r>
              <a:rPr sz="1600" spc="-35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section</a:t>
            </a:r>
            <a:r>
              <a:rPr sz="1600" spc="-25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requested</a:t>
            </a:r>
            <a:r>
              <a:rPr sz="1600" spc="-25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sz="1600" spc="-35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free</a:t>
            </a:r>
            <a:r>
              <a:rPr sz="1600" spc="-3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sz="1600" spc="-4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spc="-1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trains.</a:t>
            </a:r>
            <a:endParaRPr sz="1600" dirty="0"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355600" indent="-342900">
              <a:lnSpc>
                <a:spcPct val="100000"/>
              </a:lnSpc>
              <a:buAutoNum type="alphaLcParenR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3.-</a:t>
            </a:r>
            <a:r>
              <a:rPr sz="1600" spc="-3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Entry</a:t>
            </a:r>
            <a:r>
              <a:rPr sz="1600" spc="-25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sz="1600" spc="-5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Exit</a:t>
            </a:r>
            <a:r>
              <a:rPr sz="1600" spc="-15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signals</a:t>
            </a:r>
            <a:r>
              <a:rPr sz="1600" spc="-15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will remain</a:t>
            </a:r>
            <a:r>
              <a:rPr sz="1600" spc="-2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shut</a:t>
            </a:r>
            <a:r>
              <a:rPr sz="1600" spc="-15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sz="1600" spc="-15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all</a:t>
            </a:r>
            <a:r>
              <a:rPr sz="1600" spc="-15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times</a:t>
            </a:r>
            <a:r>
              <a:rPr sz="1600" spc="-15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during the</a:t>
            </a:r>
            <a:r>
              <a:rPr sz="1600" spc="-5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spc="-2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BTD.</a:t>
            </a:r>
            <a:endParaRPr sz="1600" dirty="0"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355600" indent="-342900">
              <a:lnSpc>
                <a:spcPct val="100000"/>
              </a:lnSpc>
              <a:buAutoNum type="alphaLcParenR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4.-</a:t>
            </a:r>
            <a:r>
              <a:rPr sz="1600" spc="-25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BTD</a:t>
            </a:r>
            <a:r>
              <a:rPr sz="1600" spc="-4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spc="-10" dirty="0">
                <a:solidFill>
                  <a:srgbClr val="1F1F1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Granting</a:t>
            </a:r>
            <a:endParaRPr sz="16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542644" y="1071117"/>
            <a:ext cx="9668155" cy="17491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600" dirty="0"/>
              <a:t>1.-</a:t>
            </a:r>
            <a:r>
              <a:rPr sz="1600" spc="-30" dirty="0"/>
              <a:t> </a:t>
            </a:r>
            <a:r>
              <a:rPr sz="1600" dirty="0"/>
              <a:t>CRITICAL</a:t>
            </a:r>
            <a:r>
              <a:rPr sz="1600" spc="-30" dirty="0"/>
              <a:t> </a:t>
            </a:r>
            <a:r>
              <a:rPr sz="1600" spc="-25" dirty="0"/>
              <a:t>SITUATION</a:t>
            </a:r>
            <a:r>
              <a:rPr sz="1600" spc="-50" dirty="0"/>
              <a:t> </a:t>
            </a:r>
            <a:r>
              <a:rPr sz="1600" dirty="0"/>
              <a:t>REQUIRE</a:t>
            </a:r>
            <a:r>
              <a:rPr sz="1600" spc="-30" dirty="0"/>
              <a:t> </a:t>
            </a:r>
            <a:r>
              <a:rPr sz="1600" dirty="0"/>
              <a:t>SYSTEM</a:t>
            </a:r>
            <a:r>
              <a:rPr sz="1600" spc="-45" dirty="0"/>
              <a:t> </a:t>
            </a:r>
            <a:r>
              <a:rPr sz="1600" dirty="0"/>
              <a:t>TWO</a:t>
            </a:r>
            <a:r>
              <a:rPr sz="1600" spc="-20" dirty="0"/>
              <a:t> </a:t>
            </a:r>
            <a:r>
              <a:rPr sz="1600" dirty="0"/>
              <a:t>OF</a:t>
            </a:r>
            <a:r>
              <a:rPr sz="1600" spc="-30" dirty="0"/>
              <a:t> </a:t>
            </a:r>
            <a:r>
              <a:rPr sz="1600" dirty="0"/>
              <a:t>THINKING</a:t>
            </a:r>
            <a:r>
              <a:rPr sz="1600" spc="-35" dirty="0"/>
              <a:t> </a:t>
            </a:r>
            <a:r>
              <a:rPr sz="1600" dirty="0"/>
              <a:t>CONNECTED</a:t>
            </a:r>
            <a:r>
              <a:rPr sz="1600" spc="-25" dirty="0"/>
              <a:t> </a:t>
            </a:r>
            <a:r>
              <a:rPr sz="1600" dirty="0"/>
              <a:t>OR</a:t>
            </a:r>
            <a:r>
              <a:rPr sz="1600" spc="-25" dirty="0"/>
              <a:t> NOT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/>
          </a:p>
          <a:p>
            <a:pPr marL="33020">
              <a:lnSpc>
                <a:spcPct val="100000"/>
              </a:lnSpc>
            </a:pPr>
            <a:r>
              <a:rPr sz="1600" dirty="0"/>
              <a:t>2.-</a:t>
            </a:r>
            <a:r>
              <a:rPr sz="1600" spc="-45" dirty="0"/>
              <a:t> </a:t>
            </a:r>
            <a:r>
              <a:rPr sz="1600" spc="-20" dirty="0"/>
              <a:t>WHAT</a:t>
            </a:r>
            <a:r>
              <a:rPr sz="1600" spc="-25" dirty="0"/>
              <a:t> </a:t>
            </a:r>
            <a:r>
              <a:rPr sz="1600" spc="-10" dirty="0"/>
              <a:t>SELF-</a:t>
            </a:r>
            <a:r>
              <a:rPr sz="1600" dirty="0"/>
              <a:t>CONTROL</a:t>
            </a:r>
            <a:r>
              <a:rPr sz="1600" spc="-40" dirty="0"/>
              <a:t> </a:t>
            </a:r>
            <a:r>
              <a:rPr sz="1600" dirty="0"/>
              <a:t>TECHNIQUE</a:t>
            </a:r>
            <a:r>
              <a:rPr sz="1600" spc="-30" dirty="0"/>
              <a:t> </a:t>
            </a:r>
            <a:r>
              <a:rPr sz="1600" dirty="0"/>
              <a:t>REQUIRE</a:t>
            </a:r>
            <a:r>
              <a:rPr sz="1600" spc="-50" dirty="0"/>
              <a:t> </a:t>
            </a:r>
            <a:r>
              <a:rPr sz="1600" dirty="0"/>
              <a:t>THE</a:t>
            </a:r>
            <a:r>
              <a:rPr sz="1600" spc="-30" dirty="0"/>
              <a:t> </a:t>
            </a:r>
            <a:r>
              <a:rPr sz="1600" dirty="0"/>
              <a:t>CRITICAL</a:t>
            </a:r>
            <a:r>
              <a:rPr sz="1600" spc="-30" dirty="0"/>
              <a:t> </a:t>
            </a:r>
            <a:r>
              <a:rPr sz="1600" spc="-25" dirty="0"/>
              <a:t>SITUATION</a:t>
            </a:r>
            <a:r>
              <a:rPr sz="1600" spc="-55" dirty="0"/>
              <a:t> </a:t>
            </a:r>
            <a:r>
              <a:rPr sz="1600" spc="-10" dirty="0"/>
              <a:t>ACCORDING</a:t>
            </a:r>
          </a:p>
          <a:p>
            <a:pPr marL="33020">
              <a:lnSpc>
                <a:spcPct val="100000"/>
              </a:lnSpc>
              <a:spcBef>
                <a:spcPts val="5"/>
              </a:spcBef>
            </a:pPr>
            <a:r>
              <a:rPr sz="1600" spc="-10" dirty="0"/>
              <a:t>MATRIX:</a:t>
            </a:r>
            <a:r>
              <a:rPr sz="1600" spc="-50" dirty="0"/>
              <a:t> </a:t>
            </a:r>
            <a:r>
              <a:rPr sz="1600" dirty="0"/>
              <a:t>SELF</a:t>
            </a:r>
            <a:r>
              <a:rPr sz="1600" spc="-55" dirty="0"/>
              <a:t> </a:t>
            </a:r>
            <a:r>
              <a:rPr sz="1600" spc="-10" dirty="0"/>
              <a:t>INTRUCTIONS</a:t>
            </a: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400"/>
          </a:p>
          <a:p>
            <a:pPr marL="12700">
              <a:lnSpc>
                <a:spcPct val="100000"/>
              </a:lnSpc>
            </a:pPr>
            <a:r>
              <a:rPr sz="1600" dirty="0"/>
              <a:t>3.-</a:t>
            </a:r>
            <a:r>
              <a:rPr sz="1600" spc="-45" dirty="0"/>
              <a:t> </a:t>
            </a:r>
            <a:r>
              <a:rPr sz="1600" dirty="0"/>
              <a:t>SELF</a:t>
            </a:r>
            <a:r>
              <a:rPr sz="1600" spc="-35" dirty="0"/>
              <a:t> </a:t>
            </a:r>
            <a:r>
              <a:rPr sz="1600" dirty="0"/>
              <a:t>INTRUCTIONS</a:t>
            </a:r>
            <a:r>
              <a:rPr sz="1600" spc="-45" dirty="0"/>
              <a:t> </a:t>
            </a:r>
            <a:r>
              <a:rPr sz="1600" dirty="0"/>
              <a:t>MUST</a:t>
            </a:r>
            <a:r>
              <a:rPr sz="1600" spc="-35" dirty="0"/>
              <a:t> </a:t>
            </a:r>
            <a:r>
              <a:rPr sz="1600" dirty="0"/>
              <a:t>BE</a:t>
            </a:r>
            <a:r>
              <a:rPr sz="1600" spc="-45" dirty="0"/>
              <a:t> </a:t>
            </a:r>
            <a:r>
              <a:rPr sz="1600" dirty="0"/>
              <a:t>ORIENTED</a:t>
            </a:r>
            <a:r>
              <a:rPr sz="1600" spc="-25" dirty="0"/>
              <a:t> </a:t>
            </a:r>
            <a:r>
              <a:rPr sz="1600" dirty="0"/>
              <a:t>TO</a:t>
            </a:r>
            <a:r>
              <a:rPr sz="1600" spc="-35" dirty="0"/>
              <a:t> </a:t>
            </a:r>
            <a:r>
              <a:rPr sz="1600" dirty="0"/>
              <a:t>PERFOMANCE</a:t>
            </a:r>
            <a:r>
              <a:rPr sz="1600" spc="-45" dirty="0"/>
              <a:t> </a:t>
            </a:r>
            <a:r>
              <a:rPr sz="1600" dirty="0"/>
              <a:t>THE</a:t>
            </a:r>
            <a:r>
              <a:rPr sz="1600" spc="-25" dirty="0"/>
              <a:t> </a:t>
            </a:r>
            <a:r>
              <a:rPr sz="1600" dirty="0"/>
              <a:t>CRITICAL</a:t>
            </a:r>
            <a:r>
              <a:rPr sz="1600" spc="-30" dirty="0"/>
              <a:t> </a:t>
            </a:r>
            <a:r>
              <a:rPr sz="1600" spc="-20" dirty="0"/>
              <a:t>TASK</a:t>
            </a:r>
            <a:r>
              <a:rPr sz="1600" spc="-30" dirty="0"/>
              <a:t> </a:t>
            </a:r>
            <a:r>
              <a:rPr sz="1600" dirty="0"/>
              <a:t>WITH</a:t>
            </a:r>
            <a:r>
              <a:rPr sz="1600" spc="-35" dirty="0"/>
              <a:t> </a:t>
            </a:r>
            <a:r>
              <a:rPr sz="1600" dirty="0"/>
              <a:t>SYSTEM</a:t>
            </a:r>
            <a:r>
              <a:rPr sz="1600" spc="-50" dirty="0"/>
              <a:t> </a:t>
            </a:r>
            <a:r>
              <a:rPr sz="1600" spc="-25" dirty="0"/>
              <a:t>TWO</a:t>
            </a:r>
          </a:p>
        </p:txBody>
      </p:sp>
      <p:sp>
        <p:nvSpPr>
          <p:cNvPr id="12" name="object 12"/>
          <p:cNvSpPr/>
          <p:nvPr/>
        </p:nvSpPr>
        <p:spPr>
          <a:xfrm>
            <a:off x="7516368" y="3429000"/>
            <a:ext cx="266508" cy="1201420"/>
          </a:xfrm>
          <a:custGeom>
            <a:avLst/>
            <a:gdLst/>
            <a:ahLst/>
            <a:cxnLst/>
            <a:rect l="l" t="t" r="r" b="b"/>
            <a:pathLst>
              <a:path w="256540" h="1201420">
                <a:moveTo>
                  <a:pt x="0" y="0"/>
                </a:moveTo>
                <a:lnTo>
                  <a:pt x="49845" y="1672"/>
                </a:lnTo>
                <a:lnTo>
                  <a:pt x="90535" y="6238"/>
                </a:lnTo>
                <a:lnTo>
                  <a:pt x="117961" y="13019"/>
                </a:lnTo>
                <a:lnTo>
                  <a:pt x="128015" y="21336"/>
                </a:lnTo>
                <a:lnTo>
                  <a:pt x="128015" y="579119"/>
                </a:lnTo>
                <a:lnTo>
                  <a:pt x="138070" y="587436"/>
                </a:lnTo>
                <a:lnTo>
                  <a:pt x="165496" y="594217"/>
                </a:lnTo>
                <a:lnTo>
                  <a:pt x="206186" y="598783"/>
                </a:lnTo>
                <a:lnTo>
                  <a:pt x="256031" y="600456"/>
                </a:lnTo>
                <a:lnTo>
                  <a:pt x="206186" y="602128"/>
                </a:lnTo>
                <a:lnTo>
                  <a:pt x="165496" y="606694"/>
                </a:lnTo>
                <a:lnTo>
                  <a:pt x="138070" y="613475"/>
                </a:lnTo>
                <a:lnTo>
                  <a:pt x="128015" y="621792"/>
                </a:lnTo>
                <a:lnTo>
                  <a:pt x="128015" y="1179576"/>
                </a:lnTo>
                <a:lnTo>
                  <a:pt x="117961" y="1187892"/>
                </a:lnTo>
                <a:lnTo>
                  <a:pt x="90535" y="1194673"/>
                </a:lnTo>
                <a:lnTo>
                  <a:pt x="49845" y="1199239"/>
                </a:lnTo>
                <a:lnTo>
                  <a:pt x="0" y="1200912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3" name="object 13"/>
          <p:cNvSpPr txBox="1"/>
          <p:nvPr/>
        </p:nvSpPr>
        <p:spPr>
          <a:xfrm>
            <a:off x="7873745" y="3848861"/>
            <a:ext cx="381158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sz="1600" spc="-3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latin typeface="Open Sans" panose="020B0606030504020204" pitchFamily="34" charset="0"/>
                <a:cs typeface="Open Sans" panose="020B0606030504020204" pitchFamily="34" charset="0"/>
              </a:rPr>
              <a:t>STEPS</a:t>
            </a:r>
            <a:r>
              <a:rPr sz="1600" spc="-2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latin typeface="Open Sans" panose="020B0606030504020204" pitchFamily="34" charset="0"/>
                <a:cs typeface="Open Sans" panose="020B0606030504020204" pitchFamily="34" charset="0"/>
              </a:rPr>
              <a:t>MUST</a:t>
            </a:r>
            <a:r>
              <a:rPr sz="1600" spc="-2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latin typeface="Open Sans" panose="020B0606030504020204" pitchFamily="34" charset="0"/>
                <a:cs typeface="Open Sans" panose="020B0606030504020204" pitchFamily="34" charset="0"/>
              </a:rPr>
              <a:t>BE</a:t>
            </a:r>
            <a:r>
              <a:rPr sz="1600" spc="-2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latin typeface="Open Sans" panose="020B0606030504020204" pitchFamily="34" charset="0"/>
                <a:cs typeface="Open Sans" panose="020B0606030504020204" pitchFamily="34" charset="0"/>
              </a:rPr>
              <a:t>READ</a:t>
            </a:r>
            <a:r>
              <a:rPr sz="1600" spc="-1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latin typeface="Open Sans" panose="020B0606030504020204" pitchFamily="34" charset="0"/>
                <a:cs typeface="Open Sans" panose="020B0606030504020204" pitchFamily="34" charset="0"/>
              </a:rPr>
              <a:t>OUT</a:t>
            </a:r>
            <a:r>
              <a:rPr sz="1600" spc="-2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spc="-10" dirty="0">
                <a:latin typeface="Open Sans" panose="020B0606030504020204" pitchFamily="34" charset="0"/>
                <a:cs typeface="Open Sans" panose="020B0606030504020204" pitchFamily="34" charset="0"/>
              </a:rPr>
              <a:t>ALOUD</a:t>
            </a:r>
            <a:endParaRPr sz="16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51530" y="6072123"/>
            <a:ext cx="342646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4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2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18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F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10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3372" y="4934457"/>
            <a:ext cx="76865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Open Sans" panose="020B0606030504020204" pitchFamily="34" charset="0"/>
                <a:cs typeface="Open Sans" panose="020B0606030504020204" pitchFamily="34" charset="0"/>
              </a:rPr>
              <a:t>4.-</a:t>
            </a:r>
            <a:r>
              <a:rPr sz="1600" spc="-4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latin typeface="Open Sans" panose="020B0606030504020204" pitchFamily="34" charset="0"/>
                <a:cs typeface="Open Sans" panose="020B0606030504020204" pitchFamily="34" charset="0"/>
              </a:rPr>
              <a:t>REINFORCEMENT</a:t>
            </a:r>
            <a:r>
              <a:rPr sz="1600" spc="-3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latin typeface="Open Sans" panose="020B0606030504020204" pitchFamily="34" charset="0"/>
                <a:cs typeface="Open Sans" panose="020B0606030504020204" pitchFamily="34" charset="0"/>
              </a:rPr>
              <a:t>RIGHT</a:t>
            </a:r>
            <a:r>
              <a:rPr sz="1600" spc="-2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spc="-10" dirty="0">
                <a:latin typeface="Open Sans" panose="020B0606030504020204" pitchFamily="34" charset="0"/>
                <a:cs typeface="Open Sans" panose="020B0606030504020204" pitchFamily="34" charset="0"/>
              </a:rPr>
              <a:t>BEHAVIORS</a:t>
            </a:r>
            <a:r>
              <a:rPr sz="1600" spc="-3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latin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sz="1600" spc="-3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latin typeface="Open Sans" panose="020B0606030504020204" pitchFamily="34" charset="0"/>
                <a:cs typeface="Open Sans" panose="020B0606030504020204" pitchFamily="34" charset="0"/>
              </a:rPr>
              <a:t>RETRAINING</a:t>
            </a:r>
            <a:r>
              <a:rPr sz="1600" spc="-3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latin typeface="Open Sans" panose="020B0606030504020204" pitchFamily="34" charset="0"/>
                <a:cs typeface="Open Sans" panose="020B0606030504020204" pitchFamily="34" charset="0"/>
              </a:rPr>
              <a:t>WRONG</a:t>
            </a:r>
            <a:r>
              <a:rPr sz="1600" spc="-3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spc="-10" dirty="0">
                <a:latin typeface="Open Sans" panose="020B0606030504020204" pitchFamily="34" charset="0"/>
                <a:cs typeface="Open Sans" panose="020B0606030504020204" pitchFamily="34" charset="0"/>
              </a:rPr>
              <a:t>DECISITIONS</a:t>
            </a:r>
            <a:endParaRPr sz="16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object 20">
            <a:extLst>
              <a:ext uri="{FF2B5EF4-FFF2-40B4-BE49-F238E27FC236}">
                <a16:creationId xmlns:a16="http://schemas.microsoft.com/office/drawing/2014/main" id="{CC87E09F-56F7-D8C8-B10A-0B95BFAC6B3B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87230" y="5921305"/>
            <a:ext cx="1362455" cy="63855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238">
              <a:alpha val="7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00929" y="4384294"/>
            <a:ext cx="2360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FFFFFF"/>
                </a:solidFill>
                <a:latin typeface="Open Sans"/>
                <a:cs typeface="Open Sans"/>
              </a:rPr>
              <a:t>w</a:t>
            </a:r>
            <a:r>
              <a:rPr sz="1600" spc="-1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Open Sans"/>
                <a:cs typeface="Open Sans"/>
              </a:rPr>
              <a:t>w</a:t>
            </a:r>
            <a:r>
              <a:rPr sz="1600" spc="-1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Open Sans"/>
                <a:cs typeface="Open Sans"/>
              </a:rPr>
              <a:t>w</a:t>
            </a:r>
            <a:r>
              <a:rPr sz="1600" spc="-18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Open Sans"/>
                <a:cs typeface="Open Sans"/>
              </a:rPr>
              <a:t>.</a:t>
            </a:r>
            <a:r>
              <a:rPr sz="1600" spc="-1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sz="1600" spc="-1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1600" spc="-1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sz="1600" spc="-1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sz="1600" spc="-1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Open Sans"/>
                <a:cs typeface="Open Sans"/>
              </a:rPr>
              <a:t>2</a:t>
            </a:r>
            <a:r>
              <a:rPr sz="1600" spc="-114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Open Sans"/>
                <a:cs typeface="Open Sans"/>
              </a:rPr>
              <a:t>0</a:t>
            </a:r>
            <a:r>
              <a:rPr sz="1600" spc="-114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Open Sans"/>
                <a:cs typeface="Open Sans"/>
              </a:rPr>
              <a:t>2</a:t>
            </a:r>
            <a:r>
              <a:rPr sz="1600" spc="-1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Open Sans"/>
                <a:cs typeface="Open Sans"/>
              </a:rPr>
              <a:t>2</a:t>
            </a:r>
            <a:r>
              <a:rPr sz="1600" spc="-114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Open Sans"/>
                <a:cs typeface="Open Sans"/>
              </a:rPr>
              <a:t>.</a:t>
            </a:r>
            <a:r>
              <a:rPr sz="1600" spc="-1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sz="1600" spc="-10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1600" spc="-1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endParaRPr sz="1600">
              <a:latin typeface="Open Sans"/>
              <a:cs typeface="Open San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54807" y="1581911"/>
            <a:ext cx="2996184" cy="23119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69007" y="5501640"/>
            <a:ext cx="1319783" cy="8016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12564" y="5699759"/>
            <a:ext cx="2903219" cy="40538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39556" y="5660135"/>
            <a:ext cx="1583436" cy="486155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6096000" y="1397508"/>
            <a:ext cx="0" cy="2489200"/>
          </a:xfrm>
          <a:custGeom>
            <a:avLst/>
            <a:gdLst/>
            <a:ahLst/>
            <a:cxnLst/>
            <a:rect l="l" t="t" r="r" b="b"/>
            <a:pathLst>
              <a:path h="2489200">
                <a:moveTo>
                  <a:pt x="0" y="0"/>
                </a:moveTo>
                <a:lnTo>
                  <a:pt x="0" y="248919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8">
            <a:extLst>
              <a:ext uri="{FF2B5EF4-FFF2-40B4-BE49-F238E27FC236}">
                <a16:creationId xmlns:a16="http://schemas.microsoft.com/office/drawing/2014/main" id="{1C58B294-1BB1-48F1-EDD9-A1B108DBE2E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21001" y="2319655"/>
            <a:ext cx="2100494" cy="6449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49" y="0"/>
            <a:ext cx="12198350" cy="6858000"/>
            <a:chOff x="-6349" y="0"/>
            <a:chExt cx="1219835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34471" y="3718559"/>
              <a:ext cx="1557527" cy="313943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1441703"/>
              <a:ext cx="7187565" cy="2265045"/>
            </a:xfrm>
            <a:custGeom>
              <a:avLst/>
              <a:gdLst/>
              <a:ahLst/>
              <a:cxnLst/>
              <a:rect l="l" t="t" r="r" b="b"/>
              <a:pathLst>
                <a:path w="7187565" h="2265045">
                  <a:moveTo>
                    <a:pt x="6054851" y="2264664"/>
                  </a:moveTo>
                  <a:lnTo>
                    <a:pt x="0" y="2264664"/>
                  </a:lnTo>
                </a:path>
                <a:path w="7187565" h="2265045">
                  <a:moveTo>
                    <a:pt x="0" y="0"/>
                  </a:moveTo>
                  <a:lnTo>
                    <a:pt x="6054851" y="0"/>
                  </a:lnTo>
                  <a:lnTo>
                    <a:pt x="6102715" y="993"/>
                  </a:lnTo>
                  <a:lnTo>
                    <a:pt x="6150072" y="3947"/>
                  </a:lnTo>
                  <a:lnTo>
                    <a:pt x="6196884" y="8822"/>
                  </a:lnTo>
                  <a:lnTo>
                    <a:pt x="6243111" y="15580"/>
                  </a:lnTo>
                  <a:lnTo>
                    <a:pt x="6288714" y="24180"/>
                  </a:lnTo>
                  <a:lnTo>
                    <a:pt x="6333654" y="34583"/>
                  </a:lnTo>
                  <a:lnTo>
                    <a:pt x="6377891" y="46751"/>
                  </a:lnTo>
                  <a:lnTo>
                    <a:pt x="6421385" y="60643"/>
                  </a:lnTo>
                  <a:lnTo>
                    <a:pt x="6464098" y="76221"/>
                  </a:lnTo>
                  <a:lnTo>
                    <a:pt x="6505991" y="93445"/>
                  </a:lnTo>
                  <a:lnTo>
                    <a:pt x="6547023" y="112276"/>
                  </a:lnTo>
                  <a:lnTo>
                    <a:pt x="6587157" y="132674"/>
                  </a:lnTo>
                  <a:lnTo>
                    <a:pt x="6626351" y="154601"/>
                  </a:lnTo>
                  <a:lnTo>
                    <a:pt x="6664568" y="178016"/>
                  </a:lnTo>
                  <a:lnTo>
                    <a:pt x="6701767" y="202882"/>
                  </a:lnTo>
                  <a:lnTo>
                    <a:pt x="6737910" y="229157"/>
                  </a:lnTo>
                  <a:lnTo>
                    <a:pt x="6772957" y="256804"/>
                  </a:lnTo>
                  <a:lnTo>
                    <a:pt x="6806869" y="285782"/>
                  </a:lnTo>
                  <a:lnTo>
                    <a:pt x="6839607" y="316052"/>
                  </a:lnTo>
                  <a:lnTo>
                    <a:pt x="6871130" y="347576"/>
                  </a:lnTo>
                  <a:lnTo>
                    <a:pt x="6901401" y="380313"/>
                  </a:lnTo>
                  <a:lnTo>
                    <a:pt x="6930379" y="414225"/>
                  </a:lnTo>
                  <a:lnTo>
                    <a:pt x="6958026" y="449272"/>
                  </a:lnTo>
                  <a:lnTo>
                    <a:pt x="6984301" y="485415"/>
                  </a:lnTo>
                  <a:lnTo>
                    <a:pt x="7009166" y="522615"/>
                  </a:lnTo>
                  <a:lnTo>
                    <a:pt x="7032582" y="560831"/>
                  </a:lnTo>
                  <a:lnTo>
                    <a:pt x="7054509" y="600026"/>
                  </a:lnTo>
                  <a:lnTo>
                    <a:pt x="7074907" y="640159"/>
                  </a:lnTo>
                  <a:lnTo>
                    <a:pt x="7093738" y="681192"/>
                  </a:lnTo>
                  <a:lnTo>
                    <a:pt x="7110962" y="723084"/>
                  </a:lnTo>
                  <a:lnTo>
                    <a:pt x="7126540" y="765798"/>
                  </a:lnTo>
                  <a:lnTo>
                    <a:pt x="7140432" y="809292"/>
                  </a:lnTo>
                  <a:lnTo>
                    <a:pt x="7152600" y="853529"/>
                  </a:lnTo>
                  <a:lnTo>
                    <a:pt x="7163003" y="898468"/>
                  </a:lnTo>
                  <a:lnTo>
                    <a:pt x="7171603" y="944071"/>
                  </a:lnTo>
                  <a:lnTo>
                    <a:pt x="7178360" y="990298"/>
                  </a:lnTo>
                  <a:lnTo>
                    <a:pt x="7183236" y="1037110"/>
                  </a:lnTo>
                  <a:lnTo>
                    <a:pt x="7186190" y="1084468"/>
                  </a:lnTo>
                  <a:lnTo>
                    <a:pt x="7187183" y="1132332"/>
                  </a:lnTo>
                  <a:lnTo>
                    <a:pt x="7186190" y="1180195"/>
                  </a:lnTo>
                  <a:lnTo>
                    <a:pt x="7183236" y="1227553"/>
                  </a:lnTo>
                  <a:lnTo>
                    <a:pt x="7178360" y="1274365"/>
                  </a:lnTo>
                  <a:lnTo>
                    <a:pt x="7171603" y="1320592"/>
                  </a:lnTo>
                  <a:lnTo>
                    <a:pt x="7163003" y="1366195"/>
                  </a:lnTo>
                  <a:lnTo>
                    <a:pt x="7152600" y="1411134"/>
                  </a:lnTo>
                  <a:lnTo>
                    <a:pt x="7140432" y="1455371"/>
                  </a:lnTo>
                  <a:lnTo>
                    <a:pt x="7126540" y="1498865"/>
                  </a:lnTo>
                  <a:lnTo>
                    <a:pt x="7110962" y="1541579"/>
                  </a:lnTo>
                  <a:lnTo>
                    <a:pt x="7093738" y="1583471"/>
                  </a:lnTo>
                  <a:lnTo>
                    <a:pt x="7074907" y="1624504"/>
                  </a:lnTo>
                  <a:lnTo>
                    <a:pt x="7054509" y="1664637"/>
                  </a:lnTo>
                  <a:lnTo>
                    <a:pt x="7032582" y="1703831"/>
                  </a:lnTo>
                  <a:lnTo>
                    <a:pt x="7009166" y="1742048"/>
                  </a:lnTo>
                  <a:lnTo>
                    <a:pt x="6984301" y="1779248"/>
                  </a:lnTo>
                  <a:lnTo>
                    <a:pt x="6958026" y="1815391"/>
                  </a:lnTo>
                  <a:lnTo>
                    <a:pt x="6930379" y="1850438"/>
                  </a:lnTo>
                  <a:lnTo>
                    <a:pt x="6901401" y="1884350"/>
                  </a:lnTo>
                  <a:lnTo>
                    <a:pt x="6871130" y="1917087"/>
                  </a:lnTo>
                  <a:lnTo>
                    <a:pt x="6839607" y="1948611"/>
                  </a:lnTo>
                  <a:lnTo>
                    <a:pt x="6806869" y="1978881"/>
                  </a:lnTo>
                  <a:lnTo>
                    <a:pt x="6772957" y="2007859"/>
                  </a:lnTo>
                  <a:lnTo>
                    <a:pt x="6737910" y="2035506"/>
                  </a:lnTo>
                  <a:lnTo>
                    <a:pt x="6701767" y="2061781"/>
                  </a:lnTo>
                  <a:lnTo>
                    <a:pt x="6664568" y="2086647"/>
                  </a:lnTo>
                  <a:lnTo>
                    <a:pt x="6626351" y="2110062"/>
                  </a:lnTo>
                  <a:lnTo>
                    <a:pt x="6587157" y="2131989"/>
                  </a:lnTo>
                  <a:lnTo>
                    <a:pt x="6547023" y="2152387"/>
                  </a:lnTo>
                  <a:lnTo>
                    <a:pt x="6505991" y="2171218"/>
                  </a:lnTo>
                  <a:lnTo>
                    <a:pt x="6464098" y="2188442"/>
                  </a:lnTo>
                  <a:lnTo>
                    <a:pt x="6421385" y="2204020"/>
                  </a:lnTo>
                  <a:lnTo>
                    <a:pt x="6377891" y="2217912"/>
                  </a:lnTo>
                  <a:lnTo>
                    <a:pt x="6333654" y="2230080"/>
                  </a:lnTo>
                  <a:lnTo>
                    <a:pt x="6288714" y="2240483"/>
                  </a:lnTo>
                  <a:lnTo>
                    <a:pt x="6243111" y="2249083"/>
                  </a:lnTo>
                  <a:lnTo>
                    <a:pt x="6196884" y="2255841"/>
                  </a:lnTo>
                  <a:lnTo>
                    <a:pt x="6150072" y="2260716"/>
                  </a:lnTo>
                  <a:lnTo>
                    <a:pt x="6102715" y="2263670"/>
                  </a:lnTo>
                  <a:lnTo>
                    <a:pt x="6054851" y="226466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1279" y="1802892"/>
              <a:ext cx="11341735" cy="2265045"/>
            </a:xfrm>
            <a:custGeom>
              <a:avLst/>
              <a:gdLst/>
              <a:ahLst/>
              <a:cxnLst/>
              <a:rect l="l" t="t" r="r" b="b"/>
              <a:pathLst>
                <a:path w="11341735" h="2265045">
                  <a:moveTo>
                    <a:pt x="10209288" y="0"/>
                  </a:moveTo>
                  <a:lnTo>
                    <a:pt x="1132344" y="0"/>
                  </a:lnTo>
                  <a:lnTo>
                    <a:pt x="1084479" y="993"/>
                  </a:lnTo>
                  <a:lnTo>
                    <a:pt x="1037120" y="3947"/>
                  </a:lnTo>
                  <a:lnTo>
                    <a:pt x="990306" y="8822"/>
                  </a:lnTo>
                  <a:lnTo>
                    <a:pt x="944078" y="15580"/>
                  </a:lnTo>
                  <a:lnTo>
                    <a:pt x="898474" y="24180"/>
                  </a:lnTo>
                  <a:lnTo>
                    <a:pt x="853533" y="34583"/>
                  </a:lnTo>
                  <a:lnTo>
                    <a:pt x="809296" y="46751"/>
                  </a:lnTo>
                  <a:lnTo>
                    <a:pt x="765800" y="60643"/>
                  </a:lnTo>
                  <a:lnTo>
                    <a:pt x="723087" y="76221"/>
                  </a:lnTo>
                  <a:lnTo>
                    <a:pt x="681194" y="93445"/>
                  </a:lnTo>
                  <a:lnTo>
                    <a:pt x="640161" y="112276"/>
                  </a:lnTo>
                  <a:lnTo>
                    <a:pt x="600028" y="132674"/>
                  </a:lnTo>
                  <a:lnTo>
                    <a:pt x="560833" y="154601"/>
                  </a:lnTo>
                  <a:lnTo>
                    <a:pt x="522616" y="178016"/>
                  </a:lnTo>
                  <a:lnTo>
                    <a:pt x="485417" y="202882"/>
                  </a:lnTo>
                  <a:lnTo>
                    <a:pt x="449274" y="229157"/>
                  </a:lnTo>
                  <a:lnTo>
                    <a:pt x="414227" y="256804"/>
                  </a:lnTo>
                  <a:lnTo>
                    <a:pt x="380316" y="285782"/>
                  </a:lnTo>
                  <a:lnTo>
                    <a:pt x="347579" y="316052"/>
                  </a:lnTo>
                  <a:lnTo>
                    <a:pt x="316056" y="347576"/>
                  </a:lnTo>
                  <a:lnTo>
                    <a:pt x="285786" y="380313"/>
                  </a:lnTo>
                  <a:lnTo>
                    <a:pt x="256808" y="414225"/>
                  </a:lnTo>
                  <a:lnTo>
                    <a:pt x="229162" y="449272"/>
                  </a:lnTo>
                  <a:lnTo>
                    <a:pt x="202887" y="485415"/>
                  </a:lnTo>
                  <a:lnTo>
                    <a:pt x="178023" y="522615"/>
                  </a:lnTo>
                  <a:lnTo>
                    <a:pt x="154608" y="560832"/>
                  </a:lnTo>
                  <a:lnTo>
                    <a:pt x="132682" y="600026"/>
                  </a:lnTo>
                  <a:lnTo>
                    <a:pt x="112284" y="640159"/>
                  </a:lnTo>
                  <a:lnTo>
                    <a:pt x="93454" y="681192"/>
                  </a:lnTo>
                  <a:lnTo>
                    <a:pt x="76231" y="723084"/>
                  </a:lnTo>
                  <a:lnTo>
                    <a:pt x="60653" y="765798"/>
                  </a:lnTo>
                  <a:lnTo>
                    <a:pt x="46762" y="809292"/>
                  </a:lnTo>
                  <a:lnTo>
                    <a:pt x="34594" y="853529"/>
                  </a:lnTo>
                  <a:lnTo>
                    <a:pt x="24191" y="898468"/>
                  </a:lnTo>
                  <a:lnTo>
                    <a:pt x="15592" y="944071"/>
                  </a:lnTo>
                  <a:lnTo>
                    <a:pt x="8835" y="990298"/>
                  </a:lnTo>
                  <a:lnTo>
                    <a:pt x="3959" y="1037110"/>
                  </a:lnTo>
                  <a:lnTo>
                    <a:pt x="1006" y="1084468"/>
                  </a:lnTo>
                  <a:lnTo>
                    <a:pt x="0" y="1132332"/>
                  </a:lnTo>
                  <a:lnTo>
                    <a:pt x="993" y="1180195"/>
                  </a:lnTo>
                  <a:lnTo>
                    <a:pt x="3947" y="1227553"/>
                  </a:lnTo>
                  <a:lnTo>
                    <a:pt x="8822" y="1274365"/>
                  </a:lnTo>
                  <a:lnTo>
                    <a:pt x="15579" y="1320592"/>
                  </a:lnTo>
                  <a:lnTo>
                    <a:pt x="24179" y="1366195"/>
                  </a:lnTo>
                  <a:lnTo>
                    <a:pt x="34582" y="1411134"/>
                  </a:lnTo>
                  <a:lnTo>
                    <a:pt x="46749" y="1455371"/>
                  </a:lnTo>
                  <a:lnTo>
                    <a:pt x="60641" y="1498865"/>
                  </a:lnTo>
                  <a:lnTo>
                    <a:pt x="76218" y="1541579"/>
                  </a:lnTo>
                  <a:lnTo>
                    <a:pt x="93441" y="1583471"/>
                  </a:lnTo>
                  <a:lnTo>
                    <a:pt x="112272" y="1624504"/>
                  </a:lnTo>
                  <a:lnTo>
                    <a:pt x="132670" y="1664637"/>
                  </a:lnTo>
                  <a:lnTo>
                    <a:pt x="154596" y="1703832"/>
                  </a:lnTo>
                  <a:lnTo>
                    <a:pt x="178011" y="1742048"/>
                  </a:lnTo>
                  <a:lnTo>
                    <a:pt x="202875" y="1779248"/>
                  </a:lnTo>
                  <a:lnTo>
                    <a:pt x="229150" y="1815391"/>
                  </a:lnTo>
                  <a:lnTo>
                    <a:pt x="256796" y="1850438"/>
                  </a:lnTo>
                  <a:lnTo>
                    <a:pt x="285774" y="1884350"/>
                  </a:lnTo>
                  <a:lnTo>
                    <a:pt x="316045" y="1917087"/>
                  </a:lnTo>
                  <a:lnTo>
                    <a:pt x="347568" y="1948611"/>
                  </a:lnTo>
                  <a:lnTo>
                    <a:pt x="380305" y="1978881"/>
                  </a:lnTo>
                  <a:lnTo>
                    <a:pt x="414217" y="2007859"/>
                  </a:lnTo>
                  <a:lnTo>
                    <a:pt x="449264" y="2035506"/>
                  </a:lnTo>
                  <a:lnTo>
                    <a:pt x="485407" y="2061781"/>
                  </a:lnTo>
                  <a:lnTo>
                    <a:pt x="522607" y="2086647"/>
                  </a:lnTo>
                  <a:lnTo>
                    <a:pt x="560824" y="2110062"/>
                  </a:lnTo>
                  <a:lnTo>
                    <a:pt x="600019" y="2131989"/>
                  </a:lnTo>
                  <a:lnTo>
                    <a:pt x="640153" y="2152387"/>
                  </a:lnTo>
                  <a:lnTo>
                    <a:pt x="681186" y="2171218"/>
                  </a:lnTo>
                  <a:lnTo>
                    <a:pt x="723080" y="2188442"/>
                  </a:lnTo>
                  <a:lnTo>
                    <a:pt x="765794" y="2204020"/>
                  </a:lnTo>
                  <a:lnTo>
                    <a:pt x="809290" y="2217912"/>
                  </a:lnTo>
                  <a:lnTo>
                    <a:pt x="853528" y="2230080"/>
                  </a:lnTo>
                  <a:lnTo>
                    <a:pt x="898469" y="2240483"/>
                  </a:lnTo>
                  <a:lnTo>
                    <a:pt x="944074" y="2249083"/>
                  </a:lnTo>
                  <a:lnTo>
                    <a:pt x="990303" y="2255841"/>
                  </a:lnTo>
                  <a:lnTo>
                    <a:pt x="1037118" y="2260716"/>
                  </a:lnTo>
                  <a:lnTo>
                    <a:pt x="1084478" y="2263670"/>
                  </a:lnTo>
                  <a:lnTo>
                    <a:pt x="1132344" y="2264664"/>
                  </a:lnTo>
                  <a:lnTo>
                    <a:pt x="10209288" y="2264664"/>
                  </a:lnTo>
                  <a:lnTo>
                    <a:pt x="10257152" y="2263670"/>
                  </a:lnTo>
                  <a:lnTo>
                    <a:pt x="10304509" y="2260716"/>
                  </a:lnTo>
                  <a:lnTo>
                    <a:pt x="10351321" y="2255841"/>
                  </a:lnTo>
                  <a:lnTo>
                    <a:pt x="10397548" y="2249083"/>
                  </a:lnTo>
                  <a:lnTo>
                    <a:pt x="10443151" y="2240483"/>
                  </a:lnTo>
                  <a:lnTo>
                    <a:pt x="10488091" y="2230080"/>
                  </a:lnTo>
                  <a:lnTo>
                    <a:pt x="10532327" y="2217912"/>
                  </a:lnTo>
                  <a:lnTo>
                    <a:pt x="10575822" y="2204020"/>
                  </a:lnTo>
                  <a:lnTo>
                    <a:pt x="10618535" y="2188442"/>
                  </a:lnTo>
                  <a:lnTo>
                    <a:pt x="10660428" y="2171218"/>
                  </a:lnTo>
                  <a:lnTo>
                    <a:pt x="10701460" y="2152387"/>
                  </a:lnTo>
                  <a:lnTo>
                    <a:pt x="10741594" y="2131989"/>
                  </a:lnTo>
                  <a:lnTo>
                    <a:pt x="10780788" y="2110062"/>
                  </a:lnTo>
                  <a:lnTo>
                    <a:pt x="10819005" y="2086647"/>
                  </a:lnTo>
                  <a:lnTo>
                    <a:pt x="10856204" y="2061781"/>
                  </a:lnTo>
                  <a:lnTo>
                    <a:pt x="10892347" y="2035506"/>
                  </a:lnTo>
                  <a:lnTo>
                    <a:pt x="10927394" y="2007859"/>
                  </a:lnTo>
                  <a:lnTo>
                    <a:pt x="10961306" y="1978881"/>
                  </a:lnTo>
                  <a:lnTo>
                    <a:pt x="10994044" y="1948611"/>
                  </a:lnTo>
                  <a:lnTo>
                    <a:pt x="11025567" y="1917087"/>
                  </a:lnTo>
                  <a:lnTo>
                    <a:pt x="11055838" y="1884350"/>
                  </a:lnTo>
                  <a:lnTo>
                    <a:pt x="11084816" y="1850438"/>
                  </a:lnTo>
                  <a:lnTo>
                    <a:pt x="11112463" y="1815391"/>
                  </a:lnTo>
                  <a:lnTo>
                    <a:pt x="11138738" y="1779248"/>
                  </a:lnTo>
                  <a:lnTo>
                    <a:pt x="11163603" y="1742048"/>
                  </a:lnTo>
                  <a:lnTo>
                    <a:pt x="11187019" y="1703832"/>
                  </a:lnTo>
                  <a:lnTo>
                    <a:pt x="11208945" y="1664637"/>
                  </a:lnTo>
                  <a:lnTo>
                    <a:pt x="11229344" y="1624504"/>
                  </a:lnTo>
                  <a:lnTo>
                    <a:pt x="11248175" y="1583471"/>
                  </a:lnTo>
                  <a:lnTo>
                    <a:pt x="11265399" y="1541579"/>
                  </a:lnTo>
                  <a:lnTo>
                    <a:pt x="11280977" y="1498865"/>
                  </a:lnTo>
                  <a:lnTo>
                    <a:pt x="11294869" y="1455371"/>
                  </a:lnTo>
                  <a:lnTo>
                    <a:pt x="11307036" y="1411134"/>
                  </a:lnTo>
                  <a:lnTo>
                    <a:pt x="11317440" y="1366195"/>
                  </a:lnTo>
                  <a:lnTo>
                    <a:pt x="11326040" y="1320592"/>
                  </a:lnTo>
                  <a:lnTo>
                    <a:pt x="11332797" y="1274365"/>
                  </a:lnTo>
                  <a:lnTo>
                    <a:pt x="11337673" y="1227553"/>
                  </a:lnTo>
                  <a:lnTo>
                    <a:pt x="11340627" y="1180195"/>
                  </a:lnTo>
                  <a:lnTo>
                    <a:pt x="11341620" y="1132332"/>
                  </a:lnTo>
                  <a:lnTo>
                    <a:pt x="11340627" y="1084468"/>
                  </a:lnTo>
                  <a:lnTo>
                    <a:pt x="11337673" y="1037110"/>
                  </a:lnTo>
                  <a:lnTo>
                    <a:pt x="11332797" y="990298"/>
                  </a:lnTo>
                  <a:lnTo>
                    <a:pt x="11326040" y="944071"/>
                  </a:lnTo>
                  <a:lnTo>
                    <a:pt x="11317440" y="898468"/>
                  </a:lnTo>
                  <a:lnTo>
                    <a:pt x="11307036" y="853529"/>
                  </a:lnTo>
                  <a:lnTo>
                    <a:pt x="11294869" y="809292"/>
                  </a:lnTo>
                  <a:lnTo>
                    <a:pt x="11280977" y="765798"/>
                  </a:lnTo>
                  <a:lnTo>
                    <a:pt x="11265399" y="723084"/>
                  </a:lnTo>
                  <a:lnTo>
                    <a:pt x="11248175" y="681192"/>
                  </a:lnTo>
                  <a:lnTo>
                    <a:pt x="11229344" y="640159"/>
                  </a:lnTo>
                  <a:lnTo>
                    <a:pt x="11208945" y="600026"/>
                  </a:lnTo>
                  <a:lnTo>
                    <a:pt x="11187019" y="560832"/>
                  </a:lnTo>
                  <a:lnTo>
                    <a:pt x="11163603" y="522615"/>
                  </a:lnTo>
                  <a:lnTo>
                    <a:pt x="11138738" y="485415"/>
                  </a:lnTo>
                  <a:lnTo>
                    <a:pt x="11112463" y="449272"/>
                  </a:lnTo>
                  <a:lnTo>
                    <a:pt x="11084816" y="414225"/>
                  </a:lnTo>
                  <a:lnTo>
                    <a:pt x="11055838" y="380313"/>
                  </a:lnTo>
                  <a:lnTo>
                    <a:pt x="11025567" y="347576"/>
                  </a:lnTo>
                  <a:lnTo>
                    <a:pt x="10994044" y="316052"/>
                  </a:lnTo>
                  <a:lnTo>
                    <a:pt x="10961306" y="285782"/>
                  </a:lnTo>
                  <a:lnTo>
                    <a:pt x="10927394" y="256804"/>
                  </a:lnTo>
                  <a:lnTo>
                    <a:pt x="10892347" y="229157"/>
                  </a:lnTo>
                  <a:lnTo>
                    <a:pt x="10856204" y="202882"/>
                  </a:lnTo>
                  <a:lnTo>
                    <a:pt x="10819005" y="178016"/>
                  </a:lnTo>
                  <a:lnTo>
                    <a:pt x="10780788" y="154601"/>
                  </a:lnTo>
                  <a:lnTo>
                    <a:pt x="10741594" y="132674"/>
                  </a:lnTo>
                  <a:lnTo>
                    <a:pt x="10701460" y="112276"/>
                  </a:lnTo>
                  <a:lnTo>
                    <a:pt x="10660428" y="93445"/>
                  </a:lnTo>
                  <a:lnTo>
                    <a:pt x="10618535" y="76221"/>
                  </a:lnTo>
                  <a:lnTo>
                    <a:pt x="10575822" y="60643"/>
                  </a:lnTo>
                  <a:lnTo>
                    <a:pt x="10532327" y="46751"/>
                  </a:lnTo>
                  <a:lnTo>
                    <a:pt x="10488091" y="34583"/>
                  </a:lnTo>
                  <a:lnTo>
                    <a:pt x="10443151" y="24180"/>
                  </a:lnTo>
                  <a:lnTo>
                    <a:pt x="10397548" y="15580"/>
                  </a:lnTo>
                  <a:lnTo>
                    <a:pt x="10351321" y="8822"/>
                  </a:lnTo>
                  <a:lnTo>
                    <a:pt x="10304509" y="3947"/>
                  </a:lnTo>
                  <a:lnTo>
                    <a:pt x="10257152" y="993"/>
                  </a:lnTo>
                  <a:lnTo>
                    <a:pt x="10209288" y="0"/>
                  </a:lnTo>
                  <a:close/>
                </a:path>
              </a:pathLst>
            </a:custGeom>
            <a:solidFill>
              <a:srgbClr val="006238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6384" y="2225039"/>
              <a:ext cx="2318004" cy="32918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07465" y="2667127"/>
            <a:ext cx="3108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7175" algn="l"/>
              </a:tabLst>
            </a:pPr>
            <a:r>
              <a:rPr sz="2400" spc="195" dirty="0">
                <a:solidFill>
                  <a:srgbClr val="FFFFFF"/>
                </a:solidFill>
              </a:rPr>
              <a:t>HUM</a:t>
            </a:r>
            <a:r>
              <a:rPr sz="2400" spc="-320" dirty="0">
                <a:solidFill>
                  <a:srgbClr val="FFFFFF"/>
                </a:solidFill>
              </a:rPr>
              <a:t> </a:t>
            </a:r>
            <a:r>
              <a:rPr sz="2400" spc="120" dirty="0">
                <a:solidFill>
                  <a:srgbClr val="FFFFFF"/>
                </a:solidFill>
              </a:rPr>
              <a:t>AN</a:t>
            </a:r>
            <a:r>
              <a:rPr sz="2400" dirty="0">
                <a:solidFill>
                  <a:srgbClr val="FFFFFF"/>
                </a:solidFill>
              </a:rPr>
              <a:t>	</a:t>
            </a:r>
            <a:r>
              <a:rPr sz="2400" spc="220" dirty="0">
                <a:solidFill>
                  <a:srgbClr val="FFFFFF"/>
                </a:solidFill>
              </a:rPr>
              <a:t>FACTORS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1007465" y="3112135"/>
            <a:ext cx="73755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58570" algn="l"/>
                <a:tab pos="2363470" algn="l"/>
                <a:tab pos="3119120" algn="l"/>
                <a:tab pos="3919854" algn="l"/>
                <a:tab pos="5462905" algn="l"/>
              </a:tabLst>
            </a:pPr>
            <a:r>
              <a:rPr sz="2000" dirty="0">
                <a:solidFill>
                  <a:srgbClr val="FFFFFF"/>
                </a:solidFill>
                <a:latin typeface="Open Sans"/>
                <a:cs typeface="Open Sans"/>
              </a:rPr>
              <a:t>H</a:t>
            </a:r>
            <a:r>
              <a:rPr sz="2000" spc="-2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/>
                <a:cs typeface="Open Sans"/>
              </a:rPr>
              <a:t>U</a:t>
            </a:r>
            <a:r>
              <a:rPr sz="2000" spc="-2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sz="2000" spc="-2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2000" spc="-2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2000" dirty="0">
                <a:solidFill>
                  <a:srgbClr val="FFFFFF"/>
                </a:solidFill>
                <a:latin typeface="Open Sans"/>
                <a:cs typeface="Open Sans"/>
              </a:rPr>
              <a:t>	E</a:t>
            </a:r>
            <a:r>
              <a:rPr sz="2000" spc="-229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2000" spc="-229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2000" spc="-229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2000" spc="-2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2000" dirty="0">
                <a:solidFill>
                  <a:srgbClr val="FFFFFF"/>
                </a:solidFill>
                <a:latin typeface="Open Sans"/>
                <a:cs typeface="Open Sans"/>
              </a:rPr>
              <a:t>	A</a:t>
            </a:r>
            <a:r>
              <a:rPr sz="2000" spc="-2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2000" spc="-2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sz="2000" dirty="0">
                <a:solidFill>
                  <a:srgbClr val="FFFFFF"/>
                </a:solidFill>
                <a:latin typeface="Open Sans"/>
                <a:cs typeface="Open Sans"/>
              </a:rPr>
              <a:t>	S</a:t>
            </a:r>
            <a:r>
              <a:rPr sz="2000" spc="-2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2000" spc="-2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sz="2000" spc="-2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Open Sans"/>
                <a:cs typeface="Open Sans"/>
              </a:rPr>
              <a:t>F</a:t>
            </a:r>
            <a:r>
              <a:rPr sz="2000" dirty="0">
                <a:solidFill>
                  <a:srgbClr val="FFFFFF"/>
                </a:solidFill>
                <a:latin typeface="Open Sans"/>
                <a:cs typeface="Open Sans"/>
              </a:rPr>
              <a:t>	C</a:t>
            </a:r>
            <a:r>
              <a:rPr sz="2000" spc="-2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2000" spc="-2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2000" spc="-2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2000" spc="-229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2000" spc="-229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2000" spc="-2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sz="2000" dirty="0">
                <a:solidFill>
                  <a:srgbClr val="FFFFFF"/>
                </a:solidFill>
                <a:latin typeface="Open Sans"/>
                <a:cs typeface="Open Sans"/>
              </a:rPr>
              <a:t>	T</a:t>
            </a:r>
            <a:r>
              <a:rPr sz="2000" spc="-229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2000" spc="-2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sz="2000" spc="-229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/>
                <a:cs typeface="Open Sans"/>
              </a:rPr>
              <a:t>H</a:t>
            </a:r>
            <a:r>
              <a:rPr sz="2000" spc="-2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2000" spc="-2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sz="2000" spc="-2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/>
                <a:cs typeface="Open Sans"/>
              </a:rPr>
              <a:t>Q</a:t>
            </a:r>
            <a:r>
              <a:rPr sz="2000" spc="-2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/>
                <a:cs typeface="Open Sans"/>
              </a:rPr>
              <a:t>U</a:t>
            </a:r>
            <a:r>
              <a:rPr sz="2000" spc="-2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2000" spc="-2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endParaRPr sz="2000">
              <a:latin typeface="Open Sans"/>
              <a:cs typeface="Open San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6223" y="5661659"/>
            <a:ext cx="12198350" cy="1196340"/>
            <a:chOff x="-6223" y="5661659"/>
            <a:chExt cx="12198350" cy="1196340"/>
          </a:xfrm>
        </p:grpSpPr>
        <p:sp>
          <p:nvSpPr>
            <p:cNvPr id="11" name="object 11"/>
            <p:cNvSpPr/>
            <p:nvPr/>
          </p:nvSpPr>
          <p:spPr>
            <a:xfrm>
              <a:off x="0" y="5875019"/>
              <a:ext cx="11590020" cy="982980"/>
            </a:xfrm>
            <a:custGeom>
              <a:avLst/>
              <a:gdLst/>
              <a:ahLst/>
              <a:cxnLst/>
              <a:rect l="l" t="t" r="r" b="b"/>
              <a:pathLst>
                <a:path w="11590020" h="982979">
                  <a:moveTo>
                    <a:pt x="11098530" y="0"/>
                  </a:moveTo>
                  <a:lnTo>
                    <a:pt x="0" y="0"/>
                  </a:lnTo>
                  <a:lnTo>
                    <a:pt x="0" y="982979"/>
                  </a:lnTo>
                  <a:lnTo>
                    <a:pt x="11098530" y="982979"/>
                  </a:lnTo>
                  <a:lnTo>
                    <a:pt x="11145857" y="980730"/>
                  </a:lnTo>
                  <a:lnTo>
                    <a:pt x="11191913" y="974117"/>
                  </a:lnTo>
                  <a:lnTo>
                    <a:pt x="11236491" y="963348"/>
                  </a:lnTo>
                  <a:lnTo>
                    <a:pt x="11279385" y="948628"/>
                  </a:lnTo>
                  <a:lnTo>
                    <a:pt x="11320390" y="930164"/>
                  </a:lnTo>
                  <a:lnTo>
                    <a:pt x="11359299" y="908161"/>
                  </a:lnTo>
                  <a:lnTo>
                    <a:pt x="11395906" y="882825"/>
                  </a:lnTo>
                  <a:lnTo>
                    <a:pt x="11430005" y="854363"/>
                  </a:lnTo>
                  <a:lnTo>
                    <a:pt x="11461390" y="822980"/>
                  </a:lnTo>
                  <a:lnTo>
                    <a:pt x="11489854" y="788882"/>
                  </a:lnTo>
                  <a:lnTo>
                    <a:pt x="11515192" y="752276"/>
                  </a:lnTo>
                  <a:lnTo>
                    <a:pt x="11537197" y="713366"/>
                  </a:lnTo>
                  <a:lnTo>
                    <a:pt x="11555664" y="672361"/>
                  </a:lnTo>
                  <a:lnTo>
                    <a:pt x="11570385" y="629464"/>
                  </a:lnTo>
                  <a:lnTo>
                    <a:pt x="11581156" y="584883"/>
                  </a:lnTo>
                  <a:lnTo>
                    <a:pt x="11587770" y="538822"/>
                  </a:lnTo>
                  <a:lnTo>
                    <a:pt x="11590020" y="491489"/>
                  </a:lnTo>
                  <a:lnTo>
                    <a:pt x="11587770" y="444157"/>
                  </a:lnTo>
                  <a:lnTo>
                    <a:pt x="11581156" y="398096"/>
                  </a:lnTo>
                  <a:lnTo>
                    <a:pt x="11570385" y="353515"/>
                  </a:lnTo>
                  <a:lnTo>
                    <a:pt x="11555664" y="310618"/>
                  </a:lnTo>
                  <a:lnTo>
                    <a:pt x="11537197" y="269613"/>
                  </a:lnTo>
                  <a:lnTo>
                    <a:pt x="11515192" y="230703"/>
                  </a:lnTo>
                  <a:lnTo>
                    <a:pt x="11489854" y="194097"/>
                  </a:lnTo>
                  <a:lnTo>
                    <a:pt x="11461390" y="159999"/>
                  </a:lnTo>
                  <a:lnTo>
                    <a:pt x="11430005" y="128616"/>
                  </a:lnTo>
                  <a:lnTo>
                    <a:pt x="11395906" y="100154"/>
                  </a:lnTo>
                  <a:lnTo>
                    <a:pt x="11359299" y="74818"/>
                  </a:lnTo>
                  <a:lnTo>
                    <a:pt x="11320390" y="52815"/>
                  </a:lnTo>
                  <a:lnTo>
                    <a:pt x="11279385" y="34351"/>
                  </a:lnTo>
                  <a:lnTo>
                    <a:pt x="11236491" y="19631"/>
                  </a:lnTo>
                  <a:lnTo>
                    <a:pt x="11191913" y="8862"/>
                  </a:lnTo>
                  <a:lnTo>
                    <a:pt x="11145857" y="2249"/>
                  </a:lnTo>
                  <a:lnTo>
                    <a:pt x="1109853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61091" y="5661659"/>
              <a:ext cx="1931035" cy="1196340"/>
            </a:xfrm>
            <a:custGeom>
              <a:avLst/>
              <a:gdLst/>
              <a:ahLst/>
              <a:cxnLst/>
              <a:rect l="l" t="t" r="r" b="b"/>
              <a:pathLst>
                <a:path w="1931034" h="1196340">
                  <a:moveTo>
                    <a:pt x="1930907" y="0"/>
                  </a:moveTo>
                  <a:lnTo>
                    <a:pt x="598169" y="0"/>
                  </a:lnTo>
                  <a:lnTo>
                    <a:pt x="549115" y="1982"/>
                  </a:lnTo>
                  <a:lnTo>
                    <a:pt x="501151" y="7828"/>
                  </a:lnTo>
                  <a:lnTo>
                    <a:pt x="454433" y="17384"/>
                  </a:lnTo>
                  <a:lnTo>
                    <a:pt x="409114" y="30494"/>
                  </a:lnTo>
                  <a:lnTo>
                    <a:pt x="365349" y="47006"/>
                  </a:lnTo>
                  <a:lnTo>
                    <a:pt x="323291" y="66765"/>
                  </a:lnTo>
                  <a:lnTo>
                    <a:pt x="283094" y="89618"/>
                  </a:lnTo>
                  <a:lnTo>
                    <a:pt x="244912" y="115410"/>
                  </a:lnTo>
                  <a:lnTo>
                    <a:pt x="208900" y="143988"/>
                  </a:lnTo>
                  <a:lnTo>
                    <a:pt x="175212" y="175198"/>
                  </a:lnTo>
                  <a:lnTo>
                    <a:pt x="144001" y="208885"/>
                  </a:lnTo>
                  <a:lnTo>
                    <a:pt x="115421" y="244896"/>
                  </a:lnTo>
                  <a:lnTo>
                    <a:pt x="89627" y="283077"/>
                  </a:lnTo>
                  <a:lnTo>
                    <a:pt x="66772" y="323274"/>
                  </a:lnTo>
                  <a:lnTo>
                    <a:pt x="47011" y="365333"/>
                  </a:lnTo>
                  <a:lnTo>
                    <a:pt x="30498" y="409100"/>
                  </a:lnTo>
                  <a:lnTo>
                    <a:pt x="17386" y="454421"/>
                  </a:lnTo>
                  <a:lnTo>
                    <a:pt x="7829" y="501142"/>
                  </a:lnTo>
                  <a:lnTo>
                    <a:pt x="1983" y="549110"/>
                  </a:lnTo>
                  <a:lnTo>
                    <a:pt x="0" y="598169"/>
                  </a:lnTo>
                  <a:lnTo>
                    <a:pt x="1983" y="647229"/>
                  </a:lnTo>
                  <a:lnTo>
                    <a:pt x="7829" y="695197"/>
                  </a:lnTo>
                  <a:lnTo>
                    <a:pt x="17386" y="741918"/>
                  </a:lnTo>
                  <a:lnTo>
                    <a:pt x="30498" y="787239"/>
                  </a:lnTo>
                  <a:lnTo>
                    <a:pt x="47011" y="831006"/>
                  </a:lnTo>
                  <a:lnTo>
                    <a:pt x="66772" y="873065"/>
                  </a:lnTo>
                  <a:lnTo>
                    <a:pt x="89627" y="913262"/>
                  </a:lnTo>
                  <a:lnTo>
                    <a:pt x="115421" y="951443"/>
                  </a:lnTo>
                  <a:lnTo>
                    <a:pt x="144001" y="987454"/>
                  </a:lnTo>
                  <a:lnTo>
                    <a:pt x="175212" y="1021141"/>
                  </a:lnTo>
                  <a:lnTo>
                    <a:pt x="208900" y="1052351"/>
                  </a:lnTo>
                  <a:lnTo>
                    <a:pt x="244912" y="1080928"/>
                  </a:lnTo>
                  <a:lnTo>
                    <a:pt x="283094" y="1106721"/>
                  </a:lnTo>
                  <a:lnTo>
                    <a:pt x="323291" y="1129573"/>
                  </a:lnTo>
                  <a:lnTo>
                    <a:pt x="365349" y="1149332"/>
                  </a:lnTo>
                  <a:lnTo>
                    <a:pt x="409114" y="1165844"/>
                  </a:lnTo>
                  <a:lnTo>
                    <a:pt x="454433" y="1178955"/>
                  </a:lnTo>
                  <a:lnTo>
                    <a:pt x="501151" y="1188510"/>
                  </a:lnTo>
                  <a:lnTo>
                    <a:pt x="549115" y="1194356"/>
                  </a:lnTo>
                  <a:lnTo>
                    <a:pt x="598169" y="1196339"/>
                  </a:lnTo>
                  <a:lnTo>
                    <a:pt x="1930907" y="1196339"/>
                  </a:lnTo>
                  <a:lnTo>
                    <a:pt x="1930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1" y="5990081"/>
              <a:ext cx="2580640" cy="698500"/>
            </a:xfrm>
            <a:custGeom>
              <a:avLst/>
              <a:gdLst/>
              <a:ahLst/>
              <a:cxnLst/>
              <a:rect l="l" t="t" r="r" b="b"/>
              <a:pathLst>
                <a:path w="2580640" h="698500">
                  <a:moveTo>
                    <a:pt x="2580132" y="348996"/>
                  </a:moveTo>
                  <a:lnTo>
                    <a:pt x="2576947" y="396353"/>
                  </a:lnTo>
                  <a:lnTo>
                    <a:pt x="2567668" y="441773"/>
                  </a:lnTo>
                  <a:lnTo>
                    <a:pt x="2552712" y="484842"/>
                  </a:lnTo>
                  <a:lnTo>
                    <a:pt x="2532493" y="525142"/>
                  </a:lnTo>
                  <a:lnTo>
                    <a:pt x="2507426" y="562258"/>
                  </a:lnTo>
                  <a:lnTo>
                    <a:pt x="2477928" y="595774"/>
                  </a:lnTo>
                  <a:lnTo>
                    <a:pt x="2444414" y="625275"/>
                  </a:lnTo>
                  <a:lnTo>
                    <a:pt x="2407299" y="650344"/>
                  </a:lnTo>
                  <a:lnTo>
                    <a:pt x="2366998" y="670566"/>
                  </a:lnTo>
                  <a:lnTo>
                    <a:pt x="2323927" y="685525"/>
                  </a:lnTo>
                  <a:lnTo>
                    <a:pt x="2278501" y="694806"/>
                  </a:lnTo>
                  <a:lnTo>
                    <a:pt x="2231136" y="697992"/>
                  </a:lnTo>
                  <a:lnTo>
                    <a:pt x="0" y="697992"/>
                  </a:lnTo>
                  <a:lnTo>
                    <a:pt x="0" y="0"/>
                  </a:lnTo>
                  <a:lnTo>
                    <a:pt x="2231136" y="0"/>
                  </a:lnTo>
                  <a:lnTo>
                    <a:pt x="2278501" y="3185"/>
                  </a:lnTo>
                  <a:lnTo>
                    <a:pt x="2323927" y="12466"/>
                  </a:lnTo>
                  <a:lnTo>
                    <a:pt x="2366998" y="27425"/>
                  </a:lnTo>
                  <a:lnTo>
                    <a:pt x="2407299" y="47647"/>
                  </a:lnTo>
                  <a:lnTo>
                    <a:pt x="2444414" y="72716"/>
                  </a:lnTo>
                  <a:lnTo>
                    <a:pt x="2477928" y="102217"/>
                  </a:lnTo>
                  <a:lnTo>
                    <a:pt x="2507426" y="135733"/>
                  </a:lnTo>
                  <a:lnTo>
                    <a:pt x="2532493" y="172849"/>
                  </a:lnTo>
                  <a:lnTo>
                    <a:pt x="2552712" y="213149"/>
                  </a:lnTo>
                  <a:lnTo>
                    <a:pt x="2567668" y="256218"/>
                  </a:lnTo>
                  <a:lnTo>
                    <a:pt x="2576947" y="301638"/>
                  </a:lnTo>
                  <a:lnTo>
                    <a:pt x="2580132" y="348996"/>
                  </a:lnTo>
                  <a:close/>
                </a:path>
              </a:pathLst>
            </a:custGeom>
            <a:ln w="13970">
              <a:solidFill>
                <a:srgbClr val="E98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1" y="5692901"/>
              <a:ext cx="2334895" cy="885825"/>
            </a:xfrm>
            <a:custGeom>
              <a:avLst/>
              <a:gdLst/>
              <a:ahLst/>
              <a:cxnLst/>
              <a:rect l="l" t="t" r="r" b="b"/>
              <a:pathLst>
                <a:path w="2334895" h="885825">
                  <a:moveTo>
                    <a:pt x="2334768" y="442722"/>
                  </a:moveTo>
                  <a:lnTo>
                    <a:pt x="2332169" y="490962"/>
                  </a:lnTo>
                  <a:lnTo>
                    <a:pt x="2324555" y="537697"/>
                  </a:lnTo>
                  <a:lnTo>
                    <a:pt x="2312194" y="582658"/>
                  </a:lnTo>
                  <a:lnTo>
                    <a:pt x="2295358" y="625573"/>
                  </a:lnTo>
                  <a:lnTo>
                    <a:pt x="2274316" y="666174"/>
                  </a:lnTo>
                  <a:lnTo>
                    <a:pt x="2249338" y="704189"/>
                  </a:lnTo>
                  <a:lnTo>
                    <a:pt x="2220696" y="739350"/>
                  </a:lnTo>
                  <a:lnTo>
                    <a:pt x="2188659" y="771385"/>
                  </a:lnTo>
                  <a:lnTo>
                    <a:pt x="2153497" y="800025"/>
                  </a:lnTo>
                  <a:lnTo>
                    <a:pt x="2115481" y="825000"/>
                  </a:lnTo>
                  <a:lnTo>
                    <a:pt x="2074881" y="846039"/>
                  </a:lnTo>
                  <a:lnTo>
                    <a:pt x="2031967" y="862874"/>
                  </a:lnTo>
                  <a:lnTo>
                    <a:pt x="1987010" y="875232"/>
                  </a:lnTo>
                  <a:lnTo>
                    <a:pt x="1940279" y="882846"/>
                  </a:lnTo>
                  <a:lnTo>
                    <a:pt x="1892046" y="885444"/>
                  </a:lnTo>
                  <a:lnTo>
                    <a:pt x="0" y="885444"/>
                  </a:lnTo>
                  <a:lnTo>
                    <a:pt x="0" y="0"/>
                  </a:lnTo>
                  <a:lnTo>
                    <a:pt x="1892046" y="0"/>
                  </a:lnTo>
                  <a:lnTo>
                    <a:pt x="1940279" y="2597"/>
                  </a:lnTo>
                  <a:lnTo>
                    <a:pt x="1987010" y="10211"/>
                  </a:lnTo>
                  <a:lnTo>
                    <a:pt x="2031967" y="22569"/>
                  </a:lnTo>
                  <a:lnTo>
                    <a:pt x="2074881" y="39404"/>
                  </a:lnTo>
                  <a:lnTo>
                    <a:pt x="2115481" y="60443"/>
                  </a:lnTo>
                  <a:lnTo>
                    <a:pt x="2153497" y="85418"/>
                  </a:lnTo>
                  <a:lnTo>
                    <a:pt x="2188659" y="114058"/>
                  </a:lnTo>
                  <a:lnTo>
                    <a:pt x="2220696" y="146093"/>
                  </a:lnTo>
                  <a:lnTo>
                    <a:pt x="2249338" y="181254"/>
                  </a:lnTo>
                  <a:lnTo>
                    <a:pt x="2274316" y="219269"/>
                  </a:lnTo>
                  <a:lnTo>
                    <a:pt x="2295358" y="259870"/>
                  </a:lnTo>
                  <a:lnTo>
                    <a:pt x="2312194" y="302785"/>
                  </a:lnTo>
                  <a:lnTo>
                    <a:pt x="2324555" y="347746"/>
                  </a:lnTo>
                  <a:lnTo>
                    <a:pt x="2332169" y="394481"/>
                  </a:lnTo>
                  <a:lnTo>
                    <a:pt x="2334768" y="442722"/>
                  </a:lnTo>
                  <a:close/>
                </a:path>
              </a:pathLst>
            </a:custGeom>
            <a:ln w="139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5661659"/>
              <a:ext cx="1828800" cy="1196340"/>
            </a:xfrm>
            <a:custGeom>
              <a:avLst/>
              <a:gdLst/>
              <a:ahLst/>
              <a:cxnLst/>
              <a:rect l="l" t="t" r="r" b="b"/>
              <a:pathLst>
                <a:path w="1828800" h="1196340">
                  <a:moveTo>
                    <a:pt x="1230630" y="0"/>
                  </a:moveTo>
                  <a:lnTo>
                    <a:pt x="0" y="0"/>
                  </a:lnTo>
                  <a:lnTo>
                    <a:pt x="0" y="1196338"/>
                  </a:lnTo>
                  <a:lnTo>
                    <a:pt x="1230706" y="1196338"/>
                  </a:lnTo>
                  <a:lnTo>
                    <a:pt x="1279684" y="1194358"/>
                  </a:lnTo>
                  <a:lnTo>
                    <a:pt x="1327648" y="1188512"/>
                  </a:lnTo>
                  <a:lnTo>
                    <a:pt x="1374366" y="1178957"/>
                  </a:lnTo>
                  <a:lnTo>
                    <a:pt x="1419685" y="1165846"/>
                  </a:lnTo>
                  <a:lnTo>
                    <a:pt x="1463450" y="1149334"/>
                  </a:lnTo>
                  <a:lnTo>
                    <a:pt x="1505508" y="1129575"/>
                  </a:lnTo>
                  <a:lnTo>
                    <a:pt x="1545705" y="1106722"/>
                  </a:lnTo>
                  <a:lnTo>
                    <a:pt x="1583887" y="1080930"/>
                  </a:lnTo>
                  <a:lnTo>
                    <a:pt x="1619899" y="1052352"/>
                  </a:lnTo>
                  <a:lnTo>
                    <a:pt x="1653587" y="1021142"/>
                  </a:lnTo>
                  <a:lnTo>
                    <a:pt x="1684798" y="987455"/>
                  </a:lnTo>
                  <a:lnTo>
                    <a:pt x="1713378" y="951444"/>
                  </a:lnTo>
                  <a:lnTo>
                    <a:pt x="1739172" y="913263"/>
                  </a:lnTo>
                  <a:lnTo>
                    <a:pt x="1762027" y="873066"/>
                  </a:lnTo>
                  <a:lnTo>
                    <a:pt x="1781788" y="831007"/>
                  </a:lnTo>
                  <a:lnTo>
                    <a:pt x="1798301" y="787240"/>
                  </a:lnTo>
                  <a:lnTo>
                    <a:pt x="1811413" y="741918"/>
                  </a:lnTo>
                  <a:lnTo>
                    <a:pt x="1820970" y="695197"/>
                  </a:lnTo>
                  <a:lnTo>
                    <a:pt x="1826816" y="647229"/>
                  </a:lnTo>
                  <a:lnTo>
                    <a:pt x="1828800" y="598169"/>
                  </a:lnTo>
                  <a:lnTo>
                    <a:pt x="1826816" y="549110"/>
                  </a:lnTo>
                  <a:lnTo>
                    <a:pt x="1820970" y="501142"/>
                  </a:lnTo>
                  <a:lnTo>
                    <a:pt x="1811413" y="454421"/>
                  </a:lnTo>
                  <a:lnTo>
                    <a:pt x="1798301" y="409100"/>
                  </a:lnTo>
                  <a:lnTo>
                    <a:pt x="1781788" y="365333"/>
                  </a:lnTo>
                  <a:lnTo>
                    <a:pt x="1762027" y="323274"/>
                  </a:lnTo>
                  <a:lnTo>
                    <a:pt x="1739172" y="283077"/>
                  </a:lnTo>
                  <a:lnTo>
                    <a:pt x="1713378" y="244896"/>
                  </a:lnTo>
                  <a:lnTo>
                    <a:pt x="1684798" y="208885"/>
                  </a:lnTo>
                  <a:lnTo>
                    <a:pt x="1653587" y="175198"/>
                  </a:lnTo>
                  <a:lnTo>
                    <a:pt x="1619899" y="143988"/>
                  </a:lnTo>
                  <a:lnTo>
                    <a:pt x="1583887" y="115410"/>
                  </a:lnTo>
                  <a:lnTo>
                    <a:pt x="1545705" y="89618"/>
                  </a:lnTo>
                  <a:lnTo>
                    <a:pt x="1505508" y="66765"/>
                  </a:lnTo>
                  <a:lnTo>
                    <a:pt x="1463450" y="47006"/>
                  </a:lnTo>
                  <a:lnTo>
                    <a:pt x="1419685" y="30494"/>
                  </a:lnTo>
                  <a:lnTo>
                    <a:pt x="1374366" y="17384"/>
                  </a:lnTo>
                  <a:lnTo>
                    <a:pt x="1327648" y="7828"/>
                  </a:lnTo>
                  <a:lnTo>
                    <a:pt x="1279684" y="1982"/>
                  </a:lnTo>
                  <a:lnTo>
                    <a:pt x="12306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5308" y="6173723"/>
              <a:ext cx="615696" cy="3749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36763" y="6272783"/>
              <a:ext cx="1354835" cy="18897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35439" y="6265163"/>
              <a:ext cx="739140" cy="2270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2315" y="5921305"/>
              <a:ext cx="1090976" cy="72320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55605" y="5921941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60">
                  <a:moveTo>
                    <a:pt x="27195" y="0"/>
                  </a:moveTo>
                  <a:lnTo>
                    <a:pt x="7800" y="0"/>
                  </a:lnTo>
                  <a:lnTo>
                    <a:pt x="0" y="7636"/>
                  </a:lnTo>
                  <a:lnTo>
                    <a:pt x="0" y="27194"/>
                  </a:lnTo>
                  <a:lnTo>
                    <a:pt x="7800" y="35001"/>
                  </a:lnTo>
                  <a:lnTo>
                    <a:pt x="27195" y="35001"/>
                  </a:lnTo>
                  <a:lnTo>
                    <a:pt x="34975" y="27194"/>
                  </a:lnTo>
                  <a:lnTo>
                    <a:pt x="34975" y="17500"/>
                  </a:lnTo>
                  <a:lnTo>
                    <a:pt x="34975" y="7636"/>
                  </a:lnTo>
                  <a:lnTo>
                    <a:pt x="27195" y="0"/>
                  </a:lnTo>
                  <a:close/>
                </a:path>
              </a:pathLst>
            </a:custGeom>
            <a:solidFill>
              <a:srgbClr val="006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851530" y="6072123"/>
            <a:ext cx="342646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4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2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18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F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10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24" name="object 20">
            <a:extLst>
              <a:ext uri="{FF2B5EF4-FFF2-40B4-BE49-F238E27FC236}">
                <a16:creationId xmlns:a16="http://schemas.microsoft.com/office/drawing/2014/main" id="{E7A9BAF7-58D6-4EA2-10F1-76B4D17D4E79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587230" y="5921305"/>
            <a:ext cx="1362455" cy="6385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223" y="0"/>
            <a:ext cx="12198350" cy="6858000"/>
            <a:chOff x="-6223" y="0"/>
            <a:chExt cx="1219835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23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218440"/>
            </a:xfrm>
            <a:custGeom>
              <a:avLst/>
              <a:gdLst/>
              <a:ahLst/>
              <a:cxnLst/>
              <a:rect l="l" t="t" r="r" b="b"/>
              <a:pathLst>
                <a:path w="12192000" h="218440">
                  <a:moveTo>
                    <a:pt x="12192000" y="0"/>
                  </a:moveTo>
                  <a:lnTo>
                    <a:pt x="0" y="0"/>
                  </a:lnTo>
                  <a:lnTo>
                    <a:pt x="0" y="217931"/>
                  </a:lnTo>
                  <a:lnTo>
                    <a:pt x="12192000" y="21793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875020"/>
              <a:ext cx="11590020" cy="982980"/>
            </a:xfrm>
            <a:custGeom>
              <a:avLst/>
              <a:gdLst/>
              <a:ahLst/>
              <a:cxnLst/>
              <a:rect l="l" t="t" r="r" b="b"/>
              <a:pathLst>
                <a:path w="11590020" h="982979">
                  <a:moveTo>
                    <a:pt x="11098530" y="0"/>
                  </a:moveTo>
                  <a:lnTo>
                    <a:pt x="0" y="0"/>
                  </a:lnTo>
                  <a:lnTo>
                    <a:pt x="0" y="982979"/>
                  </a:lnTo>
                  <a:lnTo>
                    <a:pt x="11098530" y="982979"/>
                  </a:lnTo>
                  <a:lnTo>
                    <a:pt x="11145857" y="980730"/>
                  </a:lnTo>
                  <a:lnTo>
                    <a:pt x="11191913" y="974117"/>
                  </a:lnTo>
                  <a:lnTo>
                    <a:pt x="11236491" y="963348"/>
                  </a:lnTo>
                  <a:lnTo>
                    <a:pt x="11279385" y="948628"/>
                  </a:lnTo>
                  <a:lnTo>
                    <a:pt x="11320390" y="930164"/>
                  </a:lnTo>
                  <a:lnTo>
                    <a:pt x="11359299" y="908161"/>
                  </a:lnTo>
                  <a:lnTo>
                    <a:pt x="11395906" y="882825"/>
                  </a:lnTo>
                  <a:lnTo>
                    <a:pt x="11430005" y="854363"/>
                  </a:lnTo>
                  <a:lnTo>
                    <a:pt x="11461390" y="822980"/>
                  </a:lnTo>
                  <a:lnTo>
                    <a:pt x="11489854" y="788882"/>
                  </a:lnTo>
                  <a:lnTo>
                    <a:pt x="11515192" y="752276"/>
                  </a:lnTo>
                  <a:lnTo>
                    <a:pt x="11537197" y="713366"/>
                  </a:lnTo>
                  <a:lnTo>
                    <a:pt x="11555664" y="672361"/>
                  </a:lnTo>
                  <a:lnTo>
                    <a:pt x="11570385" y="629464"/>
                  </a:lnTo>
                  <a:lnTo>
                    <a:pt x="11581156" y="584883"/>
                  </a:lnTo>
                  <a:lnTo>
                    <a:pt x="11587770" y="538822"/>
                  </a:lnTo>
                  <a:lnTo>
                    <a:pt x="11590020" y="491489"/>
                  </a:lnTo>
                  <a:lnTo>
                    <a:pt x="11587770" y="444157"/>
                  </a:lnTo>
                  <a:lnTo>
                    <a:pt x="11581156" y="398096"/>
                  </a:lnTo>
                  <a:lnTo>
                    <a:pt x="11570385" y="353515"/>
                  </a:lnTo>
                  <a:lnTo>
                    <a:pt x="11555664" y="310618"/>
                  </a:lnTo>
                  <a:lnTo>
                    <a:pt x="11537197" y="269613"/>
                  </a:lnTo>
                  <a:lnTo>
                    <a:pt x="11515192" y="230703"/>
                  </a:lnTo>
                  <a:lnTo>
                    <a:pt x="11489854" y="194097"/>
                  </a:lnTo>
                  <a:lnTo>
                    <a:pt x="11461390" y="159999"/>
                  </a:lnTo>
                  <a:lnTo>
                    <a:pt x="11430005" y="128616"/>
                  </a:lnTo>
                  <a:lnTo>
                    <a:pt x="11395906" y="100154"/>
                  </a:lnTo>
                  <a:lnTo>
                    <a:pt x="11359299" y="74818"/>
                  </a:lnTo>
                  <a:lnTo>
                    <a:pt x="11320390" y="52815"/>
                  </a:lnTo>
                  <a:lnTo>
                    <a:pt x="11279385" y="34351"/>
                  </a:lnTo>
                  <a:lnTo>
                    <a:pt x="11236491" y="19631"/>
                  </a:lnTo>
                  <a:lnTo>
                    <a:pt x="11191913" y="8862"/>
                  </a:lnTo>
                  <a:lnTo>
                    <a:pt x="11145857" y="2249"/>
                  </a:lnTo>
                  <a:lnTo>
                    <a:pt x="1109853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261091" y="5661659"/>
              <a:ext cx="1931035" cy="1196340"/>
            </a:xfrm>
            <a:custGeom>
              <a:avLst/>
              <a:gdLst/>
              <a:ahLst/>
              <a:cxnLst/>
              <a:rect l="l" t="t" r="r" b="b"/>
              <a:pathLst>
                <a:path w="1931034" h="1196340">
                  <a:moveTo>
                    <a:pt x="1930907" y="0"/>
                  </a:moveTo>
                  <a:lnTo>
                    <a:pt x="598169" y="0"/>
                  </a:lnTo>
                  <a:lnTo>
                    <a:pt x="549115" y="1982"/>
                  </a:lnTo>
                  <a:lnTo>
                    <a:pt x="501151" y="7828"/>
                  </a:lnTo>
                  <a:lnTo>
                    <a:pt x="454433" y="17384"/>
                  </a:lnTo>
                  <a:lnTo>
                    <a:pt x="409114" y="30494"/>
                  </a:lnTo>
                  <a:lnTo>
                    <a:pt x="365349" y="47006"/>
                  </a:lnTo>
                  <a:lnTo>
                    <a:pt x="323291" y="66765"/>
                  </a:lnTo>
                  <a:lnTo>
                    <a:pt x="283094" y="89618"/>
                  </a:lnTo>
                  <a:lnTo>
                    <a:pt x="244912" y="115410"/>
                  </a:lnTo>
                  <a:lnTo>
                    <a:pt x="208900" y="143988"/>
                  </a:lnTo>
                  <a:lnTo>
                    <a:pt x="175212" y="175198"/>
                  </a:lnTo>
                  <a:lnTo>
                    <a:pt x="144001" y="208885"/>
                  </a:lnTo>
                  <a:lnTo>
                    <a:pt x="115421" y="244896"/>
                  </a:lnTo>
                  <a:lnTo>
                    <a:pt x="89627" y="283077"/>
                  </a:lnTo>
                  <a:lnTo>
                    <a:pt x="66772" y="323274"/>
                  </a:lnTo>
                  <a:lnTo>
                    <a:pt x="47011" y="365333"/>
                  </a:lnTo>
                  <a:lnTo>
                    <a:pt x="30498" y="409100"/>
                  </a:lnTo>
                  <a:lnTo>
                    <a:pt x="17386" y="454421"/>
                  </a:lnTo>
                  <a:lnTo>
                    <a:pt x="7829" y="501142"/>
                  </a:lnTo>
                  <a:lnTo>
                    <a:pt x="1983" y="549110"/>
                  </a:lnTo>
                  <a:lnTo>
                    <a:pt x="0" y="598169"/>
                  </a:lnTo>
                  <a:lnTo>
                    <a:pt x="1983" y="647229"/>
                  </a:lnTo>
                  <a:lnTo>
                    <a:pt x="7829" y="695197"/>
                  </a:lnTo>
                  <a:lnTo>
                    <a:pt x="17386" y="741918"/>
                  </a:lnTo>
                  <a:lnTo>
                    <a:pt x="30498" y="787239"/>
                  </a:lnTo>
                  <a:lnTo>
                    <a:pt x="47011" y="831006"/>
                  </a:lnTo>
                  <a:lnTo>
                    <a:pt x="66772" y="873065"/>
                  </a:lnTo>
                  <a:lnTo>
                    <a:pt x="89627" y="913262"/>
                  </a:lnTo>
                  <a:lnTo>
                    <a:pt x="115421" y="951443"/>
                  </a:lnTo>
                  <a:lnTo>
                    <a:pt x="144001" y="987454"/>
                  </a:lnTo>
                  <a:lnTo>
                    <a:pt x="175212" y="1021141"/>
                  </a:lnTo>
                  <a:lnTo>
                    <a:pt x="208900" y="1052351"/>
                  </a:lnTo>
                  <a:lnTo>
                    <a:pt x="244912" y="1080928"/>
                  </a:lnTo>
                  <a:lnTo>
                    <a:pt x="283094" y="1106721"/>
                  </a:lnTo>
                  <a:lnTo>
                    <a:pt x="323291" y="1129573"/>
                  </a:lnTo>
                  <a:lnTo>
                    <a:pt x="365349" y="1149332"/>
                  </a:lnTo>
                  <a:lnTo>
                    <a:pt x="409114" y="1165844"/>
                  </a:lnTo>
                  <a:lnTo>
                    <a:pt x="454433" y="1178955"/>
                  </a:lnTo>
                  <a:lnTo>
                    <a:pt x="501151" y="1188510"/>
                  </a:lnTo>
                  <a:lnTo>
                    <a:pt x="549115" y="1194356"/>
                  </a:lnTo>
                  <a:lnTo>
                    <a:pt x="598169" y="1196339"/>
                  </a:lnTo>
                  <a:lnTo>
                    <a:pt x="1930907" y="1196339"/>
                  </a:lnTo>
                  <a:lnTo>
                    <a:pt x="1930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1" y="5990082"/>
              <a:ext cx="2580640" cy="698500"/>
            </a:xfrm>
            <a:custGeom>
              <a:avLst/>
              <a:gdLst/>
              <a:ahLst/>
              <a:cxnLst/>
              <a:rect l="l" t="t" r="r" b="b"/>
              <a:pathLst>
                <a:path w="2580640" h="698500">
                  <a:moveTo>
                    <a:pt x="2580132" y="348996"/>
                  </a:moveTo>
                  <a:lnTo>
                    <a:pt x="2576947" y="396353"/>
                  </a:lnTo>
                  <a:lnTo>
                    <a:pt x="2567668" y="441773"/>
                  </a:lnTo>
                  <a:lnTo>
                    <a:pt x="2552712" y="484842"/>
                  </a:lnTo>
                  <a:lnTo>
                    <a:pt x="2532493" y="525142"/>
                  </a:lnTo>
                  <a:lnTo>
                    <a:pt x="2507426" y="562258"/>
                  </a:lnTo>
                  <a:lnTo>
                    <a:pt x="2477928" y="595774"/>
                  </a:lnTo>
                  <a:lnTo>
                    <a:pt x="2444414" y="625275"/>
                  </a:lnTo>
                  <a:lnTo>
                    <a:pt x="2407299" y="650344"/>
                  </a:lnTo>
                  <a:lnTo>
                    <a:pt x="2366998" y="670566"/>
                  </a:lnTo>
                  <a:lnTo>
                    <a:pt x="2323927" y="685525"/>
                  </a:lnTo>
                  <a:lnTo>
                    <a:pt x="2278501" y="694806"/>
                  </a:lnTo>
                  <a:lnTo>
                    <a:pt x="2231136" y="697992"/>
                  </a:lnTo>
                  <a:lnTo>
                    <a:pt x="0" y="697992"/>
                  </a:lnTo>
                  <a:lnTo>
                    <a:pt x="0" y="0"/>
                  </a:lnTo>
                  <a:lnTo>
                    <a:pt x="2231136" y="0"/>
                  </a:lnTo>
                  <a:lnTo>
                    <a:pt x="2278501" y="3185"/>
                  </a:lnTo>
                  <a:lnTo>
                    <a:pt x="2323927" y="12466"/>
                  </a:lnTo>
                  <a:lnTo>
                    <a:pt x="2366998" y="27425"/>
                  </a:lnTo>
                  <a:lnTo>
                    <a:pt x="2407299" y="47647"/>
                  </a:lnTo>
                  <a:lnTo>
                    <a:pt x="2444414" y="72716"/>
                  </a:lnTo>
                  <a:lnTo>
                    <a:pt x="2477928" y="102217"/>
                  </a:lnTo>
                  <a:lnTo>
                    <a:pt x="2507426" y="135733"/>
                  </a:lnTo>
                  <a:lnTo>
                    <a:pt x="2532493" y="172849"/>
                  </a:lnTo>
                  <a:lnTo>
                    <a:pt x="2552712" y="213149"/>
                  </a:lnTo>
                  <a:lnTo>
                    <a:pt x="2567668" y="256218"/>
                  </a:lnTo>
                  <a:lnTo>
                    <a:pt x="2576947" y="301638"/>
                  </a:lnTo>
                  <a:lnTo>
                    <a:pt x="2580132" y="348996"/>
                  </a:lnTo>
                  <a:close/>
                </a:path>
              </a:pathLst>
            </a:custGeom>
            <a:ln w="13970">
              <a:solidFill>
                <a:srgbClr val="E98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1" y="5692902"/>
              <a:ext cx="2334895" cy="885825"/>
            </a:xfrm>
            <a:custGeom>
              <a:avLst/>
              <a:gdLst/>
              <a:ahLst/>
              <a:cxnLst/>
              <a:rect l="l" t="t" r="r" b="b"/>
              <a:pathLst>
                <a:path w="2334895" h="885825">
                  <a:moveTo>
                    <a:pt x="2334768" y="442722"/>
                  </a:moveTo>
                  <a:lnTo>
                    <a:pt x="2332169" y="490962"/>
                  </a:lnTo>
                  <a:lnTo>
                    <a:pt x="2324555" y="537697"/>
                  </a:lnTo>
                  <a:lnTo>
                    <a:pt x="2312194" y="582658"/>
                  </a:lnTo>
                  <a:lnTo>
                    <a:pt x="2295358" y="625573"/>
                  </a:lnTo>
                  <a:lnTo>
                    <a:pt x="2274316" y="666174"/>
                  </a:lnTo>
                  <a:lnTo>
                    <a:pt x="2249338" y="704189"/>
                  </a:lnTo>
                  <a:lnTo>
                    <a:pt x="2220696" y="739350"/>
                  </a:lnTo>
                  <a:lnTo>
                    <a:pt x="2188659" y="771385"/>
                  </a:lnTo>
                  <a:lnTo>
                    <a:pt x="2153497" y="800025"/>
                  </a:lnTo>
                  <a:lnTo>
                    <a:pt x="2115481" y="825000"/>
                  </a:lnTo>
                  <a:lnTo>
                    <a:pt x="2074881" y="846039"/>
                  </a:lnTo>
                  <a:lnTo>
                    <a:pt x="2031967" y="862874"/>
                  </a:lnTo>
                  <a:lnTo>
                    <a:pt x="1987010" y="875232"/>
                  </a:lnTo>
                  <a:lnTo>
                    <a:pt x="1940279" y="882846"/>
                  </a:lnTo>
                  <a:lnTo>
                    <a:pt x="1892046" y="885444"/>
                  </a:lnTo>
                  <a:lnTo>
                    <a:pt x="0" y="885444"/>
                  </a:lnTo>
                  <a:lnTo>
                    <a:pt x="0" y="0"/>
                  </a:lnTo>
                  <a:lnTo>
                    <a:pt x="1892046" y="0"/>
                  </a:lnTo>
                  <a:lnTo>
                    <a:pt x="1940279" y="2597"/>
                  </a:lnTo>
                  <a:lnTo>
                    <a:pt x="1987010" y="10211"/>
                  </a:lnTo>
                  <a:lnTo>
                    <a:pt x="2031967" y="22569"/>
                  </a:lnTo>
                  <a:lnTo>
                    <a:pt x="2074881" y="39404"/>
                  </a:lnTo>
                  <a:lnTo>
                    <a:pt x="2115481" y="60443"/>
                  </a:lnTo>
                  <a:lnTo>
                    <a:pt x="2153497" y="85418"/>
                  </a:lnTo>
                  <a:lnTo>
                    <a:pt x="2188659" y="114058"/>
                  </a:lnTo>
                  <a:lnTo>
                    <a:pt x="2220696" y="146093"/>
                  </a:lnTo>
                  <a:lnTo>
                    <a:pt x="2249338" y="181254"/>
                  </a:lnTo>
                  <a:lnTo>
                    <a:pt x="2274316" y="219269"/>
                  </a:lnTo>
                  <a:lnTo>
                    <a:pt x="2295358" y="259870"/>
                  </a:lnTo>
                  <a:lnTo>
                    <a:pt x="2312194" y="302785"/>
                  </a:lnTo>
                  <a:lnTo>
                    <a:pt x="2324555" y="347746"/>
                  </a:lnTo>
                  <a:lnTo>
                    <a:pt x="2332169" y="394481"/>
                  </a:lnTo>
                  <a:lnTo>
                    <a:pt x="2334768" y="442722"/>
                  </a:lnTo>
                  <a:close/>
                </a:path>
              </a:pathLst>
            </a:custGeom>
            <a:ln w="139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5661659"/>
              <a:ext cx="1828800" cy="1196340"/>
            </a:xfrm>
            <a:custGeom>
              <a:avLst/>
              <a:gdLst/>
              <a:ahLst/>
              <a:cxnLst/>
              <a:rect l="l" t="t" r="r" b="b"/>
              <a:pathLst>
                <a:path w="1828800" h="1196340">
                  <a:moveTo>
                    <a:pt x="1230630" y="0"/>
                  </a:moveTo>
                  <a:lnTo>
                    <a:pt x="0" y="0"/>
                  </a:lnTo>
                  <a:lnTo>
                    <a:pt x="0" y="1196338"/>
                  </a:lnTo>
                  <a:lnTo>
                    <a:pt x="1230706" y="1196338"/>
                  </a:lnTo>
                  <a:lnTo>
                    <a:pt x="1279684" y="1194358"/>
                  </a:lnTo>
                  <a:lnTo>
                    <a:pt x="1327648" y="1188512"/>
                  </a:lnTo>
                  <a:lnTo>
                    <a:pt x="1374366" y="1178957"/>
                  </a:lnTo>
                  <a:lnTo>
                    <a:pt x="1419685" y="1165846"/>
                  </a:lnTo>
                  <a:lnTo>
                    <a:pt x="1463450" y="1149334"/>
                  </a:lnTo>
                  <a:lnTo>
                    <a:pt x="1505508" y="1129575"/>
                  </a:lnTo>
                  <a:lnTo>
                    <a:pt x="1545705" y="1106722"/>
                  </a:lnTo>
                  <a:lnTo>
                    <a:pt x="1583887" y="1080930"/>
                  </a:lnTo>
                  <a:lnTo>
                    <a:pt x="1619899" y="1052352"/>
                  </a:lnTo>
                  <a:lnTo>
                    <a:pt x="1653587" y="1021142"/>
                  </a:lnTo>
                  <a:lnTo>
                    <a:pt x="1684798" y="987455"/>
                  </a:lnTo>
                  <a:lnTo>
                    <a:pt x="1713378" y="951444"/>
                  </a:lnTo>
                  <a:lnTo>
                    <a:pt x="1739172" y="913263"/>
                  </a:lnTo>
                  <a:lnTo>
                    <a:pt x="1762027" y="873066"/>
                  </a:lnTo>
                  <a:lnTo>
                    <a:pt x="1781788" y="831007"/>
                  </a:lnTo>
                  <a:lnTo>
                    <a:pt x="1798301" y="787240"/>
                  </a:lnTo>
                  <a:lnTo>
                    <a:pt x="1811413" y="741918"/>
                  </a:lnTo>
                  <a:lnTo>
                    <a:pt x="1820970" y="695197"/>
                  </a:lnTo>
                  <a:lnTo>
                    <a:pt x="1826816" y="647229"/>
                  </a:lnTo>
                  <a:lnTo>
                    <a:pt x="1828800" y="598169"/>
                  </a:lnTo>
                  <a:lnTo>
                    <a:pt x="1826816" y="549110"/>
                  </a:lnTo>
                  <a:lnTo>
                    <a:pt x="1820970" y="501142"/>
                  </a:lnTo>
                  <a:lnTo>
                    <a:pt x="1811413" y="454421"/>
                  </a:lnTo>
                  <a:lnTo>
                    <a:pt x="1798301" y="409100"/>
                  </a:lnTo>
                  <a:lnTo>
                    <a:pt x="1781788" y="365333"/>
                  </a:lnTo>
                  <a:lnTo>
                    <a:pt x="1762027" y="323274"/>
                  </a:lnTo>
                  <a:lnTo>
                    <a:pt x="1739172" y="283077"/>
                  </a:lnTo>
                  <a:lnTo>
                    <a:pt x="1713378" y="244896"/>
                  </a:lnTo>
                  <a:lnTo>
                    <a:pt x="1684798" y="208885"/>
                  </a:lnTo>
                  <a:lnTo>
                    <a:pt x="1653587" y="175198"/>
                  </a:lnTo>
                  <a:lnTo>
                    <a:pt x="1619899" y="143988"/>
                  </a:lnTo>
                  <a:lnTo>
                    <a:pt x="1583887" y="115410"/>
                  </a:lnTo>
                  <a:lnTo>
                    <a:pt x="1545705" y="89618"/>
                  </a:lnTo>
                  <a:lnTo>
                    <a:pt x="1505508" y="66765"/>
                  </a:lnTo>
                  <a:lnTo>
                    <a:pt x="1463450" y="47006"/>
                  </a:lnTo>
                  <a:lnTo>
                    <a:pt x="1419685" y="30494"/>
                  </a:lnTo>
                  <a:lnTo>
                    <a:pt x="1374366" y="17384"/>
                  </a:lnTo>
                  <a:lnTo>
                    <a:pt x="1327648" y="7828"/>
                  </a:lnTo>
                  <a:lnTo>
                    <a:pt x="1279684" y="1982"/>
                  </a:lnTo>
                  <a:lnTo>
                    <a:pt x="12306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5308" y="6173723"/>
              <a:ext cx="615696" cy="3749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36763" y="6272784"/>
              <a:ext cx="1354835" cy="1889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35439" y="6265164"/>
              <a:ext cx="739140" cy="2270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2315" y="5921305"/>
              <a:ext cx="1090976" cy="72320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55605" y="5921942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60">
                  <a:moveTo>
                    <a:pt x="27195" y="0"/>
                  </a:moveTo>
                  <a:lnTo>
                    <a:pt x="7800" y="0"/>
                  </a:lnTo>
                  <a:lnTo>
                    <a:pt x="0" y="7636"/>
                  </a:lnTo>
                  <a:lnTo>
                    <a:pt x="0" y="27194"/>
                  </a:lnTo>
                  <a:lnTo>
                    <a:pt x="7800" y="35001"/>
                  </a:lnTo>
                  <a:lnTo>
                    <a:pt x="27195" y="35001"/>
                  </a:lnTo>
                  <a:lnTo>
                    <a:pt x="34975" y="27194"/>
                  </a:lnTo>
                  <a:lnTo>
                    <a:pt x="34975" y="17500"/>
                  </a:lnTo>
                  <a:lnTo>
                    <a:pt x="34975" y="7636"/>
                  </a:lnTo>
                  <a:lnTo>
                    <a:pt x="27195" y="0"/>
                  </a:lnTo>
                  <a:close/>
                </a:path>
              </a:pathLst>
            </a:custGeom>
            <a:solidFill>
              <a:srgbClr val="006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664080" y="708279"/>
            <a:ext cx="2078989" cy="24257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190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0"/>
              </a:spcBef>
            </a:pP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1</a:t>
            </a:r>
            <a:r>
              <a:rPr sz="1400" b="1" spc="-6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.</a:t>
            </a:r>
            <a:r>
              <a:rPr sz="1400" b="1" spc="110" dirty="0">
                <a:solidFill>
                  <a:srgbClr val="404040"/>
                </a:solidFill>
                <a:latin typeface="Open Sans"/>
                <a:cs typeface="Open Sans"/>
              </a:rPr>
              <a:t> 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H</a:t>
            </a:r>
            <a:r>
              <a:rPr sz="1400" b="1" spc="-6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U</a:t>
            </a:r>
            <a:r>
              <a:rPr sz="1400" b="1" spc="-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M</a:t>
            </a:r>
            <a:r>
              <a:rPr sz="1400" b="1" spc="-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A</a:t>
            </a:r>
            <a:r>
              <a:rPr sz="1400" b="1" spc="-6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N</a:t>
            </a:r>
            <a:r>
              <a:rPr sz="1400" b="1" spc="110" dirty="0">
                <a:solidFill>
                  <a:srgbClr val="404040"/>
                </a:solidFill>
                <a:latin typeface="Open Sans"/>
                <a:cs typeface="Open Sans"/>
              </a:rPr>
              <a:t> 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E</a:t>
            </a:r>
            <a:r>
              <a:rPr sz="1400" b="1" spc="-5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R</a:t>
            </a:r>
            <a:r>
              <a:rPr sz="1400" b="1" spc="-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R</a:t>
            </a:r>
            <a:r>
              <a:rPr sz="1400" b="1" spc="-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O</a:t>
            </a:r>
            <a:r>
              <a:rPr sz="1400" b="1" spc="-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spc="-50" dirty="0">
                <a:solidFill>
                  <a:srgbClr val="404040"/>
                </a:solidFill>
                <a:latin typeface="Open Sans"/>
                <a:cs typeface="Open Sans"/>
              </a:rPr>
              <a:t>R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71954" y="1145920"/>
            <a:ext cx="3254375" cy="58420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200" b="1" dirty="0">
                <a:solidFill>
                  <a:srgbClr val="404040"/>
                </a:solidFill>
                <a:latin typeface="Open Sans"/>
                <a:cs typeface="Open Sans"/>
              </a:rPr>
              <a:t>HUMAN</a:t>
            </a:r>
            <a:r>
              <a:rPr sz="1200" b="1" spc="-2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Open Sans"/>
                <a:cs typeface="Open Sans"/>
              </a:rPr>
              <a:t>ERROR</a:t>
            </a:r>
            <a:r>
              <a:rPr sz="1200" b="1" spc="-3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Open Sans"/>
                <a:cs typeface="Open Sans"/>
              </a:rPr>
              <a:t>NATURE</a:t>
            </a:r>
            <a:endParaRPr sz="1200">
              <a:latin typeface="Open Sans"/>
              <a:cs typeface="Open Sans"/>
            </a:endParaRPr>
          </a:p>
          <a:p>
            <a:pPr marL="184785" indent="-172720">
              <a:lnSpc>
                <a:spcPct val="100000"/>
              </a:lnSpc>
              <a:spcBef>
                <a:spcPts val="760"/>
              </a:spcBef>
              <a:buFont typeface="Wingdings"/>
              <a:buChar char=""/>
              <a:tabLst>
                <a:tab pos="185420" algn="l"/>
              </a:tabLst>
            </a:pPr>
            <a:r>
              <a:rPr sz="1200" i="1" dirty="0">
                <a:solidFill>
                  <a:srgbClr val="404040"/>
                </a:solidFill>
                <a:latin typeface="Open Sans"/>
                <a:cs typeface="Open Sans"/>
              </a:rPr>
              <a:t>UN</a:t>
            </a:r>
            <a:r>
              <a:rPr sz="1200" i="1" spc="-3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i="1" dirty="0">
                <a:solidFill>
                  <a:srgbClr val="404040"/>
                </a:solidFill>
                <a:latin typeface="Open Sans"/>
                <a:cs typeface="Open Sans"/>
              </a:rPr>
              <a:t>INTENDED</a:t>
            </a:r>
            <a:r>
              <a:rPr sz="1200" i="1" spc="-3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i="1" dirty="0">
                <a:solidFill>
                  <a:srgbClr val="404040"/>
                </a:solidFill>
                <a:latin typeface="Open Sans"/>
                <a:cs typeface="Open Sans"/>
              </a:rPr>
              <a:t>ACTS</a:t>
            </a:r>
            <a:r>
              <a:rPr sz="1200" i="1" spc="-4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i="1" dirty="0">
                <a:solidFill>
                  <a:srgbClr val="404040"/>
                </a:solidFill>
                <a:latin typeface="Open Sans"/>
                <a:cs typeface="Open Sans"/>
              </a:rPr>
              <a:t>(SKILL</a:t>
            </a:r>
            <a:r>
              <a:rPr sz="1200" i="1" spc="-1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i="1" dirty="0">
                <a:solidFill>
                  <a:srgbClr val="404040"/>
                </a:solidFill>
                <a:latin typeface="Open Sans"/>
                <a:cs typeface="Open Sans"/>
              </a:rPr>
              <a:t>BASED</a:t>
            </a:r>
            <a:r>
              <a:rPr sz="1200" i="1" spc="-4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i="1" spc="-10" dirty="0">
                <a:solidFill>
                  <a:srgbClr val="404040"/>
                </a:solidFill>
                <a:latin typeface="Open Sans"/>
                <a:cs typeface="Open Sans"/>
              </a:rPr>
              <a:t>BEHAVIOUR)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51254" y="1075182"/>
            <a:ext cx="5904865" cy="2961640"/>
          </a:xfrm>
          <a:custGeom>
            <a:avLst/>
            <a:gdLst/>
            <a:ahLst/>
            <a:cxnLst/>
            <a:rect l="l" t="t" r="r" b="b"/>
            <a:pathLst>
              <a:path w="5904865" h="2961640">
                <a:moveTo>
                  <a:pt x="33527" y="0"/>
                </a:moveTo>
                <a:lnTo>
                  <a:pt x="5904865" y="0"/>
                </a:lnTo>
              </a:path>
              <a:path w="5904865" h="2961640">
                <a:moveTo>
                  <a:pt x="13715" y="1281683"/>
                </a:moveTo>
                <a:lnTo>
                  <a:pt x="5885053" y="1281683"/>
                </a:lnTo>
              </a:path>
              <a:path w="5904865" h="2961640">
                <a:moveTo>
                  <a:pt x="0" y="2961131"/>
                </a:moveTo>
                <a:lnTo>
                  <a:pt x="5871337" y="2961131"/>
                </a:lnTo>
              </a:path>
            </a:pathLst>
          </a:custGeom>
          <a:ln w="19050">
            <a:solidFill>
              <a:srgbClr val="E983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656969" y="1925954"/>
            <a:ext cx="7512050" cy="24257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190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0"/>
              </a:spcBef>
            </a:pP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2</a:t>
            </a:r>
            <a:r>
              <a:rPr sz="1400" b="1" spc="-6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.</a:t>
            </a:r>
            <a:r>
              <a:rPr sz="1400" b="1" spc="110" dirty="0">
                <a:solidFill>
                  <a:srgbClr val="404040"/>
                </a:solidFill>
                <a:latin typeface="Open Sans"/>
                <a:cs typeface="Open Sans"/>
              </a:rPr>
              <a:t> 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T</a:t>
            </a:r>
            <a:r>
              <a:rPr sz="1400" b="1" spc="-6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H</a:t>
            </a:r>
            <a:r>
              <a:rPr sz="1400" b="1" spc="-6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E</a:t>
            </a:r>
            <a:r>
              <a:rPr sz="1400" b="1" spc="110" dirty="0">
                <a:solidFill>
                  <a:srgbClr val="404040"/>
                </a:solidFill>
                <a:latin typeface="Open Sans"/>
                <a:cs typeface="Open Sans"/>
              </a:rPr>
              <a:t> 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R</a:t>
            </a:r>
            <a:r>
              <a:rPr sz="1400" b="1" spc="-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O</a:t>
            </a:r>
            <a:r>
              <a:rPr sz="1400" b="1" spc="-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L</a:t>
            </a:r>
            <a:r>
              <a:rPr sz="1400" b="1" spc="-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E</a:t>
            </a:r>
            <a:r>
              <a:rPr sz="1400" b="1" spc="120" dirty="0">
                <a:solidFill>
                  <a:srgbClr val="404040"/>
                </a:solidFill>
                <a:latin typeface="Open Sans"/>
                <a:cs typeface="Open Sans"/>
              </a:rPr>
              <a:t>  </a:t>
            </a:r>
            <a:r>
              <a:rPr sz="1400" b="1" spc="145" dirty="0">
                <a:solidFill>
                  <a:srgbClr val="404040"/>
                </a:solidFill>
                <a:latin typeface="Open Sans"/>
                <a:cs typeface="Open Sans"/>
              </a:rPr>
              <a:t>OF</a:t>
            </a:r>
            <a:r>
              <a:rPr sz="1400" b="1" spc="105" dirty="0">
                <a:solidFill>
                  <a:srgbClr val="404040"/>
                </a:solidFill>
                <a:latin typeface="Open Sans"/>
                <a:cs typeface="Open Sans"/>
              </a:rPr>
              <a:t> 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L</a:t>
            </a:r>
            <a:r>
              <a:rPr sz="1400" b="1" spc="-6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A</a:t>
            </a:r>
            <a:r>
              <a:rPr sz="1400" b="1" spc="-6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N</a:t>
            </a:r>
            <a:r>
              <a:rPr sz="1400" b="1" spc="-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G</a:t>
            </a:r>
            <a:r>
              <a:rPr sz="1400" b="1" spc="-6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U</a:t>
            </a:r>
            <a:r>
              <a:rPr sz="1400" b="1" spc="-8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A</a:t>
            </a:r>
            <a:r>
              <a:rPr sz="1400" b="1" spc="-9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G</a:t>
            </a:r>
            <a:r>
              <a:rPr sz="1400" b="1" spc="-6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E</a:t>
            </a:r>
            <a:r>
              <a:rPr sz="1400" b="1" spc="114" dirty="0">
                <a:solidFill>
                  <a:srgbClr val="404040"/>
                </a:solidFill>
                <a:latin typeface="Open Sans"/>
                <a:cs typeface="Open Sans"/>
              </a:rPr>
              <a:t>  </a:t>
            </a:r>
            <a:r>
              <a:rPr sz="1400" b="1" spc="150" dirty="0">
                <a:solidFill>
                  <a:srgbClr val="404040"/>
                </a:solidFill>
                <a:latin typeface="Open Sans"/>
                <a:cs typeface="Open Sans"/>
              </a:rPr>
              <a:t>IN</a:t>
            </a:r>
            <a:r>
              <a:rPr sz="1400" b="1" spc="95" dirty="0">
                <a:solidFill>
                  <a:srgbClr val="404040"/>
                </a:solidFill>
                <a:latin typeface="Open Sans"/>
                <a:cs typeface="Open Sans"/>
              </a:rPr>
              <a:t> 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T</a:t>
            </a:r>
            <a:r>
              <a:rPr sz="1400" b="1" spc="-6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H</a:t>
            </a:r>
            <a:r>
              <a:rPr sz="1400" b="1" spc="-6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E</a:t>
            </a:r>
            <a:r>
              <a:rPr sz="1400" b="1" spc="110" dirty="0">
                <a:solidFill>
                  <a:srgbClr val="404040"/>
                </a:solidFill>
                <a:latin typeface="Open Sans"/>
                <a:cs typeface="Open Sans"/>
              </a:rPr>
              <a:t> 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R</a:t>
            </a:r>
            <a:r>
              <a:rPr sz="1400" b="1" spc="-6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E</a:t>
            </a:r>
            <a:r>
              <a:rPr sz="1400" b="1" spc="-6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G</a:t>
            </a:r>
            <a:r>
              <a:rPr sz="1400" b="1" spc="-6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U</a:t>
            </a:r>
            <a:r>
              <a:rPr sz="1400" b="1" spc="-7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L</a:t>
            </a:r>
            <a:r>
              <a:rPr sz="1400" b="1" spc="-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A</a:t>
            </a:r>
            <a:r>
              <a:rPr sz="1400" b="1" spc="-16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T</a:t>
            </a:r>
            <a:r>
              <a:rPr sz="1400" b="1" spc="-6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I</a:t>
            </a:r>
            <a:r>
              <a:rPr sz="1400" b="1" spc="-6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O</a:t>
            </a:r>
            <a:r>
              <a:rPr sz="1400" b="1" spc="-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N</a:t>
            </a:r>
            <a:r>
              <a:rPr sz="1400" b="1" spc="100" dirty="0">
                <a:solidFill>
                  <a:srgbClr val="404040"/>
                </a:solidFill>
                <a:latin typeface="Open Sans"/>
                <a:cs typeface="Open Sans"/>
              </a:rPr>
              <a:t>  </a:t>
            </a:r>
            <a:r>
              <a:rPr sz="1400" b="1" spc="145" dirty="0">
                <a:solidFill>
                  <a:srgbClr val="404040"/>
                </a:solidFill>
                <a:latin typeface="Open Sans"/>
                <a:cs typeface="Open Sans"/>
              </a:rPr>
              <a:t>OF</a:t>
            </a:r>
            <a:r>
              <a:rPr sz="1400" b="1" spc="114" dirty="0">
                <a:solidFill>
                  <a:srgbClr val="404040"/>
                </a:solidFill>
                <a:latin typeface="Open Sans"/>
                <a:cs typeface="Open Sans"/>
              </a:rPr>
              <a:t> 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B</a:t>
            </a:r>
            <a:r>
              <a:rPr sz="1400" b="1" spc="-6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E</a:t>
            </a:r>
            <a:r>
              <a:rPr sz="1400" b="1" spc="-6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H</a:t>
            </a:r>
            <a:r>
              <a:rPr sz="1400" b="1" spc="-6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A</a:t>
            </a:r>
            <a:r>
              <a:rPr sz="1400" b="1" spc="-12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V</a:t>
            </a:r>
            <a:r>
              <a:rPr sz="1400" b="1" spc="-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I</a:t>
            </a:r>
            <a:r>
              <a:rPr sz="1400" b="1" spc="-6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O</a:t>
            </a:r>
            <a:r>
              <a:rPr sz="1400" b="1" spc="-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R</a:t>
            </a:r>
            <a:r>
              <a:rPr sz="1400" b="1" spc="-6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spc="-50" dirty="0">
                <a:solidFill>
                  <a:srgbClr val="404040"/>
                </a:solidFill>
                <a:latin typeface="Open Sans"/>
                <a:cs typeface="Open Sans"/>
              </a:rPr>
              <a:t>.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019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INDEX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651507" y="2450719"/>
            <a:ext cx="2353945" cy="86360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200" b="1" dirty="0">
                <a:solidFill>
                  <a:srgbClr val="404040"/>
                </a:solidFill>
                <a:latin typeface="Open Sans"/>
                <a:cs typeface="Open Sans"/>
              </a:rPr>
              <a:t>SELF</a:t>
            </a:r>
            <a:r>
              <a:rPr sz="1200" b="1" spc="-2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404040"/>
                </a:solidFill>
                <a:latin typeface="Open Sans"/>
                <a:cs typeface="Open Sans"/>
              </a:rPr>
              <a:t>CONTROL</a:t>
            </a:r>
            <a:r>
              <a:rPr sz="1200" b="1" spc="-5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Open Sans"/>
                <a:cs typeface="Open Sans"/>
              </a:rPr>
              <a:t>TECHNIQUES</a:t>
            </a:r>
            <a:endParaRPr sz="1200">
              <a:latin typeface="Open Sans"/>
              <a:cs typeface="Open Sans"/>
            </a:endParaRPr>
          </a:p>
          <a:p>
            <a:pPr marL="184785" indent="-172720">
              <a:lnSpc>
                <a:spcPct val="100000"/>
              </a:lnSpc>
              <a:spcBef>
                <a:spcPts val="755"/>
              </a:spcBef>
              <a:buFont typeface="Wingdings"/>
              <a:buChar char=""/>
              <a:tabLst>
                <a:tab pos="185420" algn="l"/>
              </a:tabLst>
            </a:pPr>
            <a:r>
              <a:rPr sz="1200" i="1" dirty="0">
                <a:solidFill>
                  <a:srgbClr val="404040"/>
                </a:solidFill>
                <a:latin typeface="Open Sans"/>
                <a:cs typeface="Open Sans"/>
              </a:rPr>
              <a:t>STIMULY</a:t>
            </a:r>
            <a:r>
              <a:rPr sz="1200" i="1" spc="-5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i="1" dirty="0">
                <a:solidFill>
                  <a:srgbClr val="404040"/>
                </a:solidFill>
                <a:latin typeface="Open Sans"/>
                <a:cs typeface="Open Sans"/>
              </a:rPr>
              <a:t>CONTROL</a:t>
            </a:r>
            <a:r>
              <a:rPr sz="1200" i="1" spc="-4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i="1" spc="-10" dirty="0">
                <a:solidFill>
                  <a:srgbClr val="404040"/>
                </a:solidFill>
                <a:latin typeface="Open Sans"/>
                <a:cs typeface="Open Sans"/>
              </a:rPr>
              <a:t>TECHNIQUES</a:t>
            </a:r>
            <a:endParaRPr sz="1200">
              <a:latin typeface="Open Sans"/>
              <a:cs typeface="Open Sans"/>
            </a:endParaRPr>
          </a:p>
          <a:p>
            <a:pPr marL="184785" indent="-172720">
              <a:lnSpc>
                <a:spcPct val="100000"/>
              </a:lnSpc>
              <a:spcBef>
                <a:spcPts val="770"/>
              </a:spcBef>
              <a:buFont typeface="Wingdings"/>
              <a:buChar char=""/>
              <a:tabLst>
                <a:tab pos="185420" algn="l"/>
              </a:tabLst>
            </a:pPr>
            <a:r>
              <a:rPr sz="1200" i="1" dirty="0">
                <a:solidFill>
                  <a:srgbClr val="404040"/>
                </a:solidFill>
                <a:latin typeface="Open Sans"/>
                <a:cs typeface="Open Sans"/>
              </a:rPr>
              <a:t>SELF</a:t>
            </a:r>
            <a:r>
              <a:rPr sz="1200" i="1" spc="-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200" i="1" spc="-10" dirty="0">
                <a:solidFill>
                  <a:srgbClr val="404040"/>
                </a:solidFill>
                <a:latin typeface="Open Sans"/>
                <a:cs typeface="Open Sans"/>
              </a:rPr>
              <a:t>INTRUCTIONS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39061" y="3561207"/>
            <a:ext cx="5904230" cy="24257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196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3</a:t>
            </a:r>
            <a:r>
              <a:rPr sz="1400" b="1" spc="-6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.</a:t>
            </a:r>
            <a:r>
              <a:rPr sz="1400" b="1" spc="110" dirty="0">
                <a:solidFill>
                  <a:srgbClr val="404040"/>
                </a:solidFill>
                <a:latin typeface="Open Sans"/>
                <a:cs typeface="Open Sans"/>
              </a:rPr>
              <a:t> 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S</a:t>
            </a:r>
            <a:r>
              <a:rPr sz="1400" b="1" spc="-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E</a:t>
            </a:r>
            <a:r>
              <a:rPr sz="1400" b="1" spc="-6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L</a:t>
            </a:r>
            <a:r>
              <a:rPr sz="1400" b="1" spc="-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F</a:t>
            </a:r>
            <a:r>
              <a:rPr sz="1400" b="1" spc="-6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-</a:t>
            </a:r>
            <a:r>
              <a:rPr sz="1400" b="1" spc="-6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I</a:t>
            </a:r>
            <a:r>
              <a:rPr sz="1400" b="1" spc="-6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N</a:t>
            </a:r>
            <a:r>
              <a:rPr sz="1400" b="1" spc="-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S</a:t>
            </a:r>
            <a:r>
              <a:rPr sz="1400" b="1" spc="-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T</a:t>
            </a:r>
            <a:r>
              <a:rPr sz="1400" b="1" spc="-6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R</a:t>
            </a:r>
            <a:r>
              <a:rPr sz="1400" b="1" spc="-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U</a:t>
            </a:r>
            <a:r>
              <a:rPr sz="1400" b="1" spc="-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C</a:t>
            </a:r>
            <a:r>
              <a:rPr sz="1400" b="1" spc="-6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T</a:t>
            </a:r>
            <a:r>
              <a:rPr sz="1400" b="1" spc="-6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I</a:t>
            </a:r>
            <a:r>
              <a:rPr sz="1400" b="1" spc="-6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O</a:t>
            </a:r>
            <a:r>
              <a:rPr sz="1400" b="1" spc="-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N</a:t>
            </a:r>
            <a:r>
              <a:rPr sz="1400" b="1" spc="-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S</a:t>
            </a:r>
            <a:r>
              <a:rPr sz="1400" b="1" spc="105" dirty="0">
                <a:solidFill>
                  <a:srgbClr val="404040"/>
                </a:solidFill>
                <a:latin typeface="Open Sans"/>
                <a:cs typeface="Open Sans"/>
              </a:rPr>
              <a:t> 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T</a:t>
            </a:r>
            <a:r>
              <a:rPr sz="1400" b="1" spc="-6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R</a:t>
            </a:r>
            <a:r>
              <a:rPr sz="1400" b="1" spc="-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A</a:t>
            </a:r>
            <a:r>
              <a:rPr sz="1400" b="1" spc="-6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I</a:t>
            </a:r>
            <a:r>
              <a:rPr sz="1400" b="1" spc="-6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N</a:t>
            </a:r>
            <a:r>
              <a:rPr sz="1400" b="1" spc="-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I</a:t>
            </a:r>
            <a:r>
              <a:rPr sz="1400" b="1" spc="-6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N</a:t>
            </a:r>
            <a:r>
              <a:rPr sz="1400" b="1" spc="-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G</a:t>
            </a:r>
            <a:r>
              <a:rPr sz="1400" b="1" spc="100" dirty="0">
                <a:solidFill>
                  <a:srgbClr val="404040"/>
                </a:solidFill>
                <a:latin typeface="Open Sans"/>
                <a:cs typeface="Open Sans"/>
              </a:rPr>
              <a:t> 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M</a:t>
            </a:r>
            <a:r>
              <a:rPr sz="1400" b="1" spc="-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E</a:t>
            </a:r>
            <a:r>
              <a:rPr sz="1400" b="1" spc="-6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T</a:t>
            </a:r>
            <a:r>
              <a:rPr sz="1400" b="1" spc="-6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H</a:t>
            </a:r>
            <a:r>
              <a:rPr sz="1400" b="1" spc="-6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O</a:t>
            </a:r>
            <a:r>
              <a:rPr sz="1400" b="1" spc="-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D</a:t>
            </a:r>
            <a:r>
              <a:rPr sz="1400" b="1" spc="-6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O</a:t>
            </a:r>
            <a:r>
              <a:rPr sz="1400" b="1" spc="-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L</a:t>
            </a:r>
            <a:r>
              <a:rPr sz="1400" b="1" spc="-9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O</a:t>
            </a:r>
            <a:r>
              <a:rPr sz="1400" b="1" spc="-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Open Sans"/>
                <a:cs typeface="Open Sans"/>
              </a:rPr>
              <a:t>G</a:t>
            </a:r>
            <a:r>
              <a:rPr sz="1400" b="1" spc="-6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400" b="1" spc="-50" dirty="0">
                <a:solidFill>
                  <a:srgbClr val="404040"/>
                </a:solidFill>
                <a:latin typeface="Open Sans"/>
                <a:cs typeface="Open Sans"/>
              </a:rPr>
              <a:t>Y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15186" y="4187697"/>
            <a:ext cx="7382509" cy="1579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215" indent="-17335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196850" algn="l"/>
              </a:tabLst>
            </a:pPr>
            <a:r>
              <a:rPr sz="1200" dirty="0">
                <a:latin typeface="Open Sans"/>
                <a:cs typeface="Open Sans"/>
              </a:rPr>
              <a:t>DETECTION</a:t>
            </a:r>
            <a:r>
              <a:rPr sz="1200" spc="-2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OF</a:t>
            </a:r>
            <a:r>
              <a:rPr sz="1200" spc="-1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CRITICAL</a:t>
            </a:r>
            <a:r>
              <a:rPr sz="1200" spc="10" dirty="0">
                <a:latin typeface="Open Sans"/>
                <a:cs typeface="Open Sans"/>
              </a:rPr>
              <a:t> </a:t>
            </a:r>
            <a:r>
              <a:rPr sz="1200" spc="-10" dirty="0">
                <a:latin typeface="Open Sans"/>
                <a:cs typeface="Open Sans"/>
              </a:rPr>
              <a:t>SITUATIONS</a:t>
            </a:r>
            <a:r>
              <a:rPr sz="1200" dirty="0">
                <a:latin typeface="Open Sans"/>
                <a:cs typeface="Open Sans"/>
              </a:rPr>
              <a:t> FOR</a:t>
            </a:r>
            <a:r>
              <a:rPr sz="1200" spc="-1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WHICH</a:t>
            </a:r>
            <a:r>
              <a:rPr sz="1200" spc="-1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IT IS</a:t>
            </a:r>
            <a:r>
              <a:rPr sz="1200" spc="-5" dirty="0">
                <a:latin typeface="Open Sans"/>
                <a:cs typeface="Open Sans"/>
              </a:rPr>
              <a:t> </a:t>
            </a:r>
            <a:r>
              <a:rPr sz="1200" spc="-10" dirty="0">
                <a:latin typeface="Open Sans"/>
                <a:cs typeface="Open Sans"/>
              </a:rPr>
              <a:t>IMPERATIVE</a:t>
            </a:r>
            <a:r>
              <a:rPr sz="1200" spc="-20" dirty="0">
                <a:latin typeface="Open Sans"/>
                <a:cs typeface="Open Sans"/>
              </a:rPr>
              <a:t> </a:t>
            </a:r>
            <a:r>
              <a:rPr sz="1200" spc="-10" dirty="0">
                <a:latin typeface="Open Sans"/>
                <a:cs typeface="Open Sans"/>
              </a:rPr>
              <a:t>THAT</a:t>
            </a:r>
            <a:r>
              <a:rPr sz="1200" spc="-5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THE</a:t>
            </a:r>
            <a:r>
              <a:rPr sz="1200" spc="-1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SYSTEM</a:t>
            </a:r>
            <a:r>
              <a:rPr sz="1200" spc="-5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2</a:t>
            </a:r>
            <a:r>
              <a:rPr sz="1200" spc="-1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IS</a:t>
            </a:r>
            <a:r>
              <a:rPr sz="1200" spc="-5" dirty="0">
                <a:latin typeface="Open Sans"/>
                <a:cs typeface="Open Sans"/>
              </a:rPr>
              <a:t> </a:t>
            </a:r>
            <a:r>
              <a:rPr sz="1200" spc="-10" dirty="0">
                <a:latin typeface="Open Sans"/>
                <a:cs typeface="Open Sans"/>
              </a:rPr>
              <a:t>ACTIVATED.</a:t>
            </a:r>
            <a:endParaRPr sz="1200" dirty="0">
              <a:latin typeface="Open Sans"/>
              <a:cs typeface="Open Sans"/>
            </a:endParaRPr>
          </a:p>
          <a:p>
            <a:pPr marL="236220" indent="-212725">
              <a:lnSpc>
                <a:spcPct val="100000"/>
              </a:lnSpc>
              <a:spcBef>
                <a:spcPts val="1225"/>
              </a:spcBef>
              <a:buFont typeface="Wingdings"/>
              <a:buChar char=""/>
              <a:tabLst>
                <a:tab pos="236220" algn="l"/>
              </a:tabLst>
            </a:pPr>
            <a:r>
              <a:rPr sz="1200" dirty="0">
                <a:latin typeface="Open Sans"/>
                <a:cs typeface="Open Sans"/>
              </a:rPr>
              <a:t>ASSESS</a:t>
            </a:r>
            <a:r>
              <a:rPr sz="1200" spc="-3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THE</a:t>
            </a:r>
            <a:r>
              <a:rPr sz="1200" spc="-35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CRITICAL</a:t>
            </a:r>
            <a:r>
              <a:rPr sz="1200" spc="-5" dirty="0">
                <a:latin typeface="Open Sans"/>
                <a:cs typeface="Open Sans"/>
              </a:rPr>
              <a:t> </a:t>
            </a:r>
            <a:r>
              <a:rPr sz="1200" spc="-10" dirty="0">
                <a:latin typeface="Open Sans"/>
                <a:cs typeface="Open Sans"/>
              </a:rPr>
              <a:t>SITUATION</a:t>
            </a:r>
            <a:r>
              <a:rPr sz="1200" spc="-25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ACCORDING</a:t>
            </a:r>
            <a:r>
              <a:rPr sz="1200" spc="-5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TO</a:t>
            </a:r>
            <a:r>
              <a:rPr sz="1200" spc="-25" dirty="0">
                <a:latin typeface="Open Sans"/>
                <a:cs typeface="Open Sans"/>
              </a:rPr>
              <a:t> </a:t>
            </a:r>
            <a:r>
              <a:rPr sz="1200" spc="-10" dirty="0">
                <a:latin typeface="Open Sans"/>
                <a:cs typeface="Open Sans"/>
              </a:rPr>
              <a:t>TAXONOMY</a:t>
            </a:r>
            <a:endParaRPr sz="1200" dirty="0">
              <a:latin typeface="Open Sans"/>
              <a:cs typeface="Open Sans"/>
            </a:endParaRPr>
          </a:p>
          <a:p>
            <a:pPr marL="233679" indent="-220979">
              <a:lnSpc>
                <a:spcPct val="100000"/>
              </a:lnSpc>
              <a:spcBef>
                <a:spcPts val="1315"/>
              </a:spcBef>
              <a:buFont typeface="Wingdings"/>
              <a:buChar char=""/>
              <a:tabLst>
                <a:tab pos="233679" algn="l"/>
              </a:tabLst>
            </a:pPr>
            <a:r>
              <a:rPr sz="1200" dirty="0">
                <a:latin typeface="Open Sans"/>
                <a:cs typeface="Open Sans"/>
              </a:rPr>
              <a:t>DETERMINE</a:t>
            </a:r>
            <a:r>
              <a:rPr sz="1200" spc="-35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THE</a:t>
            </a:r>
            <a:r>
              <a:rPr sz="1200" spc="-25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MESSAGE</a:t>
            </a:r>
            <a:r>
              <a:rPr sz="1200" spc="-5" dirty="0">
                <a:latin typeface="Open Sans"/>
                <a:cs typeface="Open Sans"/>
              </a:rPr>
              <a:t> </a:t>
            </a:r>
            <a:r>
              <a:rPr sz="1200" spc="-10" dirty="0">
                <a:latin typeface="Open Sans"/>
                <a:cs typeface="Open Sans"/>
              </a:rPr>
              <a:t>WHAT </a:t>
            </a:r>
            <a:r>
              <a:rPr sz="1200" dirty="0">
                <a:latin typeface="Open Sans"/>
                <a:cs typeface="Open Sans"/>
              </a:rPr>
              <a:t>SHOULD</a:t>
            </a:r>
            <a:r>
              <a:rPr sz="1200" spc="-15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BE</a:t>
            </a:r>
            <a:r>
              <a:rPr sz="1200" spc="-2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SAID</a:t>
            </a:r>
            <a:r>
              <a:rPr sz="1200" spc="-5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OUT</a:t>
            </a:r>
            <a:r>
              <a:rPr sz="1200" spc="-2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LOUD</a:t>
            </a:r>
            <a:r>
              <a:rPr sz="1200" spc="-15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AND</a:t>
            </a:r>
            <a:r>
              <a:rPr sz="1200" spc="-5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HOW</a:t>
            </a:r>
            <a:r>
              <a:rPr sz="1200" spc="-1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TO</a:t>
            </a:r>
            <a:r>
              <a:rPr sz="1200" spc="-15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DO</a:t>
            </a:r>
            <a:r>
              <a:rPr sz="1200" spc="-10" dirty="0">
                <a:latin typeface="Open Sans"/>
                <a:cs typeface="Open Sans"/>
              </a:rPr>
              <a:t> </a:t>
            </a:r>
            <a:r>
              <a:rPr sz="1200" spc="-25" dirty="0">
                <a:latin typeface="Open Sans"/>
                <a:cs typeface="Open Sans"/>
              </a:rPr>
              <a:t>IT.</a:t>
            </a:r>
            <a:endParaRPr sz="1200" dirty="0">
              <a:latin typeface="Open Sans"/>
              <a:cs typeface="Open Sans"/>
            </a:endParaRPr>
          </a:p>
          <a:p>
            <a:pPr marL="236220" indent="-212725">
              <a:lnSpc>
                <a:spcPct val="100000"/>
              </a:lnSpc>
              <a:spcBef>
                <a:spcPts val="1315"/>
              </a:spcBef>
              <a:buFont typeface="Wingdings"/>
              <a:buChar char=""/>
              <a:tabLst>
                <a:tab pos="236220" algn="l"/>
              </a:tabLst>
            </a:pPr>
            <a:r>
              <a:rPr sz="1200" dirty="0">
                <a:latin typeface="Open Sans"/>
                <a:cs typeface="Open Sans"/>
              </a:rPr>
              <a:t>PROCEED</a:t>
            </a:r>
            <a:r>
              <a:rPr sz="1200" spc="-2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TO</a:t>
            </a:r>
            <a:r>
              <a:rPr sz="1200" spc="-1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READ</a:t>
            </a:r>
            <a:r>
              <a:rPr sz="1200" spc="-2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IT OR</a:t>
            </a:r>
            <a:r>
              <a:rPr sz="1200" spc="-10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SPEAK</a:t>
            </a:r>
            <a:r>
              <a:rPr sz="1200" spc="-15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IT </a:t>
            </a:r>
            <a:r>
              <a:rPr sz="1200" spc="-10" dirty="0">
                <a:latin typeface="Open Sans"/>
                <a:cs typeface="Open Sans"/>
              </a:rPr>
              <a:t>ALOUD</a:t>
            </a:r>
            <a:r>
              <a:rPr sz="1200" b="1" spc="-10" dirty="0">
                <a:latin typeface="Open Sans"/>
                <a:cs typeface="Open Sans"/>
              </a:rPr>
              <a:t>.</a:t>
            </a:r>
            <a:endParaRPr sz="1200" dirty="0">
              <a:latin typeface="Open Sans"/>
              <a:cs typeface="Open Sans"/>
            </a:endParaRPr>
          </a:p>
          <a:p>
            <a:pPr marL="196215" indent="-173355">
              <a:lnSpc>
                <a:spcPct val="100000"/>
              </a:lnSpc>
              <a:spcBef>
                <a:spcPts val="1180"/>
              </a:spcBef>
              <a:buFont typeface="Wingdings"/>
              <a:buChar char=""/>
              <a:tabLst>
                <a:tab pos="196850" algn="l"/>
              </a:tabLst>
            </a:pPr>
            <a:r>
              <a:rPr sz="1200" dirty="0">
                <a:latin typeface="Open Sans"/>
                <a:cs typeface="Open Sans"/>
              </a:rPr>
              <a:t>ASSESSMENT</a:t>
            </a:r>
            <a:r>
              <a:rPr sz="1200" spc="-5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AND</a:t>
            </a:r>
            <a:r>
              <a:rPr sz="1200" spc="-5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REINFORCEMENT</a:t>
            </a:r>
            <a:r>
              <a:rPr sz="1200" spc="-35" dirty="0">
                <a:latin typeface="Open Sans"/>
                <a:cs typeface="Open Sans"/>
              </a:rPr>
              <a:t> </a:t>
            </a:r>
            <a:r>
              <a:rPr sz="1200" dirty="0">
                <a:latin typeface="Open Sans"/>
                <a:cs typeface="Open Sans"/>
              </a:rPr>
              <a:t>OF</a:t>
            </a:r>
            <a:r>
              <a:rPr sz="1200" spc="10" dirty="0">
                <a:latin typeface="Open Sans"/>
                <a:cs typeface="Open Sans"/>
              </a:rPr>
              <a:t> </a:t>
            </a:r>
            <a:r>
              <a:rPr sz="1200" spc="-10" dirty="0">
                <a:latin typeface="Open Sans"/>
                <a:cs typeface="Open Sans"/>
              </a:rPr>
              <a:t>BEHAVIORS</a:t>
            </a:r>
            <a:endParaRPr sz="1200" dirty="0">
              <a:latin typeface="Open Sans"/>
              <a:cs typeface="Open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51530" y="6072123"/>
            <a:ext cx="342646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4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2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18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F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10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26" name="object 20">
            <a:extLst>
              <a:ext uri="{FF2B5EF4-FFF2-40B4-BE49-F238E27FC236}">
                <a16:creationId xmlns:a16="http://schemas.microsoft.com/office/drawing/2014/main" id="{04967E8F-126A-C16D-D8D6-6A97E45EAA2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87230" y="5921305"/>
            <a:ext cx="1362455" cy="6385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1004" y="1254252"/>
            <a:ext cx="4753355" cy="385876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0190">
              <a:lnSpc>
                <a:spcPct val="100000"/>
              </a:lnSpc>
              <a:spcBef>
                <a:spcPts val="105"/>
              </a:spcBef>
            </a:pPr>
            <a:r>
              <a:rPr dirty="0"/>
              <a:t>HUMAN</a:t>
            </a:r>
            <a:r>
              <a:rPr spc="-50" dirty="0"/>
              <a:t> </a:t>
            </a:r>
            <a:r>
              <a:rPr dirty="0"/>
              <a:t>ERROR</a:t>
            </a:r>
            <a:r>
              <a:rPr spc="-20" dirty="0"/>
              <a:t> </a:t>
            </a:r>
            <a:r>
              <a:rPr spc="-10" dirty="0"/>
              <a:t>NATURE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4000" y="1738439"/>
            <a:ext cx="6524625" cy="2891790"/>
            <a:chOff x="-4000" y="1738439"/>
            <a:chExt cx="6524625" cy="28917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763" y="1756166"/>
              <a:ext cx="6339626" cy="28564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2" y="1743201"/>
              <a:ext cx="6515100" cy="2882265"/>
            </a:xfrm>
            <a:custGeom>
              <a:avLst/>
              <a:gdLst/>
              <a:ahLst/>
              <a:cxnLst/>
              <a:rect l="l" t="t" r="r" b="b"/>
              <a:pathLst>
                <a:path w="6515100" h="2882265">
                  <a:moveTo>
                    <a:pt x="0" y="2882265"/>
                  </a:moveTo>
                  <a:lnTo>
                    <a:pt x="6514528" y="2882265"/>
                  </a:lnTo>
                  <a:lnTo>
                    <a:pt x="6514528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F47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3056" y="1791969"/>
              <a:ext cx="2715895" cy="1371600"/>
            </a:xfrm>
            <a:custGeom>
              <a:avLst/>
              <a:gdLst/>
              <a:ahLst/>
              <a:cxnLst/>
              <a:rect l="l" t="t" r="r" b="b"/>
              <a:pathLst>
                <a:path w="2715895" h="1371600">
                  <a:moveTo>
                    <a:pt x="1153756" y="1231900"/>
                  </a:moveTo>
                  <a:lnTo>
                    <a:pt x="504024" y="1231900"/>
                  </a:lnTo>
                  <a:lnTo>
                    <a:pt x="516978" y="1244600"/>
                  </a:lnTo>
                  <a:lnTo>
                    <a:pt x="544664" y="1244600"/>
                  </a:lnTo>
                  <a:lnTo>
                    <a:pt x="569175" y="1257300"/>
                  </a:lnTo>
                  <a:lnTo>
                    <a:pt x="633564" y="1282700"/>
                  </a:lnTo>
                  <a:lnTo>
                    <a:pt x="686904" y="1308100"/>
                  </a:lnTo>
                  <a:lnTo>
                    <a:pt x="710653" y="1308100"/>
                  </a:lnTo>
                  <a:lnTo>
                    <a:pt x="759294" y="1320800"/>
                  </a:lnTo>
                  <a:lnTo>
                    <a:pt x="798791" y="1333500"/>
                  </a:lnTo>
                  <a:lnTo>
                    <a:pt x="902550" y="1358900"/>
                  </a:lnTo>
                  <a:lnTo>
                    <a:pt x="962621" y="1358900"/>
                  </a:lnTo>
                  <a:lnTo>
                    <a:pt x="1016977" y="1371600"/>
                  </a:lnTo>
                  <a:lnTo>
                    <a:pt x="1153756" y="1371600"/>
                  </a:lnTo>
                  <a:lnTo>
                    <a:pt x="1153756" y="1231900"/>
                  </a:lnTo>
                  <a:close/>
                </a:path>
                <a:path w="2715895" h="1371600">
                  <a:moveTo>
                    <a:pt x="1225765" y="1231900"/>
                  </a:moveTo>
                  <a:lnTo>
                    <a:pt x="1153756" y="1231900"/>
                  </a:lnTo>
                  <a:lnTo>
                    <a:pt x="1153756" y="1371600"/>
                  </a:lnTo>
                  <a:lnTo>
                    <a:pt x="1225765" y="1371600"/>
                  </a:lnTo>
                  <a:lnTo>
                    <a:pt x="1225765" y="1231900"/>
                  </a:lnTo>
                  <a:close/>
                </a:path>
                <a:path w="2715895" h="1371600">
                  <a:moveTo>
                    <a:pt x="2652102" y="1231900"/>
                  </a:moveTo>
                  <a:lnTo>
                    <a:pt x="1225765" y="1231900"/>
                  </a:lnTo>
                  <a:lnTo>
                    <a:pt x="1225765" y="1371600"/>
                  </a:lnTo>
                  <a:lnTo>
                    <a:pt x="2286723" y="1371600"/>
                  </a:lnTo>
                  <a:lnTo>
                    <a:pt x="2378544" y="1358900"/>
                  </a:lnTo>
                  <a:lnTo>
                    <a:pt x="2390736" y="1358900"/>
                  </a:lnTo>
                  <a:lnTo>
                    <a:pt x="2407373" y="1346200"/>
                  </a:lnTo>
                  <a:lnTo>
                    <a:pt x="2431122" y="1346200"/>
                  </a:lnTo>
                  <a:lnTo>
                    <a:pt x="2458046" y="1333500"/>
                  </a:lnTo>
                  <a:lnTo>
                    <a:pt x="2497670" y="1333500"/>
                  </a:lnTo>
                  <a:lnTo>
                    <a:pt x="2502750" y="1320800"/>
                  </a:lnTo>
                  <a:lnTo>
                    <a:pt x="2521800" y="1320800"/>
                  </a:lnTo>
                  <a:lnTo>
                    <a:pt x="2533992" y="1308100"/>
                  </a:lnTo>
                  <a:lnTo>
                    <a:pt x="2548470" y="1295400"/>
                  </a:lnTo>
                  <a:lnTo>
                    <a:pt x="2563583" y="1295400"/>
                  </a:lnTo>
                  <a:lnTo>
                    <a:pt x="2579077" y="1282700"/>
                  </a:lnTo>
                  <a:lnTo>
                    <a:pt x="2624797" y="1257300"/>
                  </a:lnTo>
                  <a:lnTo>
                    <a:pt x="2640291" y="1257300"/>
                  </a:lnTo>
                  <a:lnTo>
                    <a:pt x="2641688" y="1244600"/>
                  </a:lnTo>
                  <a:lnTo>
                    <a:pt x="2648927" y="1244600"/>
                  </a:lnTo>
                  <a:lnTo>
                    <a:pt x="2652102" y="1231900"/>
                  </a:lnTo>
                  <a:close/>
                </a:path>
                <a:path w="2715895" h="1371600">
                  <a:moveTo>
                    <a:pt x="551141" y="1079500"/>
                  </a:moveTo>
                  <a:lnTo>
                    <a:pt x="237197" y="1079500"/>
                  </a:lnTo>
                  <a:lnTo>
                    <a:pt x="297014" y="1104900"/>
                  </a:lnTo>
                  <a:lnTo>
                    <a:pt x="347814" y="1143000"/>
                  </a:lnTo>
                  <a:lnTo>
                    <a:pt x="385533" y="1168400"/>
                  </a:lnTo>
                  <a:lnTo>
                    <a:pt x="467321" y="1219200"/>
                  </a:lnTo>
                  <a:lnTo>
                    <a:pt x="479132" y="1231900"/>
                  </a:lnTo>
                  <a:lnTo>
                    <a:pt x="1124292" y="1231900"/>
                  </a:lnTo>
                  <a:lnTo>
                    <a:pt x="1088986" y="1219200"/>
                  </a:lnTo>
                  <a:lnTo>
                    <a:pt x="1034630" y="1219200"/>
                  </a:lnTo>
                  <a:lnTo>
                    <a:pt x="991450" y="1206500"/>
                  </a:lnTo>
                  <a:lnTo>
                    <a:pt x="974559" y="1206500"/>
                  </a:lnTo>
                  <a:lnTo>
                    <a:pt x="870800" y="1193800"/>
                  </a:lnTo>
                  <a:lnTo>
                    <a:pt x="831176" y="1181100"/>
                  </a:lnTo>
                  <a:lnTo>
                    <a:pt x="782662" y="1168400"/>
                  </a:lnTo>
                  <a:lnTo>
                    <a:pt x="758913" y="1168400"/>
                  </a:lnTo>
                  <a:lnTo>
                    <a:pt x="705573" y="1143000"/>
                  </a:lnTo>
                  <a:lnTo>
                    <a:pt x="641184" y="1117600"/>
                  </a:lnTo>
                  <a:lnTo>
                    <a:pt x="616673" y="1104900"/>
                  </a:lnTo>
                  <a:lnTo>
                    <a:pt x="588987" y="1092200"/>
                  </a:lnTo>
                  <a:lnTo>
                    <a:pt x="563460" y="1092200"/>
                  </a:lnTo>
                  <a:lnTo>
                    <a:pt x="551141" y="1079500"/>
                  </a:lnTo>
                  <a:close/>
                </a:path>
                <a:path w="2715895" h="1371600">
                  <a:moveTo>
                    <a:pt x="2657563" y="1219200"/>
                  </a:moveTo>
                  <a:lnTo>
                    <a:pt x="2306535" y="1219200"/>
                  </a:lnTo>
                  <a:lnTo>
                    <a:pt x="2214714" y="1231900"/>
                  </a:lnTo>
                  <a:lnTo>
                    <a:pt x="2656420" y="1231900"/>
                  </a:lnTo>
                  <a:lnTo>
                    <a:pt x="2657563" y="1219200"/>
                  </a:lnTo>
                  <a:close/>
                </a:path>
                <a:path w="2715895" h="1371600">
                  <a:moveTo>
                    <a:pt x="2660357" y="1206500"/>
                  </a:moveTo>
                  <a:lnTo>
                    <a:pt x="2318727" y="1206500"/>
                  </a:lnTo>
                  <a:lnTo>
                    <a:pt x="2312631" y="1219200"/>
                  </a:lnTo>
                  <a:lnTo>
                    <a:pt x="2659976" y="1219200"/>
                  </a:lnTo>
                  <a:lnTo>
                    <a:pt x="2660357" y="1206500"/>
                  </a:lnTo>
                  <a:close/>
                </a:path>
                <a:path w="2715895" h="1371600">
                  <a:moveTo>
                    <a:pt x="2631812" y="749619"/>
                  </a:moveTo>
                  <a:lnTo>
                    <a:pt x="2614256" y="850900"/>
                  </a:lnTo>
                  <a:lnTo>
                    <a:pt x="2608541" y="901700"/>
                  </a:lnTo>
                  <a:lnTo>
                    <a:pt x="2607779" y="914400"/>
                  </a:lnTo>
                  <a:lnTo>
                    <a:pt x="2606001" y="952500"/>
                  </a:lnTo>
                  <a:lnTo>
                    <a:pt x="2597746" y="1003300"/>
                  </a:lnTo>
                  <a:lnTo>
                    <a:pt x="2590888" y="1041400"/>
                  </a:lnTo>
                  <a:lnTo>
                    <a:pt x="2589110" y="1054100"/>
                  </a:lnTo>
                  <a:lnTo>
                    <a:pt x="2588348" y="1066800"/>
                  </a:lnTo>
                  <a:lnTo>
                    <a:pt x="2588094" y="1066800"/>
                  </a:lnTo>
                  <a:lnTo>
                    <a:pt x="2586570" y="1079500"/>
                  </a:lnTo>
                  <a:lnTo>
                    <a:pt x="2584411" y="1079500"/>
                  </a:lnTo>
                  <a:lnTo>
                    <a:pt x="2583014" y="1092200"/>
                  </a:lnTo>
                  <a:lnTo>
                    <a:pt x="2580093" y="1092200"/>
                  </a:lnTo>
                  <a:lnTo>
                    <a:pt x="2576918" y="1104900"/>
                  </a:lnTo>
                  <a:lnTo>
                    <a:pt x="2564599" y="1104900"/>
                  </a:lnTo>
                  <a:lnTo>
                    <a:pt x="2562821" y="1117600"/>
                  </a:lnTo>
                  <a:lnTo>
                    <a:pt x="2554947" y="1117600"/>
                  </a:lnTo>
                  <a:lnTo>
                    <a:pt x="2507068" y="1143000"/>
                  </a:lnTo>
                  <a:lnTo>
                    <a:pt x="2491574" y="1143000"/>
                  </a:lnTo>
                  <a:lnTo>
                    <a:pt x="2476461" y="1155700"/>
                  </a:lnTo>
                  <a:lnTo>
                    <a:pt x="2461983" y="1168400"/>
                  </a:lnTo>
                  <a:lnTo>
                    <a:pt x="2449791" y="1168400"/>
                  </a:lnTo>
                  <a:lnTo>
                    <a:pt x="2445092" y="1181100"/>
                  </a:lnTo>
                  <a:lnTo>
                    <a:pt x="2425661" y="1181100"/>
                  </a:lnTo>
                  <a:lnTo>
                    <a:pt x="2386037" y="1193800"/>
                  </a:lnTo>
                  <a:lnTo>
                    <a:pt x="2359113" y="1193800"/>
                  </a:lnTo>
                  <a:lnTo>
                    <a:pt x="2335364" y="1206500"/>
                  </a:lnTo>
                  <a:lnTo>
                    <a:pt x="2661119" y="1206500"/>
                  </a:lnTo>
                  <a:lnTo>
                    <a:pt x="2662897" y="1181100"/>
                  </a:lnTo>
                  <a:lnTo>
                    <a:pt x="2669755" y="1143000"/>
                  </a:lnTo>
                  <a:lnTo>
                    <a:pt x="2678010" y="1092200"/>
                  </a:lnTo>
                  <a:lnTo>
                    <a:pt x="2679788" y="1054100"/>
                  </a:lnTo>
                  <a:lnTo>
                    <a:pt x="2680550" y="1041400"/>
                  </a:lnTo>
                  <a:lnTo>
                    <a:pt x="2686265" y="990600"/>
                  </a:lnTo>
                  <a:lnTo>
                    <a:pt x="2706077" y="876300"/>
                  </a:lnTo>
                  <a:lnTo>
                    <a:pt x="2709379" y="863600"/>
                  </a:lnTo>
                  <a:lnTo>
                    <a:pt x="2715475" y="812800"/>
                  </a:lnTo>
                  <a:lnTo>
                    <a:pt x="2643466" y="812800"/>
                  </a:lnTo>
                  <a:lnTo>
                    <a:pt x="2643466" y="800100"/>
                  </a:lnTo>
                  <a:lnTo>
                    <a:pt x="2643085" y="787400"/>
                  </a:lnTo>
                  <a:lnTo>
                    <a:pt x="2642450" y="787400"/>
                  </a:lnTo>
                  <a:lnTo>
                    <a:pt x="2641688" y="774700"/>
                  </a:lnTo>
                  <a:lnTo>
                    <a:pt x="2640291" y="774700"/>
                  </a:lnTo>
                  <a:lnTo>
                    <a:pt x="2636227" y="762000"/>
                  </a:lnTo>
                  <a:lnTo>
                    <a:pt x="2631812" y="749619"/>
                  </a:lnTo>
                  <a:close/>
                </a:path>
                <a:path w="2715895" h="1371600">
                  <a:moveTo>
                    <a:pt x="164515" y="825500"/>
                  </a:moveTo>
                  <a:lnTo>
                    <a:pt x="15836" y="825500"/>
                  </a:lnTo>
                  <a:lnTo>
                    <a:pt x="19075" y="838200"/>
                  </a:lnTo>
                  <a:lnTo>
                    <a:pt x="28079" y="863600"/>
                  </a:lnTo>
                  <a:lnTo>
                    <a:pt x="51841" y="901700"/>
                  </a:lnTo>
                  <a:lnTo>
                    <a:pt x="62280" y="927100"/>
                  </a:lnTo>
                  <a:lnTo>
                    <a:pt x="70561" y="939800"/>
                  </a:lnTo>
                  <a:lnTo>
                    <a:pt x="73075" y="939800"/>
                  </a:lnTo>
                  <a:lnTo>
                    <a:pt x="75958" y="952500"/>
                  </a:lnTo>
                  <a:lnTo>
                    <a:pt x="85674" y="965200"/>
                  </a:lnTo>
                  <a:lnTo>
                    <a:pt x="92519" y="977900"/>
                  </a:lnTo>
                  <a:lnTo>
                    <a:pt x="99364" y="977900"/>
                  </a:lnTo>
                  <a:lnTo>
                    <a:pt x="115557" y="990600"/>
                  </a:lnTo>
                  <a:lnTo>
                    <a:pt x="134277" y="1016000"/>
                  </a:lnTo>
                  <a:lnTo>
                    <a:pt x="144716" y="1016000"/>
                  </a:lnTo>
                  <a:lnTo>
                    <a:pt x="155155" y="1028700"/>
                  </a:lnTo>
                  <a:lnTo>
                    <a:pt x="166319" y="1041400"/>
                  </a:lnTo>
                  <a:lnTo>
                    <a:pt x="177838" y="1041400"/>
                  </a:lnTo>
                  <a:lnTo>
                    <a:pt x="204838" y="1066800"/>
                  </a:lnTo>
                  <a:lnTo>
                    <a:pt x="225005" y="1079500"/>
                  </a:lnTo>
                  <a:lnTo>
                    <a:pt x="539330" y="1079500"/>
                  </a:lnTo>
                  <a:lnTo>
                    <a:pt x="457542" y="1028700"/>
                  </a:lnTo>
                  <a:lnTo>
                    <a:pt x="419696" y="1003300"/>
                  </a:lnTo>
                  <a:lnTo>
                    <a:pt x="369023" y="965200"/>
                  </a:lnTo>
                  <a:lnTo>
                    <a:pt x="335114" y="952500"/>
                  </a:lnTo>
                  <a:lnTo>
                    <a:pt x="309206" y="939800"/>
                  </a:lnTo>
                  <a:lnTo>
                    <a:pt x="297014" y="927100"/>
                  </a:lnTo>
                  <a:lnTo>
                    <a:pt x="276821" y="914400"/>
                  </a:lnTo>
                  <a:lnTo>
                    <a:pt x="249897" y="901700"/>
                  </a:lnTo>
                  <a:lnTo>
                    <a:pt x="238340" y="889000"/>
                  </a:lnTo>
                  <a:lnTo>
                    <a:pt x="227164" y="889000"/>
                  </a:lnTo>
                  <a:lnTo>
                    <a:pt x="206273" y="863600"/>
                  </a:lnTo>
                  <a:lnTo>
                    <a:pt x="187553" y="850900"/>
                  </a:lnTo>
                  <a:lnTo>
                    <a:pt x="171361" y="838200"/>
                  </a:lnTo>
                  <a:lnTo>
                    <a:pt x="164515" y="825500"/>
                  </a:lnTo>
                  <a:close/>
                </a:path>
                <a:path w="2715895" h="1371600">
                  <a:moveTo>
                    <a:pt x="164515" y="381000"/>
                  </a:moveTo>
                  <a:lnTo>
                    <a:pt x="16560" y="381000"/>
                  </a:lnTo>
                  <a:lnTo>
                    <a:pt x="14401" y="393700"/>
                  </a:lnTo>
                  <a:lnTo>
                    <a:pt x="12598" y="406400"/>
                  </a:lnTo>
                  <a:lnTo>
                    <a:pt x="9715" y="419100"/>
                  </a:lnTo>
                  <a:lnTo>
                    <a:pt x="5397" y="469900"/>
                  </a:lnTo>
                  <a:lnTo>
                    <a:pt x="355" y="520700"/>
                  </a:lnTo>
                  <a:lnTo>
                    <a:pt x="0" y="533400"/>
                  </a:lnTo>
                  <a:lnTo>
                    <a:pt x="0" y="685800"/>
                  </a:lnTo>
                  <a:lnTo>
                    <a:pt x="723" y="749300"/>
                  </a:lnTo>
                  <a:lnTo>
                    <a:pt x="2882" y="774700"/>
                  </a:lnTo>
                  <a:lnTo>
                    <a:pt x="9004" y="800100"/>
                  </a:lnTo>
                  <a:lnTo>
                    <a:pt x="11518" y="812800"/>
                  </a:lnTo>
                  <a:lnTo>
                    <a:pt x="13322" y="825500"/>
                  </a:lnTo>
                  <a:lnTo>
                    <a:pt x="157683" y="825500"/>
                  </a:lnTo>
                  <a:lnTo>
                    <a:pt x="147954" y="800100"/>
                  </a:lnTo>
                  <a:lnTo>
                    <a:pt x="145084" y="800100"/>
                  </a:lnTo>
                  <a:lnTo>
                    <a:pt x="142557" y="787400"/>
                  </a:lnTo>
                  <a:lnTo>
                    <a:pt x="134277" y="774700"/>
                  </a:lnTo>
                  <a:lnTo>
                    <a:pt x="123837" y="762000"/>
                  </a:lnTo>
                  <a:lnTo>
                    <a:pt x="100075" y="711200"/>
                  </a:lnTo>
                  <a:lnTo>
                    <a:pt x="91084" y="698500"/>
                  </a:lnTo>
                  <a:lnTo>
                    <a:pt x="87845" y="685800"/>
                  </a:lnTo>
                  <a:lnTo>
                    <a:pt x="71996" y="685800"/>
                  </a:lnTo>
                  <a:lnTo>
                    <a:pt x="72364" y="673100"/>
                  </a:lnTo>
                  <a:lnTo>
                    <a:pt x="75889" y="628589"/>
                  </a:lnTo>
                  <a:lnTo>
                    <a:pt x="74879" y="622300"/>
                  </a:lnTo>
                  <a:lnTo>
                    <a:pt x="72720" y="609600"/>
                  </a:lnTo>
                  <a:lnTo>
                    <a:pt x="71996" y="533400"/>
                  </a:lnTo>
                  <a:lnTo>
                    <a:pt x="88557" y="533400"/>
                  </a:lnTo>
                  <a:lnTo>
                    <a:pt x="91084" y="520700"/>
                  </a:lnTo>
                  <a:lnTo>
                    <a:pt x="98996" y="495300"/>
                  </a:lnTo>
                  <a:lnTo>
                    <a:pt x="101155" y="482600"/>
                  </a:lnTo>
                  <a:lnTo>
                    <a:pt x="102603" y="469900"/>
                  </a:lnTo>
                  <a:lnTo>
                    <a:pt x="105841" y="469900"/>
                  </a:lnTo>
                  <a:lnTo>
                    <a:pt x="108000" y="457200"/>
                  </a:lnTo>
                  <a:lnTo>
                    <a:pt x="112318" y="457200"/>
                  </a:lnTo>
                  <a:lnTo>
                    <a:pt x="115201" y="444500"/>
                  </a:lnTo>
                  <a:lnTo>
                    <a:pt x="120954" y="444500"/>
                  </a:lnTo>
                  <a:lnTo>
                    <a:pt x="123837" y="431800"/>
                  </a:lnTo>
                  <a:lnTo>
                    <a:pt x="135356" y="419100"/>
                  </a:lnTo>
                  <a:lnTo>
                    <a:pt x="145440" y="406400"/>
                  </a:lnTo>
                  <a:lnTo>
                    <a:pt x="150113" y="406400"/>
                  </a:lnTo>
                  <a:lnTo>
                    <a:pt x="159473" y="393700"/>
                  </a:lnTo>
                  <a:lnTo>
                    <a:pt x="164515" y="381000"/>
                  </a:lnTo>
                  <a:close/>
                </a:path>
                <a:path w="2715895" h="1371600">
                  <a:moveTo>
                    <a:pt x="2715475" y="660400"/>
                  </a:moveTo>
                  <a:lnTo>
                    <a:pt x="2643466" y="660400"/>
                  </a:lnTo>
                  <a:lnTo>
                    <a:pt x="2637370" y="711200"/>
                  </a:lnTo>
                  <a:lnTo>
                    <a:pt x="2634068" y="736600"/>
                  </a:lnTo>
                  <a:lnTo>
                    <a:pt x="2631812" y="749619"/>
                  </a:lnTo>
                  <a:lnTo>
                    <a:pt x="2636227" y="762000"/>
                  </a:lnTo>
                  <a:lnTo>
                    <a:pt x="2640291" y="774700"/>
                  </a:lnTo>
                  <a:lnTo>
                    <a:pt x="2641688" y="774700"/>
                  </a:lnTo>
                  <a:lnTo>
                    <a:pt x="2642450" y="787400"/>
                  </a:lnTo>
                  <a:lnTo>
                    <a:pt x="2643085" y="787400"/>
                  </a:lnTo>
                  <a:lnTo>
                    <a:pt x="2643466" y="800100"/>
                  </a:lnTo>
                  <a:lnTo>
                    <a:pt x="2643466" y="812800"/>
                  </a:lnTo>
                  <a:lnTo>
                    <a:pt x="2715475" y="812800"/>
                  </a:lnTo>
                  <a:lnTo>
                    <a:pt x="2715475" y="660400"/>
                  </a:lnTo>
                  <a:close/>
                </a:path>
                <a:path w="2715895" h="1371600">
                  <a:moveTo>
                    <a:pt x="1984336" y="38100"/>
                  </a:moveTo>
                  <a:lnTo>
                    <a:pt x="1974557" y="38100"/>
                  </a:lnTo>
                  <a:lnTo>
                    <a:pt x="1974557" y="165100"/>
                  </a:lnTo>
                  <a:lnTo>
                    <a:pt x="1794598" y="165100"/>
                  </a:lnTo>
                  <a:lnTo>
                    <a:pt x="1836381" y="177800"/>
                  </a:lnTo>
                  <a:lnTo>
                    <a:pt x="1887435" y="177800"/>
                  </a:lnTo>
                  <a:lnTo>
                    <a:pt x="1912327" y="190500"/>
                  </a:lnTo>
                  <a:lnTo>
                    <a:pt x="1932139" y="190500"/>
                  </a:lnTo>
                  <a:lnTo>
                    <a:pt x="1941791" y="203200"/>
                  </a:lnTo>
                  <a:lnTo>
                    <a:pt x="1960968" y="203200"/>
                  </a:lnTo>
                  <a:lnTo>
                    <a:pt x="1969858" y="215900"/>
                  </a:lnTo>
                  <a:lnTo>
                    <a:pt x="2049487" y="254000"/>
                  </a:lnTo>
                  <a:lnTo>
                    <a:pt x="2071458" y="266700"/>
                  </a:lnTo>
                  <a:lnTo>
                    <a:pt x="2082253" y="266700"/>
                  </a:lnTo>
                  <a:lnTo>
                    <a:pt x="2093429" y="279400"/>
                  </a:lnTo>
                  <a:lnTo>
                    <a:pt x="2104859" y="279400"/>
                  </a:lnTo>
                  <a:lnTo>
                    <a:pt x="2141308" y="292100"/>
                  </a:lnTo>
                  <a:lnTo>
                    <a:pt x="2153500" y="292100"/>
                  </a:lnTo>
                  <a:lnTo>
                    <a:pt x="2223731" y="330200"/>
                  </a:lnTo>
                  <a:lnTo>
                    <a:pt x="2251798" y="342900"/>
                  </a:lnTo>
                  <a:lnTo>
                    <a:pt x="2288501" y="368300"/>
                  </a:lnTo>
                  <a:lnTo>
                    <a:pt x="2310091" y="368300"/>
                  </a:lnTo>
                  <a:lnTo>
                    <a:pt x="2343238" y="393700"/>
                  </a:lnTo>
                  <a:lnTo>
                    <a:pt x="2354795" y="393700"/>
                  </a:lnTo>
                  <a:lnTo>
                    <a:pt x="2365971" y="406400"/>
                  </a:lnTo>
                  <a:lnTo>
                    <a:pt x="2435059" y="469900"/>
                  </a:lnTo>
                  <a:lnTo>
                    <a:pt x="2454871" y="482600"/>
                  </a:lnTo>
                  <a:lnTo>
                    <a:pt x="2517863" y="546100"/>
                  </a:lnTo>
                  <a:lnTo>
                    <a:pt x="2536151" y="558800"/>
                  </a:lnTo>
                  <a:lnTo>
                    <a:pt x="2543009" y="571500"/>
                  </a:lnTo>
                  <a:lnTo>
                    <a:pt x="2549486" y="584200"/>
                  </a:lnTo>
                  <a:lnTo>
                    <a:pt x="2555963" y="584200"/>
                  </a:lnTo>
                  <a:lnTo>
                    <a:pt x="2561805" y="596900"/>
                  </a:lnTo>
                  <a:lnTo>
                    <a:pt x="2566758" y="609600"/>
                  </a:lnTo>
                  <a:lnTo>
                    <a:pt x="2588094" y="647700"/>
                  </a:lnTo>
                  <a:lnTo>
                    <a:pt x="2622638" y="723900"/>
                  </a:lnTo>
                  <a:lnTo>
                    <a:pt x="2631812" y="749619"/>
                  </a:lnTo>
                  <a:lnTo>
                    <a:pt x="2634068" y="736600"/>
                  </a:lnTo>
                  <a:lnTo>
                    <a:pt x="2637370" y="711200"/>
                  </a:lnTo>
                  <a:lnTo>
                    <a:pt x="2643466" y="660400"/>
                  </a:lnTo>
                  <a:lnTo>
                    <a:pt x="2715475" y="660400"/>
                  </a:lnTo>
                  <a:lnTo>
                    <a:pt x="2715475" y="647700"/>
                  </a:lnTo>
                  <a:lnTo>
                    <a:pt x="2714459" y="647700"/>
                  </a:lnTo>
                  <a:lnTo>
                    <a:pt x="2713697" y="635000"/>
                  </a:lnTo>
                  <a:lnTo>
                    <a:pt x="2712300" y="635000"/>
                  </a:lnTo>
                  <a:lnTo>
                    <a:pt x="2708236" y="609600"/>
                  </a:lnTo>
                  <a:lnTo>
                    <a:pt x="2694647" y="584200"/>
                  </a:lnTo>
                  <a:lnTo>
                    <a:pt x="2659976" y="508000"/>
                  </a:lnTo>
                  <a:lnTo>
                    <a:pt x="2638767" y="469900"/>
                  </a:lnTo>
                  <a:lnTo>
                    <a:pt x="2633814" y="457200"/>
                  </a:lnTo>
                  <a:lnTo>
                    <a:pt x="2627972" y="444500"/>
                  </a:lnTo>
                  <a:lnTo>
                    <a:pt x="2621495" y="431800"/>
                  </a:lnTo>
                  <a:lnTo>
                    <a:pt x="2615018" y="431800"/>
                  </a:lnTo>
                  <a:lnTo>
                    <a:pt x="2608160" y="419100"/>
                  </a:lnTo>
                  <a:lnTo>
                    <a:pt x="2589872" y="393700"/>
                  </a:lnTo>
                  <a:lnTo>
                    <a:pt x="2526880" y="342900"/>
                  </a:lnTo>
                  <a:lnTo>
                    <a:pt x="2507068" y="317500"/>
                  </a:lnTo>
                  <a:lnTo>
                    <a:pt x="2437980" y="266700"/>
                  </a:lnTo>
                  <a:lnTo>
                    <a:pt x="2426804" y="254000"/>
                  </a:lnTo>
                  <a:lnTo>
                    <a:pt x="2415247" y="254000"/>
                  </a:lnTo>
                  <a:lnTo>
                    <a:pt x="2382100" y="228600"/>
                  </a:lnTo>
                  <a:lnTo>
                    <a:pt x="2360510" y="215900"/>
                  </a:lnTo>
                  <a:lnTo>
                    <a:pt x="2323807" y="203200"/>
                  </a:lnTo>
                  <a:lnTo>
                    <a:pt x="2295740" y="190500"/>
                  </a:lnTo>
                  <a:lnTo>
                    <a:pt x="2225509" y="152400"/>
                  </a:lnTo>
                  <a:lnTo>
                    <a:pt x="2213317" y="152400"/>
                  </a:lnTo>
                  <a:lnTo>
                    <a:pt x="2176868" y="127000"/>
                  </a:lnTo>
                  <a:lnTo>
                    <a:pt x="2143467" y="127000"/>
                  </a:lnTo>
                  <a:lnTo>
                    <a:pt x="2121496" y="114300"/>
                  </a:lnTo>
                  <a:lnTo>
                    <a:pt x="2041867" y="63500"/>
                  </a:lnTo>
                  <a:lnTo>
                    <a:pt x="2032977" y="63500"/>
                  </a:lnTo>
                  <a:lnTo>
                    <a:pt x="2023579" y="50800"/>
                  </a:lnTo>
                  <a:lnTo>
                    <a:pt x="1993988" y="50800"/>
                  </a:lnTo>
                  <a:lnTo>
                    <a:pt x="1984336" y="38100"/>
                  </a:lnTo>
                  <a:close/>
                </a:path>
                <a:path w="2715895" h="1371600">
                  <a:moveTo>
                    <a:pt x="75889" y="628589"/>
                  </a:moveTo>
                  <a:lnTo>
                    <a:pt x="72364" y="673100"/>
                  </a:lnTo>
                  <a:lnTo>
                    <a:pt x="71996" y="685800"/>
                  </a:lnTo>
                  <a:lnTo>
                    <a:pt x="87845" y="685800"/>
                  </a:lnTo>
                  <a:lnTo>
                    <a:pt x="85318" y="673100"/>
                  </a:lnTo>
                  <a:lnTo>
                    <a:pt x="83515" y="673100"/>
                  </a:lnTo>
                  <a:lnTo>
                    <a:pt x="81000" y="660400"/>
                  </a:lnTo>
                  <a:lnTo>
                    <a:pt x="75889" y="628589"/>
                  </a:lnTo>
                  <a:close/>
                </a:path>
                <a:path w="2715895" h="1371600">
                  <a:moveTo>
                    <a:pt x="86398" y="533400"/>
                  </a:moveTo>
                  <a:lnTo>
                    <a:pt x="71996" y="533400"/>
                  </a:lnTo>
                  <a:lnTo>
                    <a:pt x="72720" y="609600"/>
                  </a:lnTo>
                  <a:lnTo>
                    <a:pt x="74879" y="622300"/>
                  </a:lnTo>
                  <a:lnTo>
                    <a:pt x="75889" y="628589"/>
                  </a:lnTo>
                  <a:lnTo>
                    <a:pt x="77393" y="609600"/>
                  </a:lnTo>
                  <a:lnTo>
                    <a:pt x="81724" y="558800"/>
                  </a:lnTo>
                  <a:lnTo>
                    <a:pt x="84594" y="546100"/>
                  </a:lnTo>
                  <a:lnTo>
                    <a:pt x="86398" y="533400"/>
                  </a:lnTo>
                  <a:close/>
                </a:path>
                <a:path w="2715895" h="1371600">
                  <a:moveTo>
                    <a:pt x="725004" y="25400"/>
                  </a:moveTo>
                  <a:lnTo>
                    <a:pt x="672426" y="25400"/>
                  </a:lnTo>
                  <a:lnTo>
                    <a:pt x="596099" y="50800"/>
                  </a:lnTo>
                  <a:lnTo>
                    <a:pt x="530313" y="63500"/>
                  </a:lnTo>
                  <a:lnTo>
                    <a:pt x="523074" y="63500"/>
                  </a:lnTo>
                  <a:lnTo>
                    <a:pt x="384136" y="88900"/>
                  </a:lnTo>
                  <a:lnTo>
                    <a:pt x="307047" y="114300"/>
                  </a:lnTo>
                  <a:lnTo>
                    <a:pt x="282917" y="114300"/>
                  </a:lnTo>
                  <a:lnTo>
                    <a:pt x="278599" y="127000"/>
                  </a:lnTo>
                  <a:lnTo>
                    <a:pt x="265645" y="127000"/>
                  </a:lnTo>
                  <a:lnTo>
                    <a:pt x="254850" y="139700"/>
                  </a:lnTo>
                  <a:lnTo>
                    <a:pt x="245198" y="139700"/>
                  </a:lnTo>
                  <a:lnTo>
                    <a:pt x="224637" y="152400"/>
                  </a:lnTo>
                  <a:lnTo>
                    <a:pt x="200520" y="177800"/>
                  </a:lnTo>
                  <a:lnTo>
                    <a:pt x="188277" y="190500"/>
                  </a:lnTo>
                  <a:lnTo>
                    <a:pt x="175679" y="190500"/>
                  </a:lnTo>
                  <a:lnTo>
                    <a:pt x="142925" y="215900"/>
                  </a:lnTo>
                  <a:lnTo>
                    <a:pt x="109080" y="228600"/>
                  </a:lnTo>
                  <a:lnTo>
                    <a:pt x="103314" y="228600"/>
                  </a:lnTo>
                  <a:lnTo>
                    <a:pt x="97916" y="241300"/>
                  </a:lnTo>
                  <a:lnTo>
                    <a:pt x="87477" y="241300"/>
                  </a:lnTo>
                  <a:lnTo>
                    <a:pt x="82803" y="254000"/>
                  </a:lnTo>
                  <a:lnTo>
                    <a:pt x="78117" y="254000"/>
                  </a:lnTo>
                  <a:lnTo>
                    <a:pt x="73444" y="266700"/>
                  </a:lnTo>
                  <a:lnTo>
                    <a:pt x="63360" y="279400"/>
                  </a:lnTo>
                  <a:lnTo>
                    <a:pt x="51841" y="292100"/>
                  </a:lnTo>
                  <a:lnTo>
                    <a:pt x="48958" y="292100"/>
                  </a:lnTo>
                  <a:lnTo>
                    <a:pt x="45719" y="304800"/>
                  </a:lnTo>
                  <a:lnTo>
                    <a:pt x="40322" y="304800"/>
                  </a:lnTo>
                  <a:lnTo>
                    <a:pt x="36004" y="317500"/>
                  </a:lnTo>
                  <a:lnTo>
                    <a:pt x="33845" y="317500"/>
                  </a:lnTo>
                  <a:lnTo>
                    <a:pt x="32042" y="330200"/>
                  </a:lnTo>
                  <a:lnTo>
                    <a:pt x="30594" y="330200"/>
                  </a:lnTo>
                  <a:lnTo>
                    <a:pt x="29159" y="342900"/>
                  </a:lnTo>
                  <a:lnTo>
                    <a:pt x="27000" y="342900"/>
                  </a:lnTo>
                  <a:lnTo>
                    <a:pt x="19075" y="381000"/>
                  </a:lnTo>
                  <a:lnTo>
                    <a:pt x="175323" y="381000"/>
                  </a:lnTo>
                  <a:lnTo>
                    <a:pt x="181076" y="368300"/>
                  </a:lnTo>
                  <a:lnTo>
                    <a:pt x="247738" y="342900"/>
                  </a:lnTo>
                  <a:lnTo>
                    <a:pt x="260311" y="330200"/>
                  </a:lnTo>
                  <a:lnTo>
                    <a:pt x="272503" y="317500"/>
                  </a:lnTo>
                  <a:lnTo>
                    <a:pt x="296633" y="304800"/>
                  </a:lnTo>
                  <a:lnTo>
                    <a:pt x="317207" y="279400"/>
                  </a:lnTo>
                  <a:lnTo>
                    <a:pt x="326859" y="279400"/>
                  </a:lnTo>
                  <a:lnTo>
                    <a:pt x="337654" y="266700"/>
                  </a:lnTo>
                  <a:lnTo>
                    <a:pt x="363943" y="266700"/>
                  </a:lnTo>
                  <a:lnTo>
                    <a:pt x="379056" y="254000"/>
                  </a:lnTo>
                  <a:lnTo>
                    <a:pt x="456145" y="241300"/>
                  </a:lnTo>
                  <a:lnTo>
                    <a:pt x="595083" y="203200"/>
                  </a:lnTo>
                  <a:lnTo>
                    <a:pt x="602322" y="203200"/>
                  </a:lnTo>
                  <a:lnTo>
                    <a:pt x="668108" y="190500"/>
                  </a:lnTo>
                  <a:lnTo>
                    <a:pt x="744435" y="177800"/>
                  </a:lnTo>
                  <a:lnTo>
                    <a:pt x="797013" y="165100"/>
                  </a:lnTo>
                  <a:lnTo>
                    <a:pt x="725004" y="165100"/>
                  </a:lnTo>
                  <a:lnTo>
                    <a:pt x="725004" y="25400"/>
                  </a:lnTo>
                  <a:close/>
                </a:path>
                <a:path w="2715895" h="1371600">
                  <a:moveTo>
                    <a:pt x="745578" y="25400"/>
                  </a:moveTo>
                  <a:lnTo>
                    <a:pt x="725004" y="25400"/>
                  </a:lnTo>
                  <a:lnTo>
                    <a:pt x="725004" y="165100"/>
                  </a:lnTo>
                  <a:lnTo>
                    <a:pt x="745578" y="165100"/>
                  </a:lnTo>
                  <a:lnTo>
                    <a:pt x="745578" y="25400"/>
                  </a:lnTo>
                  <a:close/>
                </a:path>
                <a:path w="2715895" h="1371600">
                  <a:moveTo>
                    <a:pt x="797013" y="25400"/>
                  </a:moveTo>
                  <a:lnTo>
                    <a:pt x="745578" y="25400"/>
                  </a:lnTo>
                  <a:lnTo>
                    <a:pt x="745578" y="165100"/>
                  </a:lnTo>
                  <a:lnTo>
                    <a:pt x="797013" y="165100"/>
                  </a:lnTo>
                  <a:lnTo>
                    <a:pt x="797013" y="25400"/>
                  </a:lnTo>
                  <a:close/>
                </a:path>
                <a:path w="2715895" h="1371600">
                  <a:moveTo>
                    <a:pt x="817587" y="25400"/>
                  </a:moveTo>
                  <a:lnTo>
                    <a:pt x="797013" y="25400"/>
                  </a:lnTo>
                  <a:lnTo>
                    <a:pt x="797013" y="165100"/>
                  </a:lnTo>
                  <a:lnTo>
                    <a:pt x="817587" y="165100"/>
                  </a:lnTo>
                  <a:lnTo>
                    <a:pt x="817587" y="25400"/>
                  </a:lnTo>
                  <a:close/>
                </a:path>
                <a:path w="2715895" h="1371600">
                  <a:moveTo>
                    <a:pt x="1069174" y="12700"/>
                  </a:moveTo>
                  <a:lnTo>
                    <a:pt x="903947" y="12700"/>
                  </a:lnTo>
                  <a:lnTo>
                    <a:pt x="832700" y="25400"/>
                  </a:lnTo>
                  <a:lnTo>
                    <a:pt x="817587" y="25400"/>
                  </a:lnTo>
                  <a:lnTo>
                    <a:pt x="817587" y="165100"/>
                  </a:lnTo>
                  <a:lnTo>
                    <a:pt x="904709" y="165100"/>
                  </a:lnTo>
                  <a:lnTo>
                    <a:pt x="975956" y="152400"/>
                  </a:lnTo>
                  <a:lnTo>
                    <a:pt x="1069174" y="152400"/>
                  </a:lnTo>
                  <a:lnTo>
                    <a:pt x="1069174" y="12700"/>
                  </a:lnTo>
                  <a:close/>
                </a:path>
                <a:path w="2715895" h="1371600">
                  <a:moveTo>
                    <a:pt x="1803615" y="25400"/>
                  </a:moveTo>
                  <a:lnTo>
                    <a:pt x="1785581" y="25400"/>
                  </a:lnTo>
                  <a:lnTo>
                    <a:pt x="1785581" y="165100"/>
                  </a:lnTo>
                  <a:lnTo>
                    <a:pt x="1819490" y="165100"/>
                  </a:lnTo>
                  <a:lnTo>
                    <a:pt x="1816569" y="152400"/>
                  </a:lnTo>
                  <a:lnTo>
                    <a:pt x="1974557" y="152400"/>
                  </a:lnTo>
                  <a:lnTo>
                    <a:pt x="1974557" y="139700"/>
                  </a:lnTo>
                  <a:lnTo>
                    <a:pt x="1803615" y="139700"/>
                  </a:lnTo>
                  <a:lnTo>
                    <a:pt x="1803615" y="25400"/>
                  </a:lnTo>
                  <a:close/>
                </a:path>
                <a:path w="2715895" h="1371600">
                  <a:moveTo>
                    <a:pt x="1974557" y="152400"/>
                  </a:moveTo>
                  <a:lnTo>
                    <a:pt x="1816569" y="152400"/>
                  </a:lnTo>
                  <a:lnTo>
                    <a:pt x="1819490" y="165100"/>
                  </a:lnTo>
                  <a:lnTo>
                    <a:pt x="1974557" y="165100"/>
                  </a:lnTo>
                  <a:lnTo>
                    <a:pt x="1974557" y="152400"/>
                  </a:lnTo>
                  <a:close/>
                </a:path>
                <a:path w="2715895" h="1371600">
                  <a:moveTo>
                    <a:pt x="1141183" y="12700"/>
                  </a:moveTo>
                  <a:lnTo>
                    <a:pt x="1069174" y="12700"/>
                  </a:lnTo>
                  <a:lnTo>
                    <a:pt x="1069174" y="152400"/>
                  </a:lnTo>
                  <a:lnTo>
                    <a:pt x="1141183" y="152400"/>
                  </a:lnTo>
                  <a:lnTo>
                    <a:pt x="1141183" y="12700"/>
                  </a:lnTo>
                  <a:close/>
                </a:path>
                <a:path w="2715895" h="1371600">
                  <a:moveTo>
                    <a:pt x="1190205" y="12700"/>
                  </a:moveTo>
                  <a:lnTo>
                    <a:pt x="1141183" y="12700"/>
                  </a:lnTo>
                  <a:lnTo>
                    <a:pt x="1141183" y="152400"/>
                  </a:lnTo>
                  <a:lnTo>
                    <a:pt x="1190205" y="152400"/>
                  </a:lnTo>
                  <a:lnTo>
                    <a:pt x="1190205" y="12700"/>
                  </a:lnTo>
                  <a:close/>
                </a:path>
                <a:path w="2715895" h="1371600">
                  <a:moveTo>
                    <a:pt x="1335620" y="0"/>
                  </a:moveTo>
                  <a:lnTo>
                    <a:pt x="1255737" y="0"/>
                  </a:lnTo>
                  <a:lnTo>
                    <a:pt x="1190205" y="12700"/>
                  </a:lnTo>
                  <a:lnTo>
                    <a:pt x="1190205" y="152400"/>
                  </a:lnTo>
                  <a:lnTo>
                    <a:pt x="1262214" y="152400"/>
                  </a:lnTo>
                  <a:lnTo>
                    <a:pt x="1262214" y="12700"/>
                  </a:lnTo>
                  <a:lnTo>
                    <a:pt x="1335620" y="12700"/>
                  </a:lnTo>
                  <a:lnTo>
                    <a:pt x="1335620" y="0"/>
                  </a:lnTo>
                  <a:close/>
                </a:path>
                <a:path w="2715895" h="1371600">
                  <a:moveTo>
                    <a:pt x="1335620" y="12700"/>
                  </a:moveTo>
                  <a:lnTo>
                    <a:pt x="1262214" y="12700"/>
                  </a:lnTo>
                  <a:lnTo>
                    <a:pt x="1262214" y="152400"/>
                  </a:lnTo>
                  <a:lnTo>
                    <a:pt x="1327619" y="152400"/>
                  </a:lnTo>
                  <a:lnTo>
                    <a:pt x="1407629" y="139700"/>
                  </a:lnTo>
                  <a:lnTo>
                    <a:pt x="1335620" y="139700"/>
                  </a:lnTo>
                  <a:lnTo>
                    <a:pt x="1335620" y="12700"/>
                  </a:lnTo>
                  <a:close/>
                </a:path>
                <a:path w="2715895" h="1371600">
                  <a:moveTo>
                    <a:pt x="1803615" y="0"/>
                  </a:moveTo>
                  <a:lnTo>
                    <a:pt x="1731606" y="0"/>
                  </a:lnTo>
                  <a:lnTo>
                    <a:pt x="1731606" y="139700"/>
                  </a:lnTo>
                  <a:lnTo>
                    <a:pt x="1772627" y="139700"/>
                  </a:lnTo>
                  <a:lnTo>
                    <a:pt x="1784184" y="152400"/>
                  </a:lnTo>
                  <a:lnTo>
                    <a:pt x="1785581" y="152400"/>
                  </a:lnTo>
                  <a:lnTo>
                    <a:pt x="1785581" y="25400"/>
                  </a:lnTo>
                  <a:lnTo>
                    <a:pt x="1803615" y="25400"/>
                  </a:lnTo>
                  <a:lnTo>
                    <a:pt x="1803615" y="0"/>
                  </a:lnTo>
                  <a:close/>
                </a:path>
                <a:path w="2715895" h="1371600">
                  <a:moveTo>
                    <a:pt x="1407629" y="0"/>
                  </a:moveTo>
                  <a:lnTo>
                    <a:pt x="1335620" y="0"/>
                  </a:lnTo>
                  <a:lnTo>
                    <a:pt x="1335620" y="139700"/>
                  </a:lnTo>
                  <a:lnTo>
                    <a:pt x="1407629" y="139700"/>
                  </a:lnTo>
                  <a:lnTo>
                    <a:pt x="1407629" y="0"/>
                  </a:lnTo>
                  <a:close/>
                </a:path>
                <a:path w="2715895" h="1371600">
                  <a:moveTo>
                    <a:pt x="1637626" y="0"/>
                  </a:moveTo>
                  <a:lnTo>
                    <a:pt x="1407629" y="0"/>
                  </a:lnTo>
                  <a:lnTo>
                    <a:pt x="1407629" y="139700"/>
                  </a:lnTo>
                  <a:lnTo>
                    <a:pt x="1637626" y="139700"/>
                  </a:lnTo>
                  <a:lnTo>
                    <a:pt x="1637626" y="0"/>
                  </a:lnTo>
                  <a:close/>
                </a:path>
                <a:path w="2715895" h="1371600">
                  <a:moveTo>
                    <a:pt x="1709635" y="0"/>
                  </a:moveTo>
                  <a:lnTo>
                    <a:pt x="1637626" y="0"/>
                  </a:lnTo>
                  <a:lnTo>
                    <a:pt x="1637626" y="139700"/>
                  </a:lnTo>
                  <a:lnTo>
                    <a:pt x="1709635" y="139700"/>
                  </a:lnTo>
                  <a:lnTo>
                    <a:pt x="1709635" y="0"/>
                  </a:lnTo>
                  <a:close/>
                </a:path>
                <a:path w="2715895" h="1371600">
                  <a:moveTo>
                    <a:pt x="1731606" y="0"/>
                  </a:moveTo>
                  <a:lnTo>
                    <a:pt x="1709635" y="0"/>
                  </a:lnTo>
                  <a:lnTo>
                    <a:pt x="1709635" y="139700"/>
                  </a:lnTo>
                  <a:lnTo>
                    <a:pt x="1731606" y="139700"/>
                  </a:lnTo>
                  <a:lnTo>
                    <a:pt x="1731606" y="0"/>
                  </a:lnTo>
                  <a:close/>
                </a:path>
                <a:path w="2715895" h="1371600">
                  <a:moveTo>
                    <a:pt x="1856193" y="0"/>
                  </a:moveTo>
                  <a:lnTo>
                    <a:pt x="1803615" y="0"/>
                  </a:lnTo>
                  <a:lnTo>
                    <a:pt x="1803615" y="139700"/>
                  </a:lnTo>
                  <a:lnTo>
                    <a:pt x="1974557" y="139700"/>
                  </a:lnTo>
                  <a:lnTo>
                    <a:pt x="1974557" y="38100"/>
                  </a:lnTo>
                  <a:lnTo>
                    <a:pt x="1926043" y="38100"/>
                  </a:lnTo>
                  <a:lnTo>
                    <a:pt x="1908390" y="25400"/>
                  </a:lnTo>
                  <a:lnTo>
                    <a:pt x="1974557" y="25400"/>
                  </a:lnTo>
                  <a:lnTo>
                    <a:pt x="1974557" y="12700"/>
                  </a:lnTo>
                  <a:lnTo>
                    <a:pt x="1875624" y="12700"/>
                  </a:lnTo>
                  <a:lnTo>
                    <a:pt x="1856193" y="0"/>
                  </a:lnTo>
                  <a:close/>
                </a:path>
                <a:path w="2715895" h="1371600">
                  <a:moveTo>
                    <a:pt x="1974557" y="25400"/>
                  </a:moveTo>
                  <a:lnTo>
                    <a:pt x="1908390" y="25400"/>
                  </a:lnTo>
                  <a:lnTo>
                    <a:pt x="1926043" y="38100"/>
                  </a:lnTo>
                  <a:lnTo>
                    <a:pt x="1974557" y="38100"/>
                  </a:lnTo>
                  <a:lnTo>
                    <a:pt x="1974557" y="25400"/>
                  </a:lnTo>
                  <a:close/>
                </a:path>
              </a:pathLst>
            </a:custGeom>
            <a:solidFill>
              <a:srgbClr val="EE0C4D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851530" y="6072123"/>
            <a:ext cx="342646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4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2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18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F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10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11" name="object 20">
            <a:extLst>
              <a:ext uri="{FF2B5EF4-FFF2-40B4-BE49-F238E27FC236}">
                <a16:creationId xmlns:a16="http://schemas.microsoft.com/office/drawing/2014/main" id="{36111EEB-B697-A689-8916-D772510294A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87230" y="5921305"/>
            <a:ext cx="1362455" cy="6385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49" y="0"/>
            <a:ext cx="12198350" cy="6858000"/>
            <a:chOff x="-6349" y="0"/>
            <a:chExt cx="1219835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441703"/>
              <a:ext cx="7187565" cy="2265045"/>
            </a:xfrm>
            <a:custGeom>
              <a:avLst/>
              <a:gdLst/>
              <a:ahLst/>
              <a:cxnLst/>
              <a:rect l="l" t="t" r="r" b="b"/>
              <a:pathLst>
                <a:path w="7187565" h="2265045">
                  <a:moveTo>
                    <a:pt x="6054851" y="2264664"/>
                  </a:moveTo>
                  <a:lnTo>
                    <a:pt x="0" y="2264664"/>
                  </a:lnTo>
                </a:path>
                <a:path w="7187565" h="2265045">
                  <a:moveTo>
                    <a:pt x="0" y="0"/>
                  </a:moveTo>
                  <a:lnTo>
                    <a:pt x="6054851" y="0"/>
                  </a:lnTo>
                  <a:lnTo>
                    <a:pt x="6102715" y="993"/>
                  </a:lnTo>
                  <a:lnTo>
                    <a:pt x="6150072" y="3947"/>
                  </a:lnTo>
                  <a:lnTo>
                    <a:pt x="6196884" y="8822"/>
                  </a:lnTo>
                  <a:lnTo>
                    <a:pt x="6243111" y="15580"/>
                  </a:lnTo>
                  <a:lnTo>
                    <a:pt x="6288714" y="24180"/>
                  </a:lnTo>
                  <a:lnTo>
                    <a:pt x="6333654" y="34583"/>
                  </a:lnTo>
                  <a:lnTo>
                    <a:pt x="6377891" y="46751"/>
                  </a:lnTo>
                  <a:lnTo>
                    <a:pt x="6421385" y="60643"/>
                  </a:lnTo>
                  <a:lnTo>
                    <a:pt x="6464098" y="76221"/>
                  </a:lnTo>
                  <a:lnTo>
                    <a:pt x="6505991" y="93445"/>
                  </a:lnTo>
                  <a:lnTo>
                    <a:pt x="6547023" y="112276"/>
                  </a:lnTo>
                  <a:lnTo>
                    <a:pt x="6587157" y="132674"/>
                  </a:lnTo>
                  <a:lnTo>
                    <a:pt x="6626351" y="154601"/>
                  </a:lnTo>
                  <a:lnTo>
                    <a:pt x="6664568" y="178016"/>
                  </a:lnTo>
                  <a:lnTo>
                    <a:pt x="6701767" y="202882"/>
                  </a:lnTo>
                  <a:lnTo>
                    <a:pt x="6737910" y="229157"/>
                  </a:lnTo>
                  <a:lnTo>
                    <a:pt x="6772957" y="256804"/>
                  </a:lnTo>
                  <a:lnTo>
                    <a:pt x="6806869" y="285782"/>
                  </a:lnTo>
                  <a:lnTo>
                    <a:pt x="6839607" y="316052"/>
                  </a:lnTo>
                  <a:lnTo>
                    <a:pt x="6871130" y="347576"/>
                  </a:lnTo>
                  <a:lnTo>
                    <a:pt x="6901401" y="380313"/>
                  </a:lnTo>
                  <a:lnTo>
                    <a:pt x="6930379" y="414225"/>
                  </a:lnTo>
                  <a:lnTo>
                    <a:pt x="6958026" y="449272"/>
                  </a:lnTo>
                  <a:lnTo>
                    <a:pt x="6984301" y="485415"/>
                  </a:lnTo>
                  <a:lnTo>
                    <a:pt x="7009166" y="522615"/>
                  </a:lnTo>
                  <a:lnTo>
                    <a:pt x="7032582" y="560831"/>
                  </a:lnTo>
                  <a:lnTo>
                    <a:pt x="7054509" y="600026"/>
                  </a:lnTo>
                  <a:lnTo>
                    <a:pt x="7074907" y="640159"/>
                  </a:lnTo>
                  <a:lnTo>
                    <a:pt x="7093738" y="681192"/>
                  </a:lnTo>
                  <a:lnTo>
                    <a:pt x="7110962" y="723084"/>
                  </a:lnTo>
                  <a:lnTo>
                    <a:pt x="7126540" y="765798"/>
                  </a:lnTo>
                  <a:lnTo>
                    <a:pt x="7140432" y="809292"/>
                  </a:lnTo>
                  <a:lnTo>
                    <a:pt x="7152600" y="853529"/>
                  </a:lnTo>
                  <a:lnTo>
                    <a:pt x="7163003" y="898468"/>
                  </a:lnTo>
                  <a:lnTo>
                    <a:pt x="7171603" y="944071"/>
                  </a:lnTo>
                  <a:lnTo>
                    <a:pt x="7178360" y="990298"/>
                  </a:lnTo>
                  <a:lnTo>
                    <a:pt x="7183236" y="1037110"/>
                  </a:lnTo>
                  <a:lnTo>
                    <a:pt x="7186190" y="1084468"/>
                  </a:lnTo>
                  <a:lnTo>
                    <a:pt x="7187183" y="1132332"/>
                  </a:lnTo>
                  <a:lnTo>
                    <a:pt x="7186190" y="1180195"/>
                  </a:lnTo>
                  <a:lnTo>
                    <a:pt x="7183236" y="1227553"/>
                  </a:lnTo>
                  <a:lnTo>
                    <a:pt x="7178360" y="1274365"/>
                  </a:lnTo>
                  <a:lnTo>
                    <a:pt x="7171603" y="1320592"/>
                  </a:lnTo>
                  <a:lnTo>
                    <a:pt x="7163003" y="1366195"/>
                  </a:lnTo>
                  <a:lnTo>
                    <a:pt x="7152600" y="1411134"/>
                  </a:lnTo>
                  <a:lnTo>
                    <a:pt x="7140432" y="1455371"/>
                  </a:lnTo>
                  <a:lnTo>
                    <a:pt x="7126540" y="1498865"/>
                  </a:lnTo>
                  <a:lnTo>
                    <a:pt x="7110962" y="1541579"/>
                  </a:lnTo>
                  <a:lnTo>
                    <a:pt x="7093738" y="1583471"/>
                  </a:lnTo>
                  <a:lnTo>
                    <a:pt x="7074907" y="1624504"/>
                  </a:lnTo>
                  <a:lnTo>
                    <a:pt x="7054509" y="1664637"/>
                  </a:lnTo>
                  <a:lnTo>
                    <a:pt x="7032582" y="1703831"/>
                  </a:lnTo>
                  <a:lnTo>
                    <a:pt x="7009166" y="1742048"/>
                  </a:lnTo>
                  <a:lnTo>
                    <a:pt x="6984301" y="1779248"/>
                  </a:lnTo>
                  <a:lnTo>
                    <a:pt x="6958026" y="1815391"/>
                  </a:lnTo>
                  <a:lnTo>
                    <a:pt x="6930379" y="1850438"/>
                  </a:lnTo>
                  <a:lnTo>
                    <a:pt x="6901401" y="1884350"/>
                  </a:lnTo>
                  <a:lnTo>
                    <a:pt x="6871130" y="1917087"/>
                  </a:lnTo>
                  <a:lnTo>
                    <a:pt x="6839607" y="1948611"/>
                  </a:lnTo>
                  <a:lnTo>
                    <a:pt x="6806869" y="1978881"/>
                  </a:lnTo>
                  <a:lnTo>
                    <a:pt x="6772957" y="2007859"/>
                  </a:lnTo>
                  <a:lnTo>
                    <a:pt x="6737910" y="2035506"/>
                  </a:lnTo>
                  <a:lnTo>
                    <a:pt x="6701767" y="2061781"/>
                  </a:lnTo>
                  <a:lnTo>
                    <a:pt x="6664568" y="2086647"/>
                  </a:lnTo>
                  <a:lnTo>
                    <a:pt x="6626351" y="2110062"/>
                  </a:lnTo>
                  <a:lnTo>
                    <a:pt x="6587157" y="2131989"/>
                  </a:lnTo>
                  <a:lnTo>
                    <a:pt x="6547023" y="2152387"/>
                  </a:lnTo>
                  <a:lnTo>
                    <a:pt x="6505991" y="2171218"/>
                  </a:lnTo>
                  <a:lnTo>
                    <a:pt x="6464098" y="2188442"/>
                  </a:lnTo>
                  <a:lnTo>
                    <a:pt x="6421385" y="2204020"/>
                  </a:lnTo>
                  <a:lnTo>
                    <a:pt x="6377891" y="2217912"/>
                  </a:lnTo>
                  <a:lnTo>
                    <a:pt x="6333654" y="2230080"/>
                  </a:lnTo>
                  <a:lnTo>
                    <a:pt x="6288714" y="2240483"/>
                  </a:lnTo>
                  <a:lnTo>
                    <a:pt x="6243111" y="2249083"/>
                  </a:lnTo>
                  <a:lnTo>
                    <a:pt x="6196884" y="2255841"/>
                  </a:lnTo>
                  <a:lnTo>
                    <a:pt x="6150072" y="2260716"/>
                  </a:lnTo>
                  <a:lnTo>
                    <a:pt x="6102715" y="2263670"/>
                  </a:lnTo>
                  <a:lnTo>
                    <a:pt x="6054851" y="226466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5183" y="2461260"/>
              <a:ext cx="11341735" cy="2265045"/>
            </a:xfrm>
            <a:custGeom>
              <a:avLst/>
              <a:gdLst/>
              <a:ahLst/>
              <a:cxnLst/>
              <a:rect l="l" t="t" r="r" b="b"/>
              <a:pathLst>
                <a:path w="11341735" h="2265045">
                  <a:moveTo>
                    <a:pt x="10209288" y="0"/>
                  </a:moveTo>
                  <a:lnTo>
                    <a:pt x="1132344" y="0"/>
                  </a:lnTo>
                  <a:lnTo>
                    <a:pt x="1084479" y="993"/>
                  </a:lnTo>
                  <a:lnTo>
                    <a:pt x="1037120" y="3947"/>
                  </a:lnTo>
                  <a:lnTo>
                    <a:pt x="990306" y="8822"/>
                  </a:lnTo>
                  <a:lnTo>
                    <a:pt x="944078" y="15580"/>
                  </a:lnTo>
                  <a:lnTo>
                    <a:pt x="898474" y="24180"/>
                  </a:lnTo>
                  <a:lnTo>
                    <a:pt x="853533" y="34583"/>
                  </a:lnTo>
                  <a:lnTo>
                    <a:pt x="809296" y="46751"/>
                  </a:lnTo>
                  <a:lnTo>
                    <a:pt x="765800" y="60643"/>
                  </a:lnTo>
                  <a:lnTo>
                    <a:pt x="723087" y="76221"/>
                  </a:lnTo>
                  <a:lnTo>
                    <a:pt x="681194" y="93445"/>
                  </a:lnTo>
                  <a:lnTo>
                    <a:pt x="640161" y="112276"/>
                  </a:lnTo>
                  <a:lnTo>
                    <a:pt x="600028" y="132674"/>
                  </a:lnTo>
                  <a:lnTo>
                    <a:pt x="560833" y="154601"/>
                  </a:lnTo>
                  <a:lnTo>
                    <a:pt x="522616" y="178016"/>
                  </a:lnTo>
                  <a:lnTo>
                    <a:pt x="485417" y="202882"/>
                  </a:lnTo>
                  <a:lnTo>
                    <a:pt x="449274" y="229157"/>
                  </a:lnTo>
                  <a:lnTo>
                    <a:pt x="414227" y="256804"/>
                  </a:lnTo>
                  <a:lnTo>
                    <a:pt x="380316" y="285782"/>
                  </a:lnTo>
                  <a:lnTo>
                    <a:pt x="347579" y="316052"/>
                  </a:lnTo>
                  <a:lnTo>
                    <a:pt x="316056" y="347576"/>
                  </a:lnTo>
                  <a:lnTo>
                    <a:pt x="285786" y="380313"/>
                  </a:lnTo>
                  <a:lnTo>
                    <a:pt x="256808" y="414225"/>
                  </a:lnTo>
                  <a:lnTo>
                    <a:pt x="229162" y="449272"/>
                  </a:lnTo>
                  <a:lnTo>
                    <a:pt x="202887" y="485415"/>
                  </a:lnTo>
                  <a:lnTo>
                    <a:pt x="178023" y="522615"/>
                  </a:lnTo>
                  <a:lnTo>
                    <a:pt x="154608" y="560832"/>
                  </a:lnTo>
                  <a:lnTo>
                    <a:pt x="132682" y="600026"/>
                  </a:lnTo>
                  <a:lnTo>
                    <a:pt x="112284" y="640159"/>
                  </a:lnTo>
                  <a:lnTo>
                    <a:pt x="93454" y="681192"/>
                  </a:lnTo>
                  <a:lnTo>
                    <a:pt x="76231" y="723084"/>
                  </a:lnTo>
                  <a:lnTo>
                    <a:pt x="60653" y="765798"/>
                  </a:lnTo>
                  <a:lnTo>
                    <a:pt x="46762" y="809292"/>
                  </a:lnTo>
                  <a:lnTo>
                    <a:pt x="34594" y="853529"/>
                  </a:lnTo>
                  <a:lnTo>
                    <a:pt x="24191" y="898468"/>
                  </a:lnTo>
                  <a:lnTo>
                    <a:pt x="15592" y="944071"/>
                  </a:lnTo>
                  <a:lnTo>
                    <a:pt x="8835" y="990298"/>
                  </a:lnTo>
                  <a:lnTo>
                    <a:pt x="3959" y="1037110"/>
                  </a:lnTo>
                  <a:lnTo>
                    <a:pt x="1006" y="1084468"/>
                  </a:lnTo>
                  <a:lnTo>
                    <a:pt x="0" y="1132331"/>
                  </a:lnTo>
                  <a:lnTo>
                    <a:pt x="993" y="1180195"/>
                  </a:lnTo>
                  <a:lnTo>
                    <a:pt x="3947" y="1227553"/>
                  </a:lnTo>
                  <a:lnTo>
                    <a:pt x="8822" y="1274365"/>
                  </a:lnTo>
                  <a:lnTo>
                    <a:pt x="15579" y="1320592"/>
                  </a:lnTo>
                  <a:lnTo>
                    <a:pt x="24179" y="1366195"/>
                  </a:lnTo>
                  <a:lnTo>
                    <a:pt x="34582" y="1411134"/>
                  </a:lnTo>
                  <a:lnTo>
                    <a:pt x="46749" y="1455371"/>
                  </a:lnTo>
                  <a:lnTo>
                    <a:pt x="60641" y="1498865"/>
                  </a:lnTo>
                  <a:lnTo>
                    <a:pt x="76218" y="1541579"/>
                  </a:lnTo>
                  <a:lnTo>
                    <a:pt x="93441" y="1583471"/>
                  </a:lnTo>
                  <a:lnTo>
                    <a:pt x="112272" y="1624504"/>
                  </a:lnTo>
                  <a:lnTo>
                    <a:pt x="132670" y="1664637"/>
                  </a:lnTo>
                  <a:lnTo>
                    <a:pt x="154596" y="1703832"/>
                  </a:lnTo>
                  <a:lnTo>
                    <a:pt x="178011" y="1742048"/>
                  </a:lnTo>
                  <a:lnTo>
                    <a:pt x="202875" y="1779248"/>
                  </a:lnTo>
                  <a:lnTo>
                    <a:pt x="229150" y="1815391"/>
                  </a:lnTo>
                  <a:lnTo>
                    <a:pt x="256796" y="1850438"/>
                  </a:lnTo>
                  <a:lnTo>
                    <a:pt x="285774" y="1884350"/>
                  </a:lnTo>
                  <a:lnTo>
                    <a:pt x="316045" y="1917087"/>
                  </a:lnTo>
                  <a:lnTo>
                    <a:pt x="347568" y="1948611"/>
                  </a:lnTo>
                  <a:lnTo>
                    <a:pt x="380305" y="1978881"/>
                  </a:lnTo>
                  <a:lnTo>
                    <a:pt x="414217" y="2007859"/>
                  </a:lnTo>
                  <a:lnTo>
                    <a:pt x="449264" y="2035506"/>
                  </a:lnTo>
                  <a:lnTo>
                    <a:pt x="485407" y="2061781"/>
                  </a:lnTo>
                  <a:lnTo>
                    <a:pt x="522607" y="2086647"/>
                  </a:lnTo>
                  <a:lnTo>
                    <a:pt x="560824" y="2110062"/>
                  </a:lnTo>
                  <a:lnTo>
                    <a:pt x="600019" y="2131989"/>
                  </a:lnTo>
                  <a:lnTo>
                    <a:pt x="640153" y="2152387"/>
                  </a:lnTo>
                  <a:lnTo>
                    <a:pt x="681186" y="2171218"/>
                  </a:lnTo>
                  <a:lnTo>
                    <a:pt x="723080" y="2188442"/>
                  </a:lnTo>
                  <a:lnTo>
                    <a:pt x="765794" y="2204020"/>
                  </a:lnTo>
                  <a:lnTo>
                    <a:pt x="809290" y="2217912"/>
                  </a:lnTo>
                  <a:lnTo>
                    <a:pt x="853528" y="2230080"/>
                  </a:lnTo>
                  <a:lnTo>
                    <a:pt x="898469" y="2240483"/>
                  </a:lnTo>
                  <a:lnTo>
                    <a:pt x="944074" y="2249083"/>
                  </a:lnTo>
                  <a:lnTo>
                    <a:pt x="990303" y="2255841"/>
                  </a:lnTo>
                  <a:lnTo>
                    <a:pt x="1037118" y="2260716"/>
                  </a:lnTo>
                  <a:lnTo>
                    <a:pt x="1084478" y="2263670"/>
                  </a:lnTo>
                  <a:lnTo>
                    <a:pt x="1132344" y="2264664"/>
                  </a:lnTo>
                  <a:lnTo>
                    <a:pt x="10209288" y="2264664"/>
                  </a:lnTo>
                  <a:lnTo>
                    <a:pt x="10257152" y="2263670"/>
                  </a:lnTo>
                  <a:lnTo>
                    <a:pt x="10304509" y="2260716"/>
                  </a:lnTo>
                  <a:lnTo>
                    <a:pt x="10351321" y="2255841"/>
                  </a:lnTo>
                  <a:lnTo>
                    <a:pt x="10397548" y="2249083"/>
                  </a:lnTo>
                  <a:lnTo>
                    <a:pt x="10443151" y="2240483"/>
                  </a:lnTo>
                  <a:lnTo>
                    <a:pt x="10488091" y="2230080"/>
                  </a:lnTo>
                  <a:lnTo>
                    <a:pt x="10532327" y="2217912"/>
                  </a:lnTo>
                  <a:lnTo>
                    <a:pt x="10575822" y="2204020"/>
                  </a:lnTo>
                  <a:lnTo>
                    <a:pt x="10618535" y="2188442"/>
                  </a:lnTo>
                  <a:lnTo>
                    <a:pt x="10660428" y="2171218"/>
                  </a:lnTo>
                  <a:lnTo>
                    <a:pt x="10701460" y="2152387"/>
                  </a:lnTo>
                  <a:lnTo>
                    <a:pt x="10741594" y="2131989"/>
                  </a:lnTo>
                  <a:lnTo>
                    <a:pt x="10780788" y="2110062"/>
                  </a:lnTo>
                  <a:lnTo>
                    <a:pt x="10819005" y="2086647"/>
                  </a:lnTo>
                  <a:lnTo>
                    <a:pt x="10856204" y="2061781"/>
                  </a:lnTo>
                  <a:lnTo>
                    <a:pt x="10892347" y="2035506"/>
                  </a:lnTo>
                  <a:lnTo>
                    <a:pt x="10927394" y="2007859"/>
                  </a:lnTo>
                  <a:lnTo>
                    <a:pt x="10961306" y="1978881"/>
                  </a:lnTo>
                  <a:lnTo>
                    <a:pt x="10994044" y="1948611"/>
                  </a:lnTo>
                  <a:lnTo>
                    <a:pt x="11025567" y="1917087"/>
                  </a:lnTo>
                  <a:lnTo>
                    <a:pt x="11055838" y="1884350"/>
                  </a:lnTo>
                  <a:lnTo>
                    <a:pt x="11084816" y="1850438"/>
                  </a:lnTo>
                  <a:lnTo>
                    <a:pt x="11112463" y="1815391"/>
                  </a:lnTo>
                  <a:lnTo>
                    <a:pt x="11138738" y="1779248"/>
                  </a:lnTo>
                  <a:lnTo>
                    <a:pt x="11163603" y="1742048"/>
                  </a:lnTo>
                  <a:lnTo>
                    <a:pt x="11187019" y="1703832"/>
                  </a:lnTo>
                  <a:lnTo>
                    <a:pt x="11208945" y="1664637"/>
                  </a:lnTo>
                  <a:lnTo>
                    <a:pt x="11229344" y="1624504"/>
                  </a:lnTo>
                  <a:lnTo>
                    <a:pt x="11248175" y="1583471"/>
                  </a:lnTo>
                  <a:lnTo>
                    <a:pt x="11265399" y="1541579"/>
                  </a:lnTo>
                  <a:lnTo>
                    <a:pt x="11280977" y="1498865"/>
                  </a:lnTo>
                  <a:lnTo>
                    <a:pt x="11294869" y="1455371"/>
                  </a:lnTo>
                  <a:lnTo>
                    <a:pt x="11307036" y="1411134"/>
                  </a:lnTo>
                  <a:lnTo>
                    <a:pt x="11317440" y="1366195"/>
                  </a:lnTo>
                  <a:lnTo>
                    <a:pt x="11326040" y="1320592"/>
                  </a:lnTo>
                  <a:lnTo>
                    <a:pt x="11332797" y="1274365"/>
                  </a:lnTo>
                  <a:lnTo>
                    <a:pt x="11337673" y="1227553"/>
                  </a:lnTo>
                  <a:lnTo>
                    <a:pt x="11340627" y="1180195"/>
                  </a:lnTo>
                  <a:lnTo>
                    <a:pt x="11341620" y="1132331"/>
                  </a:lnTo>
                  <a:lnTo>
                    <a:pt x="11340627" y="1084468"/>
                  </a:lnTo>
                  <a:lnTo>
                    <a:pt x="11337673" y="1037110"/>
                  </a:lnTo>
                  <a:lnTo>
                    <a:pt x="11332797" y="990298"/>
                  </a:lnTo>
                  <a:lnTo>
                    <a:pt x="11326040" y="944071"/>
                  </a:lnTo>
                  <a:lnTo>
                    <a:pt x="11317440" y="898468"/>
                  </a:lnTo>
                  <a:lnTo>
                    <a:pt x="11307036" y="853529"/>
                  </a:lnTo>
                  <a:lnTo>
                    <a:pt x="11294869" y="809292"/>
                  </a:lnTo>
                  <a:lnTo>
                    <a:pt x="11280977" y="765798"/>
                  </a:lnTo>
                  <a:lnTo>
                    <a:pt x="11265399" y="723084"/>
                  </a:lnTo>
                  <a:lnTo>
                    <a:pt x="11248175" y="681192"/>
                  </a:lnTo>
                  <a:lnTo>
                    <a:pt x="11229344" y="640159"/>
                  </a:lnTo>
                  <a:lnTo>
                    <a:pt x="11208945" y="600026"/>
                  </a:lnTo>
                  <a:lnTo>
                    <a:pt x="11187019" y="560832"/>
                  </a:lnTo>
                  <a:lnTo>
                    <a:pt x="11163603" y="522615"/>
                  </a:lnTo>
                  <a:lnTo>
                    <a:pt x="11138738" y="485415"/>
                  </a:lnTo>
                  <a:lnTo>
                    <a:pt x="11112463" y="449272"/>
                  </a:lnTo>
                  <a:lnTo>
                    <a:pt x="11084816" y="414225"/>
                  </a:lnTo>
                  <a:lnTo>
                    <a:pt x="11055838" y="380313"/>
                  </a:lnTo>
                  <a:lnTo>
                    <a:pt x="11025567" y="347576"/>
                  </a:lnTo>
                  <a:lnTo>
                    <a:pt x="10994044" y="316052"/>
                  </a:lnTo>
                  <a:lnTo>
                    <a:pt x="10961306" y="285782"/>
                  </a:lnTo>
                  <a:lnTo>
                    <a:pt x="10927394" y="256804"/>
                  </a:lnTo>
                  <a:lnTo>
                    <a:pt x="10892347" y="229157"/>
                  </a:lnTo>
                  <a:lnTo>
                    <a:pt x="10856204" y="202882"/>
                  </a:lnTo>
                  <a:lnTo>
                    <a:pt x="10819005" y="178016"/>
                  </a:lnTo>
                  <a:lnTo>
                    <a:pt x="10780788" y="154601"/>
                  </a:lnTo>
                  <a:lnTo>
                    <a:pt x="10741594" y="132674"/>
                  </a:lnTo>
                  <a:lnTo>
                    <a:pt x="10701460" y="112276"/>
                  </a:lnTo>
                  <a:lnTo>
                    <a:pt x="10660428" y="93445"/>
                  </a:lnTo>
                  <a:lnTo>
                    <a:pt x="10618535" y="76221"/>
                  </a:lnTo>
                  <a:lnTo>
                    <a:pt x="10575822" y="60643"/>
                  </a:lnTo>
                  <a:lnTo>
                    <a:pt x="10532327" y="46751"/>
                  </a:lnTo>
                  <a:lnTo>
                    <a:pt x="10488091" y="34583"/>
                  </a:lnTo>
                  <a:lnTo>
                    <a:pt x="10443151" y="24180"/>
                  </a:lnTo>
                  <a:lnTo>
                    <a:pt x="10397548" y="15580"/>
                  </a:lnTo>
                  <a:lnTo>
                    <a:pt x="10351321" y="8822"/>
                  </a:lnTo>
                  <a:lnTo>
                    <a:pt x="10304509" y="3947"/>
                  </a:lnTo>
                  <a:lnTo>
                    <a:pt x="10257152" y="993"/>
                  </a:lnTo>
                  <a:lnTo>
                    <a:pt x="10209288" y="0"/>
                  </a:lnTo>
                  <a:close/>
                </a:path>
              </a:pathLst>
            </a:custGeom>
            <a:solidFill>
              <a:srgbClr val="E98300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6384" y="2225039"/>
              <a:ext cx="2318004" cy="32918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07465" y="2583695"/>
            <a:ext cx="10217150" cy="1769843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55"/>
              </a:spcBef>
            </a:pPr>
            <a:r>
              <a:rPr sz="2000" b="1" spc="220" dirty="0">
                <a:solidFill>
                  <a:srgbClr val="FFFFFF"/>
                </a:solidFill>
                <a:latin typeface="Open Sans"/>
                <a:cs typeface="Open Sans"/>
              </a:rPr>
              <a:t>CHAP</a:t>
            </a:r>
            <a:r>
              <a:rPr sz="2000" b="1" spc="-3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2000" b="1" spc="-3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spc="145" dirty="0">
                <a:solidFill>
                  <a:srgbClr val="FFFFFF"/>
                </a:solidFill>
                <a:latin typeface="Open Sans"/>
                <a:cs typeface="Open Sans"/>
              </a:rPr>
              <a:t>ER</a:t>
            </a:r>
            <a:r>
              <a:rPr sz="2000" b="1" spc="59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Open Sans"/>
                <a:cs typeface="Open Sans"/>
              </a:rPr>
              <a:t>1</a:t>
            </a:r>
            <a:endParaRPr sz="2000" dirty="0">
              <a:latin typeface="Open Sans"/>
              <a:cs typeface="Open Sans"/>
            </a:endParaRPr>
          </a:p>
          <a:p>
            <a:pPr marL="12700" marR="5080" algn="just">
              <a:lnSpc>
                <a:spcPct val="107000"/>
              </a:lnSpc>
              <a:spcBef>
                <a:spcPts val="459"/>
              </a:spcBef>
            </a:pP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Our</a:t>
            </a:r>
            <a:r>
              <a:rPr sz="2000" spc="2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thesis</a:t>
            </a:r>
            <a:r>
              <a:rPr sz="2000" spc="2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sz="2000" spc="1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sz="2000" spc="2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sz="2000" spc="2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inadequate</a:t>
            </a:r>
            <a:r>
              <a:rPr sz="2000" spc="2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balance</a:t>
            </a:r>
            <a:r>
              <a:rPr sz="2000" spc="2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between</a:t>
            </a:r>
            <a:r>
              <a:rPr sz="2000" spc="1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2000" spc="2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use</a:t>
            </a:r>
            <a:r>
              <a:rPr sz="2000" spc="2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sz="2000" spc="2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intuitive</a:t>
            </a:r>
            <a:r>
              <a:rPr sz="2000" spc="2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or</a:t>
            </a:r>
            <a:r>
              <a:rPr sz="2000" spc="2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sz="2000" spc="-2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fast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thinking</a:t>
            </a:r>
            <a:r>
              <a:rPr sz="2000" spc="30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(System</a:t>
            </a:r>
            <a:r>
              <a:rPr sz="2000" spc="30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1)</a:t>
            </a:r>
            <a:r>
              <a:rPr sz="2000" spc="32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sz="2000" spc="32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slow</a:t>
            </a:r>
            <a:r>
              <a:rPr sz="2000" spc="31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or</a:t>
            </a:r>
            <a:r>
              <a:rPr sz="2000" spc="32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analytical</a:t>
            </a:r>
            <a:r>
              <a:rPr sz="2000" spc="32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thinking</a:t>
            </a:r>
            <a:r>
              <a:rPr sz="2000" spc="32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(System</a:t>
            </a:r>
            <a:r>
              <a:rPr sz="2000" spc="3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2)</a:t>
            </a:r>
            <a:r>
              <a:rPr sz="2000" spc="32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sz="2000" spc="32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sz="2000" spc="32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2000" spc="32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root</a:t>
            </a:r>
            <a:r>
              <a:rPr sz="2000" spc="32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of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these</a:t>
            </a:r>
            <a:r>
              <a:rPr sz="2000" spc="15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skill</a:t>
            </a:r>
            <a:r>
              <a:rPr sz="2000" spc="14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errors</a:t>
            </a:r>
            <a:r>
              <a:rPr sz="2000" spc="15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sz="2000" spc="15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that,</a:t>
            </a:r>
            <a:r>
              <a:rPr sz="2000" spc="14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sz="2000" spc="14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2000" spc="16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same</a:t>
            </a:r>
            <a:r>
              <a:rPr sz="2000" spc="15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time,</a:t>
            </a:r>
            <a:r>
              <a:rPr sz="2000" spc="15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self-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control</a:t>
            </a:r>
            <a:r>
              <a:rPr sz="2000" spc="15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techniques</a:t>
            </a:r>
            <a:r>
              <a:rPr sz="2000" spc="15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may</a:t>
            </a:r>
            <a:r>
              <a:rPr sz="2000" spc="15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be</a:t>
            </a:r>
            <a:r>
              <a:rPr sz="2000" spc="15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useful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techniques</a:t>
            </a:r>
            <a:r>
              <a:rPr sz="2000" spc="-3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sz="2000" spc="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their</a:t>
            </a:r>
            <a:r>
              <a:rPr sz="2000" spc="-3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prevention</a:t>
            </a:r>
            <a:r>
              <a:rPr sz="2000" spc="-10" dirty="0">
                <a:latin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sz="20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6223" y="5661659"/>
            <a:ext cx="12198350" cy="1196340"/>
            <a:chOff x="-6223" y="5661659"/>
            <a:chExt cx="12198350" cy="1196340"/>
          </a:xfrm>
        </p:grpSpPr>
        <p:sp>
          <p:nvSpPr>
            <p:cNvPr id="9" name="object 9"/>
            <p:cNvSpPr/>
            <p:nvPr/>
          </p:nvSpPr>
          <p:spPr>
            <a:xfrm>
              <a:off x="0" y="5875019"/>
              <a:ext cx="11590020" cy="982980"/>
            </a:xfrm>
            <a:custGeom>
              <a:avLst/>
              <a:gdLst/>
              <a:ahLst/>
              <a:cxnLst/>
              <a:rect l="l" t="t" r="r" b="b"/>
              <a:pathLst>
                <a:path w="11590020" h="982979">
                  <a:moveTo>
                    <a:pt x="11098530" y="0"/>
                  </a:moveTo>
                  <a:lnTo>
                    <a:pt x="0" y="0"/>
                  </a:lnTo>
                  <a:lnTo>
                    <a:pt x="0" y="982979"/>
                  </a:lnTo>
                  <a:lnTo>
                    <a:pt x="11098530" y="982979"/>
                  </a:lnTo>
                  <a:lnTo>
                    <a:pt x="11145857" y="980730"/>
                  </a:lnTo>
                  <a:lnTo>
                    <a:pt x="11191913" y="974117"/>
                  </a:lnTo>
                  <a:lnTo>
                    <a:pt x="11236491" y="963348"/>
                  </a:lnTo>
                  <a:lnTo>
                    <a:pt x="11279385" y="948628"/>
                  </a:lnTo>
                  <a:lnTo>
                    <a:pt x="11320390" y="930164"/>
                  </a:lnTo>
                  <a:lnTo>
                    <a:pt x="11359299" y="908161"/>
                  </a:lnTo>
                  <a:lnTo>
                    <a:pt x="11395906" y="882825"/>
                  </a:lnTo>
                  <a:lnTo>
                    <a:pt x="11430005" y="854363"/>
                  </a:lnTo>
                  <a:lnTo>
                    <a:pt x="11461390" y="822980"/>
                  </a:lnTo>
                  <a:lnTo>
                    <a:pt x="11489854" y="788882"/>
                  </a:lnTo>
                  <a:lnTo>
                    <a:pt x="11515192" y="752276"/>
                  </a:lnTo>
                  <a:lnTo>
                    <a:pt x="11537197" y="713366"/>
                  </a:lnTo>
                  <a:lnTo>
                    <a:pt x="11555664" y="672361"/>
                  </a:lnTo>
                  <a:lnTo>
                    <a:pt x="11570385" y="629464"/>
                  </a:lnTo>
                  <a:lnTo>
                    <a:pt x="11581156" y="584883"/>
                  </a:lnTo>
                  <a:lnTo>
                    <a:pt x="11587770" y="538822"/>
                  </a:lnTo>
                  <a:lnTo>
                    <a:pt x="11590020" y="491489"/>
                  </a:lnTo>
                  <a:lnTo>
                    <a:pt x="11587770" y="444157"/>
                  </a:lnTo>
                  <a:lnTo>
                    <a:pt x="11581156" y="398096"/>
                  </a:lnTo>
                  <a:lnTo>
                    <a:pt x="11570385" y="353515"/>
                  </a:lnTo>
                  <a:lnTo>
                    <a:pt x="11555664" y="310618"/>
                  </a:lnTo>
                  <a:lnTo>
                    <a:pt x="11537197" y="269613"/>
                  </a:lnTo>
                  <a:lnTo>
                    <a:pt x="11515192" y="230703"/>
                  </a:lnTo>
                  <a:lnTo>
                    <a:pt x="11489854" y="194097"/>
                  </a:lnTo>
                  <a:lnTo>
                    <a:pt x="11461390" y="159999"/>
                  </a:lnTo>
                  <a:lnTo>
                    <a:pt x="11430005" y="128616"/>
                  </a:lnTo>
                  <a:lnTo>
                    <a:pt x="11395906" y="100154"/>
                  </a:lnTo>
                  <a:lnTo>
                    <a:pt x="11359299" y="74818"/>
                  </a:lnTo>
                  <a:lnTo>
                    <a:pt x="11320390" y="52815"/>
                  </a:lnTo>
                  <a:lnTo>
                    <a:pt x="11279385" y="34351"/>
                  </a:lnTo>
                  <a:lnTo>
                    <a:pt x="11236491" y="19631"/>
                  </a:lnTo>
                  <a:lnTo>
                    <a:pt x="11191913" y="8862"/>
                  </a:lnTo>
                  <a:lnTo>
                    <a:pt x="11145857" y="2249"/>
                  </a:lnTo>
                  <a:lnTo>
                    <a:pt x="1109853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261091" y="5661659"/>
              <a:ext cx="1931035" cy="1196340"/>
            </a:xfrm>
            <a:custGeom>
              <a:avLst/>
              <a:gdLst/>
              <a:ahLst/>
              <a:cxnLst/>
              <a:rect l="l" t="t" r="r" b="b"/>
              <a:pathLst>
                <a:path w="1931034" h="1196340">
                  <a:moveTo>
                    <a:pt x="1930907" y="0"/>
                  </a:moveTo>
                  <a:lnTo>
                    <a:pt x="598169" y="0"/>
                  </a:lnTo>
                  <a:lnTo>
                    <a:pt x="549115" y="1982"/>
                  </a:lnTo>
                  <a:lnTo>
                    <a:pt x="501151" y="7828"/>
                  </a:lnTo>
                  <a:lnTo>
                    <a:pt x="454433" y="17384"/>
                  </a:lnTo>
                  <a:lnTo>
                    <a:pt x="409114" y="30494"/>
                  </a:lnTo>
                  <a:lnTo>
                    <a:pt x="365349" y="47006"/>
                  </a:lnTo>
                  <a:lnTo>
                    <a:pt x="323291" y="66765"/>
                  </a:lnTo>
                  <a:lnTo>
                    <a:pt x="283094" y="89618"/>
                  </a:lnTo>
                  <a:lnTo>
                    <a:pt x="244912" y="115410"/>
                  </a:lnTo>
                  <a:lnTo>
                    <a:pt x="208900" y="143988"/>
                  </a:lnTo>
                  <a:lnTo>
                    <a:pt x="175212" y="175198"/>
                  </a:lnTo>
                  <a:lnTo>
                    <a:pt x="144001" y="208885"/>
                  </a:lnTo>
                  <a:lnTo>
                    <a:pt x="115421" y="244896"/>
                  </a:lnTo>
                  <a:lnTo>
                    <a:pt x="89627" y="283077"/>
                  </a:lnTo>
                  <a:lnTo>
                    <a:pt x="66772" y="323274"/>
                  </a:lnTo>
                  <a:lnTo>
                    <a:pt x="47011" y="365333"/>
                  </a:lnTo>
                  <a:lnTo>
                    <a:pt x="30498" y="409100"/>
                  </a:lnTo>
                  <a:lnTo>
                    <a:pt x="17386" y="454421"/>
                  </a:lnTo>
                  <a:lnTo>
                    <a:pt x="7829" y="501142"/>
                  </a:lnTo>
                  <a:lnTo>
                    <a:pt x="1983" y="549110"/>
                  </a:lnTo>
                  <a:lnTo>
                    <a:pt x="0" y="598169"/>
                  </a:lnTo>
                  <a:lnTo>
                    <a:pt x="1983" y="647229"/>
                  </a:lnTo>
                  <a:lnTo>
                    <a:pt x="7829" y="695197"/>
                  </a:lnTo>
                  <a:lnTo>
                    <a:pt x="17386" y="741918"/>
                  </a:lnTo>
                  <a:lnTo>
                    <a:pt x="30498" y="787239"/>
                  </a:lnTo>
                  <a:lnTo>
                    <a:pt x="47011" y="831006"/>
                  </a:lnTo>
                  <a:lnTo>
                    <a:pt x="66772" y="873065"/>
                  </a:lnTo>
                  <a:lnTo>
                    <a:pt x="89627" y="913262"/>
                  </a:lnTo>
                  <a:lnTo>
                    <a:pt x="115421" y="951443"/>
                  </a:lnTo>
                  <a:lnTo>
                    <a:pt x="144001" y="987454"/>
                  </a:lnTo>
                  <a:lnTo>
                    <a:pt x="175212" y="1021141"/>
                  </a:lnTo>
                  <a:lnTo>
                    <a:pt x="208900" y="1052351"/>
                  </a:lnTo>
                  <a:lnTo>
                    <a:pt x="244912" y="1080928"/>
                  </a:lnTo>
                  <a:lnTo>
                    <a:pt x="283094" y="1106721"/>
                  </a:lnTo>
                  <a:lnTo>
                    <a:pt x="323291" y="1129573"/>
                  </a:lnTo>
                  <a:lnTo>
                    <a:pt x="365349" y="1149332"/>
                  </a:lnTo>
                  <a:lnTo>
                    <a:pt x="409114" y="1165844"/>
                  </a:lnTo>
                  <a:lnTo>
                    <a:pt x="454433" y="1178955"/>
                  </a:lnTo>
                  <a:lnTo>
                    <a:pt x="501151" y="1188510"/>
                  </a:lnTo>
                  <a:lnTo>
                    <a:pt x="549115" y="1194356"/>
                  </a:lnTo>
                  <a:lnTo>
                    <a:pt x="598169" y="1196339"/>
                  </a:lnTo>
                  <a:lnTo>
                    <a:pt x="1930907" y="1196339"/>
                  </a:lnTo>
                  <a:lnTo>
                    <a:pt x="1930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1" y="5990081"/>
              <a:ext cx="2580640" cy="698500"/>
            </a:xfrm>
            <a:custGeom>
              <a:avLst/>
              <a:gdLst/>
              <a:ahLst/>
              <a:cxnLst/>
              <a:rect l="l" t="t" r="r" b="b"/>
              <a:pathLst>
                <a:path w="2580640" h="698500">
                  <a:moveTo>
                    <a:pt x="2580132" y="348996"/>
                  </a:moveTo>
                  <a:lnTo>
                    <a:pt x="2576947" y="396353"/>
                  </a:lnTo>
                  <a:lnTo>
                    <a:pt x="2567668" y="441773"/>
                  </a:lnTo>
                  <a:lnTo>
                    <a:pt x="2552712" y="484842"/>
                  </a:lnTo>
                  <a:lnTo>
                    <a:pt x="2532493" y="525142"/>
                  </a:lnTo>
                  <a:lnTo>
                    <a:pt x="2507426" y="562258"/>
                  </a:lnTo>
                  <a:lnTo>
                    <a:pt x="2477928" y="595774"/>
                  </a:lnTo>
                  <a:lnTo>
                    <a:pt x="2444414" y="625275"/>
                  </a:lnTo>
                  <a:lnTo>
                    <a:pt x="2407299" y="650344"/>
                  </a:lnTo>
                  <a:lnTo>
                    <a:pt x="2366998" y="670566"/>
                  </a:lnTo>
                  <a:lnTo>
                    <a:pt x="2323927" y="685525"/>
                  </a:lnTo>
                  <a:lnTo>
                    <a:pt x="2278501" y="694806"/>
                  </a:lnTo>
                  <a:lnTo>
                    <a:pt x="2231136" y="697992"/>
                  </a:lnTo>
                  <a:lnTo>
                    <a:pt x="0" y="697992"/>
                  </a:lnTo>
                  <a:lnTo>
                    <a:pt x="0" y="0"/>
                  </a:lnTo>
                  <a:lnTo>
                    <a:pt x="2231136" y="0"/>
                  </a:lnTo>
                  <a:lnTo>
                    <a:pt x="2278501" y="3185"/>
                  </a:lnTo>
                  <a:lnTo>
                    <a:pt x="2323927" y="12466"/>
                  </a:lnTo>
                  <a:lnTo>
                    <a:pt x="2366998" y="27425"/>
                  </a:lnTo>
                  <a:lnTo>
                    <a:pt x="2407299" y="47647"/>
                  </a:lnTo>
                  <a:lnTo>
                    <a:pt x="2444414" y="72716"/>
                  </a:lnTo>
                  <a:lnTo>
                    <a:pt x="2477928" y="102217"/>
                  </a:lnTo>
                  <a:lnTo>
                    <a:pt x="2507426" y="135733"/>
                  </a:lnTo>
                  <a:lnTo>
                    <a:pt x="2532493" y="172849"/>
                  </a:lnTo>
                  <a:lnTo>
                    <a:pt x="2552712" y="213149"/>
                  </a:lnTo>
                  <a:lnTo>
                    <a:pt x="2567668" y="256218"/>
                  </a:lnTo>
                  <a:lnTo>
                    <a:pt x="2576947" y="301638"/>
                  </a:lnTo>
                  <a:lnTo>
                    <a:pt x="2580132" y="348996"/>
                  </a:lnTo>
                  <a:close/>
                </a:path>
              </a:pathLst>
            </a:custGeom>
            <a:ln w="13970">
              <a:solidFill>
                <a:srgbClr val="E98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1" y="5692901"/>
              <a:ext cx="2334895" cy="885825"/>
            </a:xfrm>
            <a:custGeom>
              <a:avLst/>
              <a:gdLst/>
              <a:ahLst/>
              <a:cxnLst/>
              <a:rect l="l" t="t" r="r" b="b"/>
              <a:pathLst>
                <a:path w="2334895" h="885825">
                  <a:moveTo>
                    <a:pt x="2334768" y="442722"/>
                  </a:moveTo>
                  <a:lnTo>
                    <a:pt x="2332169" y="490962"/>
                  </a:lnTo>
                  <a:lnTo>
                    <a:pt x="2324555" y="537697"/>
                  </a:lnTo>
                  <a:lnTo>
                    <a:pt x="2312194" y="582658"/>
                  </a:lnTo>
                  <a:lnTo>
                    <a:pt x="2295358" y="625573"/>
                  </a:lnTo>
                  <a:lnTo>
                    <a:pt x="2274316" y="666174"/>
                  </a:lnTo>
                  <a:lnTo>
                    <a:pt x="2249338" y="704189"/>
                  </a:lnTo>
                  <a:lnTo>
                    <a:pt x="2220696" y="739350"/>
                  </a:lnTo>
                  <a:lnTo>
                    <a:pt x="2188659" y="771385"/>
                  </a:lnTo>
                  <a:lnTo>
                    <a:pt x="2153497" y="800025"/>
                  </a:lnTo>
                  <a:lnTo>
                    <a:pt x="2115481" y="825000"/>
                  </a:lnTo>
                  <a:lnTo>
                    <a:pt x="2074881" y="846039"/>
                  </a:lnTo>
                  <a:lnTo>
                    <a:pt x="2031967" y="862874"/>
                  </a:lnTo>
                  <a:lnTo>
                    <a:pt x="1987010" y="875232"/>
                  </a:lnTo>
                  <a:lnTo>
                    <a:pt x="1940279" y="882846"/>
                  </a:lnTo>
                  <a:lnTo>
                    <a:pt x="1892046" y="885444"/>
                  </a:lnTo>
                  <a:lnTo>
                    <a:pt x="0" y="885444"/>
                  </a:lnTo>
                  <a:lnTo>
                    <a:pt x="0" y="0"/>
                  </a:lnTo>
                  <a:lnTo>
                    <a:pt x="1892046" y="0"/>
                  </a:lnTo>
                  <a:lnTo>
                    <a:pt x="1940279" y="2597"/>
                  </a:lnTo>
                  <a:lnTo>
                    <a:pt x="1987010" y="10211"/>
                  </a:lnTo>
                  <a:lnTo>
                    <a:pt x="2031967" y="22569"/>
                  </a:lnTo>
                  <a:lnTo>
                    <a:pt x="2074881" y="39404"/>
                  </a:lnTo>
                  <a:lnTo>
                    <a:pt x="2115481" y="60443"/>
                  </a:lnTo>
                  <a:lnTo>
                    <a:pt x="2153497" y="85418"/>
                  </a:lnTo>
                  <a:lnTo>
                    <a:pt x="2188659" y="114058"/>
                  </a:lnTo>
                  <a:lnTo>
                    <a:pt x="2220696" y="146093"/>
                  </a:lnTo>
                  <a:lnTo>
                    <a:pt x="2249338" y="181254"/>
                  </a:lnTo>
                  <a:lnTo>
                    <a:pt x="2274316" y="219269"/>
                  </a:lnTo>
                  <a:lnTo>
                    <a:pt x="2295358" y="259870"/>
                  </a:lnTo>
                  <a:lnTo>
                    <a:pt x="2312194" y="302785"/>
                  </a:lnTo>
                  <a:lnTo>
                    <a:pt x="2324555" y="347746"/>
                  </a:lnTo>
                  <a:lnTo>
                    <a:pt x="2332169" y="394481"/>
                  </a:lnTo>
                  <a:lnTo>
                    <a:pt x="2334768" y="442722"/>
                  </a:lnTo>
                  <a:close/>
                </a:path>
              </a:pathLst>
            </a:custGeom>
            <a:ln w="139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5661659"/>
              <a:ext cx="1828800" cy="1196340"/>
            </a:xfrm>
            <a:custGeom>
              <a:avLst/>
              <a:gdLst/>
              <a:ahLst/>
              <a:cxnLst/>
              <a:rect l="l" t="t" r="r" b="b"/>
              <a:pathLst>
                <a:path w="1828800" h="1196340">
                  <a:moveTo>
                    <a:pt x="1230630" y="0"/>
                  </a:moveTo>
                  <a:lnTo>
                    <a:pt x="0" y="0"/>
                  </a:lnTo>
                  <a:lnTo>
                    <a:pt x="0" y="1196338"/>
                  </a:lnTo>
                  <a:lnTo>
                    <a:pt x="1230706" y="1196338"/>
                  </a:lnTo>
                  <a:lnTo>
                    <a:pt x="1279684" y="1194358"/>
                  </a:lnTo>
                  <a:lnTo>
                    <a:pt x="1327648" y="1188512"/>
                  </a:lnTo>
                  <a:lnTo>
                    <a:pt x="1374366" y="1178957"/>
                  </a:lnTo>
                  <a:lnTo>
                    <a:pt x="1419685" y="1165846"/>
                  </a:lnTo>
                  <a:lnTo>
                    <a:pt x="1463450" y="1149334"/>
                  </a:lnTo>
                  <a:lnTo>
                    <a:pt x="1505508" y="1129575"/>
                  </a:lnTo>
                  <a:lnTo>
                    <a:pt x="1545705" y="1106722"/>
                  </a:lnTo>
                  <a:lnTo>
                    <a:pt x="1583887" y="1080930"/>
                  </a:lnTo>
                  <a:lnTo>
                    <a:pt x="1619899" y="1052352"/>
                  </a:lnTo>
                  <a:lnTo>
                    <a:pt x="1653587" y="1021142"/>
                  </a:lnTo>
                  <a:lnTo>
                    <a:pt x="1684798" y="987455"/>
                  </a:lnTo>
                  <a:lnTo>
                    <a:pt x="1713378" y="951444"/>
                  </a:lnTo>
                  <a:lnTo>
                    <a:pt x="1739172" y="913263"/>
                  </a:lnTo>
                  <a:lnTo>
                    <a:pt x="1762027" y="873066"/>
                  </a:lnTo>
                  <a:lnTo>
                    <a:pt x="1781788" y="831007"/>
                  </a:lnTo>
                  <a:lnTo>
                    <a:pt x="1798301" y="787240"/>
                  </a:lnTo>
                  <a:lnTo>
                    <a:pt x="1811413" y="741918"/>
                  </a:lnTo>
                  <a:lnTo>
                    <a:pt x="1820970" y="695197"/>
                  </a:lnTo>
                  <a:lnTo>
                    <a:pt x="1826816" y="647229"/>
                  </a:lnTo>
                  <a:lnTo>
                    <a:pt x="1828800" y="598169"/>
                  </a:lnTo>
                  <a:lnTo>
                    <a:pt x="1826816" y="549110"/>
                  </a:lnTo>
                  <a:lnTo>
                    <a:pt x="1820970" y="501142"/>
                  </a:lnTo>
                  <a:lnTo>
                    <a:pt x="1811413" y="454421"/>
                  </a:lnTo>
                  <a:lnTo>
                    <a:pt x="1798301" y="409100"/>
                  </a:lnTo>
                  <a:lnTo>
                    <a:pt x="1781788" y="365333"/>
                  </a:lnTo>
                  <a:lnTo>
                    <a:pt x="1762027" y="323274"/>
                  </a:lnTo>
                  <a:lnTo>
                    <a:pt x="1739172" y="283077"/>
                  </a:lnTo>
                  <a:lnTo>
                    <a:pt x="1713378" y="244896"/>
                  </a:lnTo>
                  <a:lnTo>
                    <a:pt x="1684798" y="208885"/>
                  </a:lnTo>
                  <a:lnTo>
                    <a:pt x="1653587" y="175198"/>
                  </a:lnTo>
                  <a:lnTo>
                    <a:pt x="1619899" y="143988"/>
                  </a:lnTo>
                  <a:lnTo>
                    <a:pt x="1583887" y="115410"/>
                  </a:lnTo>
                  <a:lnTo>
                    <a:pt x="1545705" y="89618"/>
                  </a:lnTo>
                  <a:lnTo>
                    <a:pt x="1505508" y="66765"/>
                  </a:lnTo>
                  <a:lnTo>
                    <a:pt x="1463450" y="47006"/>
                  </a:lnTo>
                  <a:lnTo>
                    <a:pt x="1419685" y="30494"/>
                  </a:lnTo>
                  <a:lnTo>
                    <a:pt x="1374366" y="17384"/>
                  </a:lnTo>
                  <a:lnTo>
                    <a:pt x="1327648" y="7828"/>
                  </a:lnTo>
                  <a:lnTo>
                    <a:pt x="1279684" y="1982"/>
                  </a:lnTo>
                  <a:lnTo>
                    <a:pt x="12306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5308" y="6173723"/>
              <a:ext cx="615696" cy="37490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36763" y="6272783"/>
              <a:ext cx="1354835" cy="18897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35439" y="6265163"/>
              <a:ext cx="739140" cy="22707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2315" y="5921305"/>
              <a:ext cx="1090976" cy="72320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55605" y="5921941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60">
                  <a:moveTo>
                    <a:pt x="27195" y="0"/>
                  </a:moveTo>
                  <a:lnTo>
                    <a:pt x="7800" y="0"/>
                  </a:lnTo>
                  <a:lnTo>
                    <a:pt x="0" y="7636"/>
                  </a:lnTo>
                  <a:lnTo>
                    <a:pt x="0" y="27194"/>
                  </a:lnTo>
                  <a:lnTo>
                    <a:pt x="7800" y="35001"/>
                  </a:lnTo>
                  <a:lnTo>
                    <a:pt x="27195" y="35001"/>
                  </a:lnTo>
                  <a:lnTo>
                    <a:pt x="34975" y="27194"/>
                  </a:lnTo>
                  <a:lnTo>
                    <a:pt x="34975" y="17500"/>
                  </a:lnTo>
                  <a:lnTo>
                    <a:pt x="34975" y="7636"/>
                  </a:lnTo>
                  <a:lnTo>
                    <a:pt x="27195" y="0"/>
                  </a:lnTo>
                  <a:close/>
                </a:path>
              </a:pathLst>
            </a:custGeom>
            <a:solidFill>
              <a:srgbClr val="006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851530" y="6072123"/>
            <a:ext cx="342646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4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2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18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F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10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22" name="object 20">
            <a:extLst>
              <a:ext uri="{FF2B5EF4-FFF2-40B4-BE49-F238E27FC236}">
                <a16:creationId xmlns:a16="http://schemas.microsoft.com/office/drawing/2014/main" id="{A8BE161A-B882-4BA6-009C-57A9AB795BA0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87230" y="5921305"/>
            <a:ext cx="1362455" cy="6385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223" y="800100"/>
            <a:ext cx="12198350" cy="6057900"/>
            <a:chOff x="-6223" y="800100"/>
            <a:chExt cx="12198350" cy="6057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1515" y="800100"/>
              <a:ext cx="9895332" cy="49438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888" y="2217419"/>
              <a:ext cx="1932432" cy="23621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0190">
              <a:lnSpc>
                <a:spcPct val="100000"/>
              </a:lnSpc>
              <a:spcBef>
                <a:spcPts val="105"/>
              </a:spcBef>
            </a:pPr>
            <a:r>
              <a:rPr dirty="0"/>
              <a:t>HUMAN</a:t>
            </a:r>
            <a:r>
              <a:rPr spc="-50" dirty="0"/>
              <a:t> </a:t>
            </a:r>
            <a:r>
              <a:rPr dirty="0"/>
              <a:t>ERROR</a:t>
            </a:r>
            <a:r>
              <a:rPr spc="-20" dirty="0"/>
              <a:t> </a:t>
            </a:r>
            <a:r>
              <a:rPr spc="-10" dirty="0"/>
              <a:t>NATURE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51530" y="6072123"/>
            <a:ext cx="3426460" cy="522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4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2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18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F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10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51530" y="6081776"/>
            <a:ext cx="99186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4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2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endParaRPr sz="1100">
              <a:latin typeface="Open Sans"/>
              <a:cs typeface="Open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2315" y="2565065"/>
            <a:ext cx="11600943" cy="4079449"/>
            <a:chOff x="242315" y="2565065"/>
            <a:chExt cx="11600943" cy="407944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55307" y="6173724"/>
              <a:ext cx="615696" cy="3749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6763" y="6272783"/>
              <a:ext cx="1354835" cy="1889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5439" y="6265163"/>
              <a:ext cx="739140" cy="2270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315" y="5921305"/>
              <a:ext cx="1090976" cy="72320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55605" y="5921942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60">
                  <a:moveTo>
                    <a:pt x="27195" y="0"/>
                  </a:moveTo>
                  <a:lnTo>
                    <a:pt x="7800" y="0"/>
                  </a:lnTo>
                  <a:lnTo>
                    <a:pt x="0" y="7636"/>
                  </a:lnTo>
                  <a:lnTo>
                    <a:pt x="0" y="27194"/>
                  </a:lnTo>
                  <a:lnTo>
                    <a:pt x="7800" y="35001"/>
                  </a:lnTo>
                  <a:lnTo>
                    <a:pt x="27195" y="35001"/>
                  </a:lnTo>
                  <a:lnTo>
                    <a:pt x="34975" y="27194"/>
                  </a:lnTo>
                  <a:lnTo>
                    <a:pt x="34975" y="17500"/>
                  </a:lnTo>
                  <a:lnTo>
                    <a:pt x="34975" y="7636"/>
                  </a:lnTo>
                  <a:lnTo>
                    <a:pt x="27195" y="0"/>
                  </a:lnTo>
                  <a:close/>
                </a:path>
              </a:pathLst>
            </a:custGeom>
            <a:solidFill>
              <a:srgbClr val="006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3192" y="2565065"/>
              <a:ext cx="5559552" cy="31272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51448" y="3288965"/>
              <a:ext cx="5547359" cy="168859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193526" y="5314822"/>
              <a:ext cx="398145" cy="874394"/>
            </a:xfrm>
            <a:custGeom>
              <a:avLst/>
              <a:gdLst/>
              <a:ahLst/>
              <a:cxnLst/>
              <a:rect l="l" t="t" r="r" b="b"/>
              <a:pathLst>
                <a:path w="398145" h="874395">
                  <a:moveTo>
                    <a:pt x="24765" y="855078"/>
                  </a:moveTo>
                  <a:lnTo>
                    <a:pt x="19304" y="849541"/>
                  </a:lnTo>
                  <a:lnTo>
                    <a:pt x="5588" y="849541"/>
                  </a:lnTo>
                  <a:lnTo>
                    <a:pt x="0" y="855078"/>
                  </a:lnTo>
                  <a:lnTo>
                    <a:pt x="0" y="868743"/>
                  </a:lnTo>
                  <a:lnTo>
                    <a:pt x="5588" y="874293"/>
                  </a:lnTo>
                  <a:lnTo>
                    <a:pt x="19304" y="874293"/>
                  </a:lnTo>
                  <a:lnTo>
                    <a:pt x="24765" y="868743"/>
                  </a:lnTo>
                  <a:lnTo>
                    <a:pt x="24765" y="861910"/>
                  </a:lnTo>
                  <a:lnTo>
                    <a:pt x="24765" y="855078"/>
                  </a:lnTo>
                  <a:close/>
                </a:path>
                <a:path w="398145" h="874395">
                  <a:moveTo>
                    <a:pt x="398145" y="5461"/>
                  </a:moveTo>
                  <a:lnTo>
                    <a:pt x="392557" y="0"/>
                  </a:lnTo>
                  <a:lnTo>
                    <a:pt x="378841" y="0"/>
                  </a:lnTo>
                  <a:lnTo>
                    <a:pt x="373380" y="5461"/>
                  </a:lnTo>
                  <a:lnTo>
                    <a:pt x="373380" y="19177"/>
                  </a:lnTo>
                  <a:lnTo>
                    <a:pt x="378841" y="24638"/>
                  </a:lnTo>
                  <a:lnTo>
                    <a:pt x="392557" y="24638"/>
                  </a:lnTo>
                  <a:lnTo>
                    <a:pt x="398145" y="19177"/>
                  </a:lnTo>
                  <a:lnTo>
                    <a:pt x="398145" y="12319"/>
                  </a:lnTo>
                  <a:lnTo>
                    <a:pt x="398145" y="5461"/>
                  </a:lnTo>
                  <a:close/>
                </a:path>
              </a:pathLst>
            </a:custGeom>
            <a:solidFill>
              <a:srgbClr val="66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818493" y="2777108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5" h="24764">
                  <a:moveTo>
                    <a:pt x="19176" y="0"/>
                  </a:moveTo>
                  <a:lnTo>
                    <a:pt x="5587" y="0"/>
                  </a:lnTo>
                  <a:lnTo>
                    <a:pt x="0" y="5587"/>
                  </a:lnTo>
                  <a:lnTo>
                    <a:pt x="0" y="19176"/>
                  </a:lnTo>
                  <a:lnTo>
                    <a:pt x="5587" y="24764"/>
                  </a:lnTo>
                  <a:lnTo>
                    <a:pt x="19176" y="24764"/>
                  </a:lnTo>
                  <a:lnTo>
                    <a:pt x="24764" y="19176"/>
                  </a:lnTo>
                  <a:lnTo>
                    <a:pt x="24764" y="12445"/>
                  </a:lnTo>
                  <a:lnTo>
                    <a:pt x="24764" y="5587"/>
                  </a:lnTo>
                  <a:lnTo>
                    <a:pt x="19176" y="0"/>
                  </a:lnTo>
                  <a:close/>
                </a:path>
              </a:pathLst>
            </a:custGeom>
            <a:solidFill>
              <a:srgbClr val="66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330454" y="290829"/>
            <a:ext cx="11566525" cy="1971039"/>
          </a:xfrm>
          <a:custGeom>
            <a:avLst/>
            <a:gdLst/>
            <a:ahLst/>
            <a:cxnLst/>
            <a:rect l="l" t="t" r="r" b="b"/>
            <a:pathLst>
              <a:path w="11566525" h="1971039">
                <a:moveTo>
                  <a:pt x="11515344" y="50800"/>
                </a:moveTo>
                <a:lnTo>
                  <a:pt x="50800" y="50800"/>
                </a:lnTo>
                <a:lnTo>
                  <a:pt x="50800" y="127000"/>
                </a:lnTo>
                <a:lnTo>
                  <a:pt x="63500" y="127000"/>
                </a:lnTo>
                <a:lnTo>
                  <a:pt x="63500" y="1907540"/>
                </a:lnTo>
                <a:lnTo>
                  <a:pt x="11502644" y="1907540"/>
                </a:lnTo>
                <a:lnTo>
                  <a:pt x="11502644" y="127000"/>
                </a:lnTo>
                <a:lnTo>
                  <a:pt x="11515344" y="127000"/>
                </a:lnTo>
                <a:lnTo>
                  <a:pt x="11515344" y="50800"/>
                </a:lnTo>
                <a:close/>
              </a:path>
              <a:path w="11566525" h="1971039">
                <a:moveTo>
                  <a:pt x="11566144" y="0"/>
                </a:moveTo>
                <a:lnTo>
                  <a:pt x="11540744" y="0"/>
                </a:lnTo>
                <a:lnTo>
                  <a:pt x="11540744" y="25400"/>
                </a:lnTo>
                <a:lnTo>
                  <a:pt x="11540744" y="1945640"/>
                </a:lnTo>
                <a:lnTo>
                  <a:pt x="25400" y="1945640"/>
                </a:lnTo>
                <a:lnTo>
                  <a:pt x="25400" y="25400"/>
                </a:lnTo>
                <a:lnTo>
                  <a:pt x="11540744" y="25400"/>
                </a:lnTo>
                <a:lnTo>
                  <a:pt x="11540744" y="0"/>
                </a:lnTo>
                <a:lnTo>
                  <a:pt x="0" y="0"/>
                </a:lnTo>
                <a:lnTo>
                  <a:pt x="0" y="25400"/>
                </a:lnTo>
                <a:lnTo>
                  <a:pt x="0" y="1945640"/>
                </a:lnTo>
                <a:lnTo>
                  <a:pt x="0" y="1971040"/>
                </a:lnTo>
                <a:lnTo>
                  <a:pt x="11566144" y="1971040"/>
                </a:lnTo>
                <a:lnTo>
                  <a:pt x="11566144" y="1945640"/>
                </a:lnTo>
                <a:lnTo>
                  <a:pt x="11566144" y="25400"/>
                </a:lnTo>
                <a:lnTo>
                  <a:pt x="1156614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675954" y="652523"/>
            <a:ext cx="2812415" cy="127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ts val="3420"/>
              </a:lnSpc>
              <a:spcBef>
                <a:spcPts val="100"/>
              </a:spcBef>
            </a:pPr>
            <a:r>
              <a:rPr sz="2400" b="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HUMAN</a:t>
            </a:r>
            <a:r>
              <a:rPr sz="2400" b="0" spc="-2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400" b="0" spc="-5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FACTORS</a:t>
            </a:r>
            <a:endParaRPr sz="2400" b="0" dirty="0"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246379" marR="5080" indent="967740" algn="r">
              <a:lnSpc>
                <a:spcPts val="3240"/>
              </a:lnSpc>
              <a:spcBef>
                <a:spcPts val="225"/>
              </a:spcBef>
            </a:pPr>
            <a:r>
              <a:rPr sz="2400" b="0" spc="-1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TRAINING </a:t>
            </a:r>
            <a:r>
              <a:rPr sz="2400" b="0" spc="-2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METHODOLOGY</a:t>
            </a:r>
            <a:endParaRPr sz="2400" b="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730877" y="534898"/>
            <a:ext cx="3361690" cy="1428115"/>
            <a:chOff x="4730877" y="534898"/>
            <a:chExt cx="3361690" cy="1428115"/>
          </a:xfrm>
        </p:grpSpPr>
        <p:sp>
          <p:nvSpPr>
            <p:cNvPr id="17" name="object 17"/>
            <p:cNvSpPr/>
            <p:nvPr/>
          </p:nvSpPr>
          <p:spPr>
            <a:xfrm>
              <a:off x="4740402" y="581405"/>
              <a:ext cx="0" cy="1371600"/>
            </a:xfrm>
            <a:custGeom>
              <a:avLst/>
              <a:gdLst/>
              <a:ahLst/>
              <a:cxnLst/>
              <a:rect l="l" t="t" r="r" b="b"/>
              <a:pathLst>
                <a:path h="1371600">
                  <a:moveTo>
                    <a:pt x="0" y="137160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82896" y="534898"/>
              <a:ext cx="3209544" cy="66906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21096" y="577596"/>
              <a:ext cx="1531620" cy="62636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45380" y="579120"/>
              <a:ext cx="3089148" cy="54711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945380" y="579120"/>
              <a:ext cx="3089275" cy="547370"/>
            </a:xfrm>
            <a:custGeom>
              <a:avLst/>
              <a:gdLst/>
              <a:ahLst/>
              <a:cxnLst/>
              <a:rect l="l" t="t" r="r" b="b"/>
              <a:pathLst>
                <a:path w="3089275" h="547369">
                  <a:moveTo>
                    <a:pt x="0" y="547115"/>
                  </a:moveTo>
                  <a:lnTo>
                    <a:pt x="3089148" y="547115"/>
                  </a:lnTo>
                  <a:lnTo>
                    <a:pt x="3089148" y="0"/>
                  </a:lnTo>
                  <a:lnTo>
                    <a:pt x="0" y="0"/>
                  </a:lnTo>
                  <a:lnTo>
                    <a:pt x="0" y="547115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876735" y="740863"/>
            <a:ext cx="113665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ATTENTION</a:t>
            </a:r>
            <a:endParaRPr sz="16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942204" y="1123061"/>
            <a:ext cx="3095625" cy="842010"/>
            <a:chOff x="4942204" y="1123061"/>
            <a:chExt cx="3095625" cy="842010"/>
          </a:xfrm>
        </p:grpSpPr>
        <p:sp>
          <p:nvSpPr>
            <p:cNvPr id="24" name="object 24"/>
            <p:cNvSpPr/>
            <p:nvPr/>
          </p:nvSpPr>
          <p:spPr>
            <a:xfrm>
              <a:off x="4945379" y="1126236"/>
              <a:ext cx="3089275" cy="835660"/>
            </a:xfrm>
            <a:custGeom>
              <a:avLst/>
              <a:gdLst/>
              <a:ahLst/>
              <a:cxnLst/>
              <a:rect l="l" t="t" r="r" b="b"/>
              <a:pathLst>
                <a:path w="3089275" h="835660">
                  <a:moveTo>
                    <a:pt x="3089148" y="0"/>
                  </a:moveTo>
                  <a:lnTo>
                    <a:pt x="0" y="0"/>
                  </a:lnTo>
                  <a:lnTo>
                    <a:pt x="0" y="835151"/>
                  </a:lnTo>
                  <a:lnTo>
                    <a:pt x="3089148" y="835151"/>
                  </a:lnTo>
                  <a:lnTo>
                    <a:pt x="3089148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45379" y="1126236"/>
              <a:ext cx="3089275" cy="835660"/>
            </a:xfrm>
            <a:custGeom>
              <a:avLst/>
              <a:gdLst/>
              <a:ahLst/>
              <a:cxnLst/>
              <a:rect l="l" t="t" r="r" b="b"/>
              <a:pathLst>
                <a:path w="3089275" h="835660">
                  <a:moveTo>
                    <a:pt x="0" y="835151"/>
                  </a:moveTo>
                  <a:lnTo>
                    <a:pt x="3089148" y="835151"/>
                  </a:lnTo>
                  <a:lnTo>
                    <a:pt x="3089148" y="0"/>
                  </a:lnTo>
                  <a:lnTo>
                    <a:pt x="0" y="0"/>
                  </a:lnTo>
                  <a:lnTo>
                    <a:pt x="0" y="835151"/>
                  </a:lnTo>
                  <a:close/>
                </a:path>
              </a:pathLst>
            </a:custGeom>
            <a:ln w="6350">
              <a:solidFill>
                <a:srgbClr val="F8D6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078792" y="1235462"/>
            <a:ext cx="2398395" cy="551433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89865" indent="-190500">
              <a:lnSpc>
                <a:spcPct val="100000"/>
              </a:lnSpc>
              <a:spcBef>
                <a:spcPts val="260"/>
              </a:spcBef>
              <a:buSzPct val="94736"/>
              <a:buFont typeface="Wingdings"/>
              <a:buChar char=""/>
              <a:tabLst>
                <a:tab pos="190500" algn="l"/>
              </a:tabLst>
            </a:pPr>
            <a:r>
              <a:rPr sz="1600" spc="-10" dirty="0">
                <a:latin typeface="Open Sans" panose="020B0606030504020204" pitchFamily="34" charset="0"/>
                <a:cs typeface="Open Sans" panose="020B0606030504020204" pitchFamily="34" charset="0"/>
              </a:rPr>
              <a:t>Work</a:t>
            </a:r>
            <a:r>
              <a:rPr sz="1600" spc="-7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latin typeface="Open Sans" panose="020B0606030504020204" pitchFamily="34" charset="0"/>
                <a:cs typeface="Open Sans" panose="020B0606030504020204" pitchFamily="34" charset="0"/>
              </a:rPr>
              <a:t>like</a:t>
            </a:r>
            <a:r>
              <a:rPr sz="1600" spc="-8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latin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600" spc="-8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latin typeface="Open Sans" panose="020B0606030504020204" pitchFamily="34" charset="0"/>
                <a:cs typeface="Open Sans" panose="020B0606030504020204" pitchFamily="34" charset="0"/>
              </a:rPr>
              <a:t>first</a:t>
            </a:r>
            <a:r>
              <a:rPr sz="1600" spc="-7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spc="-20" dirty="0">
                <a:latin typeface="Open Sans" panose="020B0606030504020204" pitchFamily="34" charset="0"/>
                <a:cs typeface="Open Sans" panose="020B0606030504020204" pitchFamily="34" charset="0"/>
              </a:rPr>
              <a:t>day:</a:t>
            </a:r>
            <a:endParaRPr sz="1600" dirty="0"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162560">
              <a:lnSpc>
                <a:spcPct val="100000"/>
              </a:lnSpc>
              <a:spcBef>
                <a:spcPts val="155"/>
              </a:spcBef>
            </a:pPr>
            <a:r>
              <a:rPr sz="1600" dirty="0">
                <a:latin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sz="1600" spc="-3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latin typeface="Open Sans" panose="020B0606030504020204" pitchFamily="34" charset="0"/>
                <a:cs typeface="Open Sans" panose="020B0606030504020204" pitchFamily="34" charset="0"/>
              </a:rPr>
              <a:t>Stay</a:t>
            </a:r>
            <a:r>
              <a:rPr sz="1600" spc="-4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spc="-10" dirty="0">
                <a:latin typeface="Open Sans" panose="020B0606030504020204" pitchFamily="34" charset="0"/>
                <a:cs typeface="Open Sans" panose="020B0606030504020204" pitchFamily="34" charset="0"/>
              </a:rPr>
              <a:t>focused</a:t>
            </a:r>
            <a:r>
              <a:rPr sz="1600" spc="-4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latin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sz="1600" spc="-5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spc="-20" dirty="0">
                <a:latin typeface="Open Sans" panose="020B0606030504020204" pitchFamily="34" charset="0"/>
                <a:cs typeface="Open Sans" panose="020B0606030504020204" pitchFamily="34" charset="0"/>
              </a:rPr>
              <a:t>work</a:t>
            </a:r>
            <a:endParaRPr sz="16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403335" y="534898"/>
            <a:ext cx="3209925" cy="669290"/>
            <a:chOff x="8403335" y="534898"/>
            <a:chExt cx="3209925" cy="669290"/>
          </a:xfrm>
        </p:grpSpPr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03335" y="534898"/>
              <a:ext cx="3209544" cy="66906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20199" y="577596"/>
              <a:ext cx="1574292" cy="62636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65819" y="579120"/>
              <a:ext cx="3089148" cy="54711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465819" y="579120"/>
              <a:ext cx="3089275" cy="547370"/>
            </a:xfrm>
            <a:custGeom>
              <a:avLst/>
              <a:gdLst/>
              <a:ahLst/>
              <a:cxnLst/>
              <a:rect l="l" t="t" r="r" b="b"/>
              <a:pathLst>
                <a:path w="3089275" h="547369">
                  <a:moveTo>
                    <a:pt x="0" y="547115"/>
                  </a:moveTo>
                  <a:lnTo>
                    <a:pt x="3089148" y="547115"/>
                  </a:lnTo>
                  <a:lnTo>
                    <a:pt x="3089148" y="0"/>
                  </a:lnTo>
                  <a:lnTo>
                    <a:pt x="0" y="0"/>
                  </a:lnTo>
                  <a:lnTo>
                    <a:pt x="0" y="547115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9476549" y="748984"/>
            <a:ext cx="11791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CONSCIOUS</a:t>
            </a:r>
            <a:endParaRPr sz="16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462644" y="1123061"/>
            <a:ext cx="3095625" cy="842010"/>
            <a:chOff x="8462644" y="1123061"/>
            <a:chExt cx="3095625" cy="842010"/>
          </a:xfrm>
        </p:grpSpPr>
        <p:sp>
          <p:nvSpPr>
            <p:cNvPr id="34" name="object 34"/>
            <p:cNvSpPr/>
            <p:nvPr/>
          </p:nvSpPr>
          <p:spPr>
            <a:xfrm>
              <a:off x="8465819" y="1126236"/>
              <a:ext cx="3089275" cy="835660"/>
            </a:xfrm>
            <a:custGeom>
              <a:avLst/>
              <a:gdLst/>
              <a:ahLst/>
              <a:cxnLst/>
              <a:rect l="l" t="t" r="r" b="b"/>
              <a:pathLst>
                <a:path w="3089275" h="835660">
                  <a:moveTo>
                    <a:pt x="3089148" y="0"/>
                  </a:moveTo>
                  <a:lnTo>
                    <a:pt x="0" y="0"/>
                  </a:lnTo>
                  <a:lnTo>
                    <a:pt x="0" y="835151"/>
                  </a:lnTo>
                  <a:lnTo>
                    <a:pt x="3089148" y="835151"/>
                  </a:lnTo>
                  <a:lnTo>
                    <a:pt x="3089148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465819" y="1126236"/>
              <a:ext cx="3089275" cy="835660"/>
            </a:xfrm>
            <a:custGeom>
              <a:avLst/>
              <a:gdLst/>
              <a:ahLst/>
              <a:cxnLst/>
              <a:rect l="l" t="t" r="r" b="b"/>
              <a:pathLst>
                <a:path w="3089275" h="835660">
                  <a:moveTo>
                    <a:pt x="0" y="835151"/>
                  </a:moveTo>
                  <a:lnTo>
                    <a:pt x="3089148" y="835151"/>
                  </a:lnTo>
                  <a:lnTo>
                    <a:pt x="3089148" y="0"/>
                  </a:lnTo>
                  <a:lnTo>
                    <a:pt x="0" y="0"/>
                  </a:lnTo>
                  <a:lnTo>
                    <a:pt x="0" y="835151"/>
                  </a:lnTo>
                  <a:close/>
                </a:path>
              </a:pathLst>
            </a:custGeom>
            <a:ln w="6350">
              <a:solidFill>
                <a:srgbClr val="F8D6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8600501" y="1256103"/>
            <a:ext cx="2834640" cy="5588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9865" indent="-190500">
              <a:lnSpc>
                <a:spcPts val="2185"/>
              </a:lnSpc>
              <a:spcBef>
                <a:spcPts val="95"/>
              </a:spcBef>
              <a:buSzPct val="94736"/>
              <a:buFont typeface="Wingdings"/>
              <a:buChar char=""/>
              <a:tabLst>
                <a:tab pos="190500" algn="l"/>
              </a:tabLst>
            </a:pPr>
            <a:r>
              <a:rPr sz="1600" dirty="0">
                <a:latin typeface="Open Sans" panose="020B0606030504020204" pitchFamily="34" charset="0"/>
                <a:cs typeface="Open Sans" panose="020B0606030504020204" pitchFamily="34" charset="0"/>
              </a:rPr>
              <a:t>Keep</a:t>
            </a:r>
            <a:r>
              <a:rPr sz="1600" spc="-5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latin typeface="Open Sans" panose="020B0606030504020204" pitchFamily="34" charset="0"/>
                <a:cs typeface="Open Sans" panose="020B0606030504020204" pitchFamily="34" charset="0"/>
              </a:rPr>
              <a:t>calm:</a:t>
            </a:r>
            <a:r>
              <a:rPr sz="1600" spc="-6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latin typeface="Open Sans" panose="020B0606030504020204" pitchFamily="34" charset="0"/>
                <a:cs typeface="Open Sans" panose="020B0606030504020204" pitchFamily="34" charset="0"/>
              </a:rPr>
              <a:t>Put</a:t>
            </a:r>
            <a:r>
              <a:rPr sz="1600" spc="-6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latin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sz="1600" spc="-6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spc="-20" dirty="0">
                <a:latin typeface="Open Sans" panose="020B0606030504020204" pitchFamily="34" charset="0"/>
                <a:cs typeface="Open Sans" panose="020B0606030504020204" pitchFamily="34" charset="0"/>
              </a:rPr>
              <a:t>mind</a:t>
            </a:r>
            <a:endParaRPr sz="1600" dirty="0"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172085">
              <a:lnSpc>
                <a:spcPts val="2185"/>
              </a:lnSpc>
            </a:pPr>
            <a:r>
              <a:rPr sz="1600" dirty="0">
                <a:latin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sz="1600" spc="-6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latin typeface="Open Sans" panose="020B0606030504020204" pitchFamily="34" charset="0"/>
                <a:cs typeface="Open Sans" panose="020B0606030504020204" pitchFamily="34" charset="0"/>
              </a:rPr>
              <a:t>work</a:t>
            </a:r>
            <a:r>
              <a:rPr sz="1600" spc="-7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spc="-10" dirty="0">
                <a:latin typeface="Open Sans" panose="020B0606030504020204" pitchFamily="34" charset="0"/>
                <a:cs typeface="Open Sans" panose="020B0606030504020204" pitchFamily="34" charset="0"/>
              </a:rPr>
              <a:t>before</a:t>
            </a:r>
            <a:r>
              <a:rPr sz="1600" spc="-55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latin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sz="1600" spc="-7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spc="-10" dirty="0">
                <a:latin typeface="Open Sans" panose="020B0606030504020204" pitchFamily="34" charset="0"/>
                <a:cs typeface="Open Sans" panose="020B0606030504020204" pitchFamily="34" charset="0"/>
              </a:rPr>
              <a:t>hands.</a:t>
            </a:r>
            <a:endParaRPr sz="16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851530" y="6278047"/>
            <a:ext cx="3426460" cy="31686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18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F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10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8" name="object 20">
            <a:extLst>
              <a:ext uri="{FF2B5EF4-FFF2-40B4-BE49-F238E27FC236}">
                <a16:creationId xmlns:a16="http://schemas.microsoft.com/office/drawing/2014/main" id="{2B418338-A6D3-7FD5-F603-32EB46700C7E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587230" y="5921305"/>
            <a:ext cx="1362455" cy="6385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49" y="16764"/>
            <a:ext cx="12113260" cy="6248400"/>
            <a:chOff x="-6349" y="16764"/>
            <a:chExt cx="12113260" cy="6248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764"/>
              <a:ext cx="12106655" cy="62483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441703"/>
              <a:ext cx="7187565" cy="2265045"/>
            </a:xfrm>
            <a:custGeom>
              <a:avLst/>
              <a:gdLst/>
              <a:ahLst/>
              <a:cxnLst/>
              <a:rect l="l" t="t" r="r" b="b"/>
              <a:pathLst>
                <a:path w="7187565" h="2265045">
                  <a:moveTo>
                    <a:pt x="6054851" y="2264664"/>
                  </a:moveTo>
                  <a:lnTo>
                    <a:pt x="0" y="2264664"/>
                  </a:lnTo>
                </a:path>
                <a:path w="7187565" h="2265045">
                  <a:moveTo>
                    <a:pt x="0" y="0"/>
                  </a:moveTo>
                  <a:lnTo>
                    <a:pt x="6054851" y="0"/>
                  </a:lnTo>
                  <a:lnTo>
                    <a:pt x="6102715" y="993"/>
                  </a:lnTo>
                  <a:lnTo>
                    <a:pt x="6150072" y="3947"/>
                  </a:lnTo>
                  <a:lnTo>
                    <a:pt x="6196884" y="8822"/>
                  </a:lnTo>
                  <a:lnTo>
                    <a:pt x="6243111" y="15580"/>
                  </a:lnTo>
                  <a:lnTo>
                    <a:pt x="6288714" y="24180"/>
                  </a:lnTo>
                  <a:lnTo>
                    <a:pt x="6333654" y="34583"/>
                  </a:lnTo>
                  <a:lnTo>
                    <a:pt x="6377891" y="46751"/>
                  </a:lnTo>
                  <a:lnTo>
                    <a:pt x="6421385" y="60643"/>
                  </a:lnTo>
                  <a:lnTo>
                    <a:pt x="6464098" y="76221"/>
                  </a:lnTo>
                  <a:lnTo>
                    <a:pt x="6505991" y="93445"/>
                  </a:lnTo>
                  <a:lnTo>
                    <a:pt x="6547023" y="112276"/>
                  </a:lnTo>
                  <a:lnTo>
                    <a:pt x="6587157" y="132674"/>
                  </a:lnTo>
                  <a:lnTo>
                    <a:pt x="6626351" y="154601"/>
                  </a:lnTo>
                  <a:lnTo>
                    <a:pt x="6664568" y="178016"/>
                  </a:lnTo>
                  <a:lnTo>
                    <a:pt x="6701767" y="202882"/>
                  </a:lnTo>
                  <a:lnTo>
                    <a:pt x="6737910" y="229157"/>
                  </a:lnTo>
                  <a:lnTo>
                    <a:pt x="6772957" y="256804"/>
                  </a:lnTo>
                  <a:lnTo>
                    <a:pt x="6806869" y="285782"/>
                  </a:lnTo>
                  <a:lnTo>
                    <a:pt x="6839607" y="316052"/>
                  </a:lnTo>
                  <a:lnTo>
                    <a:pt x="6871130" y="347576"/>
                  </a:lnTo>
                  <a:lnTo>
                    <a:pt x="6901401" y="380313"/>
                  </a:lnTo>
                  <a:lnTo>
                    <a:pt x="6930379" y="414225"/>
                  </a:lnTo>
                  <a:lnTo>
                    <a:pt x="6958026" y="449272"/>
                  </a:lnTo>
                  <a:lnTo>
                    <a:pt x="6984301" y="485415"/>
                  </a:lnTo>
                  <a:lnTo>
                    <a:pt x="7009166" y="522615"/>
                  </a:lnTo>
                  <a:lnTo>
                    <a:pt x="7032582" y="560831"/>
                  </a:lnTo>
                  <a:lnTo>
                    <a:pt x="7054509" y="600026"/>
                  </a:lnTo>
                  <a:lnTo>
                    <a:pt x="7074907" y="640159"/>
                  </a:lnTo>
                  <a:lnTo>
                    <a:pt x="7093738" y="681192"/>
                  </a:lnTo>
                  <a:lnTo>
                    <a:pt x="7110962" y="723084"/>
                  </a:lnTo>
                  <a:lnTo>
                    <a:pt x="7126540" y="765798"/>
                  </a:lnTo>
                  <a:lnTo>
                    <a:pt x="7140432" y="809292"/>
                  </a:lnTo>
                  <a:lnTo>
                    <a:pt x="7152600" y="853529"/>
                  </a:lnTo>
                  <a:lnTo>
                    <a:pt x="7163003" y="898468"/>
                  </a:lnTo>
                  <a:lnTo>
                    <a:pt x="7171603" y="944071"/>
                  </a:lnTo>
                  <a:lnTo>
                    <a:pt x="7178360" y="990298"/>
                  </a:lnTo>
                  <a:lnTo>
                    <a:pt x="7183236" y="1037110"/>
                  </a:lnTo>
                  <a:lnTo>
                    <a:pt x="7186190" y="1084468"/>
                  </a:lnTo>
                  <a:lnTo>
                    <a:pt x="7187183" y="1132332"/>
                  </a:lnTo>
                  <a:lnTo>
                    <a:pt x="7186190" y="1180195"/>
                  </a:lnTo>
                  <a:lnTo>
                    <a:pt x="7183236" y="1227553"/>
                  </a:lnTo>
                  <a:lnTo>
                    <a:pt x="7178360" y="1274365"/>
                  </a:lnTo>
                  <a:lnTo>
                    <a:pt x="7171603" y="1320592"/>
                  </a:lnTo>
                  <a:lnTo>
                    <a:pt x="7163003" y="1366195"/>
                  </a:lnTo>
                  <a:lnTo>
                    <a:pt x="7152600" y="1411134"/>
                  </a:lnTo>
                  <a:lnTo>
                    <a:pt x="7140432" y="1455371"/>
                  </a:lnTo>
                  <a:lnTo>
                    <a:pt x="7126540" y="1498865"/>
                  </a:lnTo>
                  <a:lnTo>
                    <a:pt x="7110962" y="1541579"/>
                  </a:lnTo>
                  <a:lnTo>
                    <a:pt x="7093738" y="1583471"/>
                  </a:lnTo>
                  <a:lnTo>
                    <a:pt x="7074907" y="1624504"/>
                  </a:lnTo>
                  <a:lnTo>
                    <a:pt x="7054509" y="1664637"/>
                  </a:lnTo>
                  <a:lnTo>
                    <a:pt x="7032582" y="1703831"/>
                  </a:lnTo>
                  <a:lnTo>
                    <a:pt x="7009166" y="1742048"/>
                  </a:lnTo>
                  <a:lnTo>
                    <a:pt x="6984301" y="1779248"/>
                  </a:lnTo>
                  <a:lnTo>
                    <a:pt x="6958026" y="1815391"/>
                  </a:lnTo>
                  <a:lnTo>
                    <a:pt x="6930379" y="1850438"/>
                  </a:lnTo>
                  <a:lnTo>
                    <a:pt x="6901401" y="1884350"/>
                  </a:lnTo>
                  <a:lnTo>
                    <a:pt x="6871130" y="1917087"/>
                  </a:lnTo>
                  <a:lnTo>
                    <a:pt x="6839607" y="1948611"/>
                  </a:lnTo>
                  <a:lnTo>
                    <a:pt x="6806869" y="1978881"/>
                  </a:lnTo>
                  <a:lnTo>
                    <a:pt x="6772957" y="2007859"/>
                  </a:lnTo>
                  <a:lnTo>
                    <a:pt x="6737910" y="2035506"/>
                  </a:lnTo>
                  <a:lnTo>
                    <a:pt x="6701767" y="2061781"/>
                  </a:lnTo>
                  <a:lnTo>
                    <a:pt x="6664568" y="2086647"/>
                  </a:lnTo>
                  <a:lnTo>
                    <a:pt x="6626351" y="2110062"/>
                  </a:lnTo>
                  <a:lnTo>
                    <a:pt x="6587157" y="2131989"/>
                  </a:lnTo>
                  <a:lnTo>
                    <a:pt x="6547023" y="2152387"/>
                  </a:lnTo>
                  <a:lnTo>
                    <a:pt x="6505991" y="2171218"/>
                  </a:lnTo>
                  <a:lnTo>
                    <a:pt x="6464098" y="2188442"/>
                  </a:lnTo>
                  <a:lnTo>
                    <a:pt x="6421385" y="2204020"/>
                  </a:lnTo>
                  <a:lnTo>
                    <a:pt x="6377891" y="2217912"/>
                  </a:lnTo>
                  <a:lnTo>
                    <a:pt x="6333654" y="2230080"/>
                  </a:lnTo>
                  <a:lnTo>
                    <a:pt x="6288714" y="2240483"/>
                  </a:lnTo>
                  <a:lnTo>
                    <a:pt x="6243111" y="2249083"/>
                  </a:lnTo>
                  <a:lnTo>
                    <a:pt x="6196884" y="2255841"/>
                  </a:lnTo>
                  <a:lnTo>
                    <a:pt x="6150072" y="2260716"/>
                  </a:lnTo>
                  <a:lnTo>
                    <a:pt x="6102715" y="2263670"/>
                  </a:lnTo>
                  <a:lnTo>
                    <a:pt x="6054851" y="226466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0643" y="1915668"/>
              <a:ext cx="11343640" cy="2265045"/>
            </a:xfrm>
            <a:custGeom>
              <a:avLst/>
              <a:gdLst/>
              <a:ahLst/>
              <a:cxnLst/>
              <a:rect l="l" t="t" r="r" b="b"/>
              <a:pathLst>
                <a:path w="11343640" h="2265045">
                  <a:moveTo>
                    <a:pt x="10210800" y="0"/>
                  </a:moveTo>
                  <a:lnTo>
                    <a:pt x="1132332" y="0"/>
                  </a:lnTo>
                  <a:lnTo>
                    <a:pt x="1084466" y="993"/>
                  </a:lnTo>
                  <a:lnTo>
                    <a:pt x="1037107" y="3947"/>
                  </a:lnTo>
                  <a:lnTo>
                    <a:pt x="990293" y="8822"/>
                  </a:lnTo>
                  <a:lnTo>
                    <a:pt x="944065" y="15580"/>
                  </a:lnTo>
                  <a:lnTo>
                    <a:pt x="898461" y="24180"/>
                  </a:lnTo>
                  <a:lnTo>
                    <a:pt x="853521" y="34583"/>
                  </a:lnTo>
                  <a:lnTo>
                    <a:pt x="809283" y="46751"/>
                  </a:lnTo>
                  <a:lnTo>
                    <a:pt x="765788" y="60643"/>
                  </a:lnTo>
                  <a:lnTo>
                    <a:pt x="723074" y="76221"/>
                  </a:lnTo>
                  <a:lnTo>
                    <a:pt x="681181" y="93445"/>
                  </a:lnTo>
                  <a:lnTo>
                    <a:pt x="640148" y="112276"/>
                  </a:lnTo>
                  <a:lnTo>
                    <a:pt x="600015" y="132674"/>
                  </a:lnTo>
                  <a:lnTo>
                    <a:pt x="560820" y="154601"/>
                  </a:lnTo>
                  <a:lnTo>
                    <a:pt x="522604" y="178016"/>
                  </a:lnTo>
                  <a:lnTo>
                    <a:pt x="485404" y="202882"/>
                  </a:lnTo>
                  <a:lnTo>
                    <a:pt x="449262" y="229157"/>
                  </a:lnTo>
                  <a:lnTo>
                    <a:pt x="414215" y="256804"/>
                  </a:lnTo>
                  <a:lnTo>
                    <a:pt x="380303" y="285782"/>
                  </a:lnTo>
                  <a:lnTo>
                    <a:pt x="347566" y="316052"/>
                  </a:lnTo>
                  <a:lnTo>
                    <a:pt x="316043" y="347576"/>
                  </a:lnTo>
                  <a:lnTo>
                    <a:pt x="285773" y="380313"/>
                  </a:lnTo>
                  <a:lnTo>
                    <a:pt x="256795" y="414225"/>
                  </a:lnTo>
                  <a:lnTo>
                    <a:pt x="229149" y="449272"/>
                  </a:lnTo>
                  <a:lnTo>
                    <a:pt x="202875" y="485415"/>
                  </a:lnTo>
                  <a:lnTo>
                    <a:pt x="178010" y="522615"/>
                  </a:lnTo>
                  <a:lnTo>
                    <a:pt x="154595" y="560832"/>
                  </a:lnTo>
                  <a:lnTo>
                    <a:pt x="132669" y="600026"/>
                  </a:lnTo>
                  <a:lnTo>
                    <a:pt x="112271" y="640159"/>
                  </a:lnTo>
                  <a:lnTo>
                    <a:pt x="93441" y="681192"/>
                  </a:lnTo>
                  <a:lnTo>
                    <a:pt x="76218" y="723084"/>
                  </a:lnTo>
                  <a:lnTo>
                    <a:pt x="60641" y="765798"/>
                  </a:lnTo>
                  <a:lnTo>
                    <a:pt x="46749" y="809292"/>
                  </a:lnTo>
                  <a:lnTo>
                    <a:pt x="34582" y="853529"/>
                  </a:lnTo>
                  <a:lnTo>
                    <a:pt x="24179" y="898468"/>
                  </a:lnTo>
                  <a:lnTo>
                    <a:pt x="15579" y="944071"/>
                  </a:lnTo>
                  <a:lnTo>
                    <a:pt x="8822" y="990298"/>
                  </a:lnTo>
                  <a:lnTo>
                    <a:pt x="3947" y="1037110"/>
                  </a:lnTo>
                  <a:lnTo>
                    <a:pt x="993" y="1084468"/>
                  </a:lnTo>
                  <a:lnTo>
                    <a:pt x="0" y="1132332"/>
                  </a:lnTo>
                  <a:lnTo>
                    <a:pt x="993" y="1180195"/>
                  </a:lnTo>
                  <a:lnTo>
                    <a:pt x="3947" y="1227553"/>
                  </a:lnTo>
                  <a:lnTo>
                    <a:pt x="8822" y="1274365"/>
                  </a:lnTo>
                  <a:lnTo>
                    <a:pt x="15579" y="1320592"/>
                  </a:lnTo>
                  <a:lnTo>
                    <a:pt x="24179" y="1366195"/>
                  </a:lnTo>
                  <a:lnTo>
                    <a:pt x="34582" y="1411134"/>
                  </a:lnTo>
                  <a:lnTo>
                    <a:pt x="46749" y="1455371"/>
                  </a:lnTo>
                  <a:lnTo>
                    <a:pt x="60641" y="1498865"/>
                  </a:lnTo>
                  <a:lnTo>
                    <a:pt x="76218" y="1541579"/>
                  </a:lnTo>
                  <a:lnTo>
                    <a:pt x="93441" y="1583471"/>
                  </a:lnTo>
                  <a:lnTo>
                    <a:pt x="112271" y="1624504"/>
                  </a:lnTo>
                  <a:lnTo>
                    <a:pt x="132669" y="1664637"/>
                  </a:lnTo>
                  <a:lnTo>
                    <a:pt x="154595" y="1703832"/>
                  </a:lnTo>
                  <a:lnTo>
                    <a:pt x="178010" y="1742048"/>
                  </a:lnTo>
                  <a:lnTo>
                    <a:pt x="202875" y="1779248"/>
                  </a:lnTo>
                  <a:lnTo>
                    <a:pt x="229149" y="1815391"/>
                  </a:lnTo>
                  <a:lnTo>
                    <a:pt x="256795" y="1850438"/>
                  </a:lnTo>
                  <a:lnTo>
                    <a:pt x="285773" y="1884350"/>
                  </a:lnTo>
                  <a:lnTo>
                    <a:pt x="316043" y="1917087"/>
                  </a:lnTo>
                  <a:lnTo>
                    <a:pt x="347566" y="1948611"/>
                  </a:lnTo>
                  <a:lnTo>
                    <a:pt x="380303" y="1978881"/>
                  </a:lnTo>
                  <a:lnTo>
                    <a:pt x="414215" y="2007859"/>
                  </a:lnTo>
                  <a:lnTo>
                    <a:pt x="449262" y="2035506"/>
                  </a:lnTo>
                  <a:lnTo>
                    <a:pt x="485404" y="2061781"/>
                  </a:lnTo>
                  <a:lnTo>
                    <a:pt x="522604" y="2086647"/>
                  </a:lnTo>
                  <a:lnTo>
                    <a:pt x="560820" y="2110062"/>
                  </a:lnTo>
                  <a:lnTo>
                    <a:pt x="600015" y="2131989"/>
                  </a:lnTo>
                  <a:lnTo>
                    <a:pt x="640148" y="2152387"/>
                  </a:lnTo>
                  <a:lnTo>
                    <a:pt x="681181" y="2171218"/>
                  </a:lnTo>
                  <a:lnTo>
                    <a:pt x="723074" y="2188442"/>
                  </a:lnTo>
                  <a:lnTo>
                    <a:pt x="765788" y="2204020"/>
                  </a:lnTo>
                  <a:lnTo>
                    <a:pt x="809283" y="2217912"/>
                  </a:lnTo>
                  <a:lnTo>
                    <a:pt x="853521" y="2230080"/>
                  </a:lnTo>
                  <a:lnTo>
                    <a:pt x="898461" y="2240483"/>
                  </a:lnTo>
                  <a:lnTo>
                    <a:pt x="944065" y="2249083"/>
                  </a:lnTo>
                  <a:lnTo>
                    <a:pt x="990293" y="2255841"/>
                  </a:lnTo>
                  <a:lnTo>
                    <a:pt x="1037107" y="2260716"/>
                  </a:lnTo>
                  <a:lnTo>
                    <a:pt x="1084466" y="2263670"/>
                  </a:lnTo>
                  <a:lnTo>
                    <a:pt x="1132332" y="2264664"/>
                  </a:lnTo>
                  <a:lnTo>
                    <a:pt x="10210800" y="2264664"/>
                  </a:lnTo>
                  <a:lnTo>
                    <a:pt x="10258663" y="2263670"/>
                  </a:lnTo>
                  <a:lnTo>
                    <a:pt x="10306021" y="2260716"/>
                  </a:lnTo>
                  <a:lnTo>
                    <a:pt x="10352833" y="2255841"/>
                  </a:lnTo>
                  <a:lnTo>
                    <a:pt x="10399060" y="2249083"/>
                  </a:lnTo>
                  <a:lnTo>
                    <a:pt x="10444663" y="2240483"/>
                  </a:lnTo>
                  <a:lnTo>
                    <a:pt x="10489602" y="2230080"/>
                  </a:lnTo>
                  <a:lnTo>
                    <a:pt x="10533839" y="2217912"/>
                  </a:lnTo>
                  <a:lnTo>
                    <a:pt x="10577333" y="2204020"/>
                  </a:lnTo>
                  <a:lnTo>
                    <a:pt x="10620047" y="2188442"/>
                  </a:lnTo>
                  <a:lnTo>
                    <a:pt x="10661939" y="2171218"/>
                  </a:lnTo>
                  <a:lnTo>
                    <a:pt x="10702972" y="2152387"/>
                  </a:lnTo>
                  <a:lnTo>
                    <a:pt x="10743105" y="2131989"/>
                  </a:lnTo>
                  <a:lnTo>
                    <a:pt x="10782299" y="2110062"/>
                  </a:lnTo>
                  <a:lnTo>
                    <a:pt x="10820516" y="2086647"/>
                  </a:lnTo>
                  <a:lnTo>
                    <a:pt x="10857716" y="2061781"/>
                  </a:lnTo>
                  <a:lnTo>
                    <a:pt x="10893859" y="2035506"/>
                  </a:lnTo>
                  <a:lnTo>
                    <a:pt x="10928906" y="2007859"/>
                  </a:lnTo>
                  <a:lnTo>
                    <a:pt x="10962818" y="1978881"/>
                  </a:lnTo>
                  <a:lnTo>
                    <a:pt x="10995555" y="1948611"/>
                  </a:lnTo>
                  <a:lnTo>
                    <a:pt x="11027079" y="1917087"/>
                  </a:lnTo>
                  <a:lnTo>
                    <a:pt x="11057349" y="1884350"/>
                  </a:lnTo>
                  <a:lnTo>
                    <a:pt x="11086327" y="1850438"/>
                  </a:lnTo>
                  <a:lnTo>
                    <a:pt x="11113974" y="1815391"/>
                  </a:lnTo>
                  <a:lnTo>
                    <a:pt x="11140249" y="1779248"/>
                  </a:lnTo>
                  <a:lnTo>
                    <a:pt x="11165115" y="1742048"/>
                  </a:lnTo>
                  <a:lnTo>
                    <a:pt x="11188530" y="1703832"/>
                  </a:lnTo>
                  <a:lnTo>
                    <a:pt x="11210457" y="1664637"/>
                  </a:lnTo>
                  <a:lnTo>
                    <a:pt x="11230855" y="1624504"/>
                  </a:lnTo>
                  <a:lnTo>
                    <a:pt x="11249686" y="1583471"/>
                  </a:lnTo>
                  <a:lnTo>
                    <a:pt x="11266910" y="1541579"/>
                  </a:lnTo>
                  <a:lnTo>
                    <a:pt x="11282488" y="1498865"/>
                  </a:lnTo>
                  <a:lnTo>
                    <a:pt x="11296380" y="1455371"/>
                  </a:lnTo>
                  <a:lnTo>
                    <a:pt x="11308548" y="1411134"/>
                  </a:lnTo>
                  <a:lnTo>
                    <a:pt x="11318951" y="1366195"/>
                  </a:lnTo>
                  <a:lnTo>
                    <a:pt x="11327551" y="1320592"/>
                  </a:lnTo>
                  <a:lnTo>
                    <a:pt x="11334309" y="1274365"/>
                  </a:lnTo>
                  <a:lnTo>
                    <a:pt x="11339184" y="1227553"/>
                  </a:lnTo>
                  <a:lnTo>
                    <a:pt x="11342138" y="1180195"/>
                  </a:lnTo>
                  <a:lnTo>
                    <a:pt x="11343132" y="1132332"/>
                  </a:lnTo>
                  <a:lnTo>
                    <a:pt x="11342138" y="1084468"/>
                  </a:lnTo>
                  <a:lnTo>
                    <a:pt x="11339184" y="1037110"/>
                  </a:lnTo>
                  <a:lnTo>
                    <a:pt x="11334309" y="990298"/>
                  </a:lnTo>
                  <a:lnTo>
                    <a:pt x="11327551" y="944071"/>
                  </a:lnTo>
                  <a:lnTo>
                    <a:pt x="11318951" y="898468"/>
                  </a:lnTo>
                  <a:lnTo>
                    <a:pt x="11308548" y="853529"/>
                  </a:lnTo>
                  <a:lnTo>
                    <a:pt x="11296380" y="809292"/>
                  </a:lnTo>
                  <a:lnTo>
                    <a:pt x="11282488" y="765798"/>
                  </a:lnTo>
                  <a:lnTo>
                    <a:pt x="11266910" y="723084"/>
                  </a:lnTo>
                  <a:lnTo>
                    <a:pt x="11249686" y="681192"/>
                  </a:lnTo>
                  <a:lnTo>
                    <a:pt x="11230855" y="640159"/>
                  </a:lnTo>
                  <a:lnTo>
                    <a:pt x="11210457" y="600026"/>
                  </a:lnTo>
                  <a:lnTo>
                    <a:pt x="11188530" y="560832"/>
                  </a:lnTo>
                  <a:lnTo>
                    <a:pt x="11165115" y="522615"/>
                  </a:lnTo>
                  <a:lnTo>
                    <a:pt x="11140249" y="485415"/>
                  </a:lnTo>
                  <a:lnTo>
                    <a:pt x="11113974" y="449272"/>
                  </a:lnTo>
                  <a:lnTo>
                    <a:pt x="11086327" y="414225"/>
                  </a:lnTo>
                  <a:lnTo>
                    <a:pt x="11057349" y="380313"/>
                  </a:lnTo>
                  <a:lnTo>
                    <a:pt x="11027079" y="347576"/>
                  </a:lnTo>
                  <a:lnTo>
                    <a:pt x="10995555" y="316052"/>
                  </a:lnTo>
                  <a:lnTo>
                    <a:pt x="10962818" y="285782"/>
                  </a:lnTo>
                  <a:lnTo>
                    <a:pt x="10928906" y="256804"/>
                  </a:lnTo>
                  <a:lnTo>
                    <a:pt x="10893859" y="229157"/>
                  </a:lnTo>
                  <a:lnTo>
                    <a:pt x="10857716" y="202882"/>
                  </a:lnTo>
                  <a:lnTo>
                    <a:pt x="10820516" y="178016"/>
                  </a:lnTo>
                  <a:lnTo>
                    <a:pt x="10782300" y="154601"/>
                  </a:lnTo>
                  <a:lnTo>
                    <a:pt x="10743105" y="132674"/>
                  </a:lnTo>
                  <a:lnTo>
                    <a:pt x="10702972" y="112276"/>
                  </a:lnTo>
                  <a:lnTo>
                    <a:pt x="10661939" y="93445"/>
                  </a:lnTo>
                  <a:lnTo>
                    <a:pt x="10620047" y="76221"/>
                  </a:lnTo>
                  <a:lnTo>
                    <a:pt x="10577333" y="60643"/>
                  </a:lnTo>
                  <a:lnTo>
                    <a:pt x="10533839" y="46751"/>
                  </a:lnTo>
                  <a:lnTo>
                    <a:pt x="10489602" y="34583"/>
                  </a:lnTo>
                  <a:lnTo>
                    <a:pt x="10444663" y="24180"/>
                  </a:lnTo>
                  <a:lnTo>
                    <a:pt x="10399060" y="15580"/>
                  </a:lnTo>
                  <a:lnTo>
                    <a:pt x="10352833" y="8822"/>
                  </a:lnTo>
                  <a:lnTo>
                    <a:pt x="10306021" y="3947"/>
                  </a:lnTo>
                  <a:lnTo>
                    <a:pt x="10258663" y="993"/>
                  </a:lnTo>
                  <a:lnTo>
                    <a:pt x="10210800" y="0"/>
                  </a:lnTo>
                  <a:close/>
                </a:path>
              </a:pathLst>
            </a:custGeom>
            <a:solidFill>
              <a:srgbClr val="E98300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6384" y="2225040"/>
              <a:ext cx="2318004" cy="32918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65733" y="2639695"/>
            <a:ext cx="1958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71650" algn="l"/>
              </a:tabLst>
            </a:pPr>
            <a:r>
              <a:rPr sz="2400" spc="220" dirty="0">
                <a:solidFill>
                  <a:srgbClr val="FFFFFF"/>
                </a:solidFill>
              </a:rPr>
              <a:t>CHAP</a:t>
            </a:r>
            <a:r>
              <a:rPr sz="2400" spc="-32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T</a:t>
            </a:r>
            <a:r>
              <a:rPr sz="2400" spc="-325" dirty="0">
                <a:solidFill>
                  <a:srgbClr val="FFFFFF"/>
                </a:solidFill>
              </a:rPr>
              <a:t> </a:t>
            </a:r>
            <a:r>
              <a:rPr sz="2400" spc="110" dirty="0">
                <a:solidFill>
                  <a:srgbClr val="FFFFFF"/>
                </a:solidFill>
              </a:rPr>
              <a:t>ER</a:t>
            </a:r>
            <a:r>
              <a:rPr sz="2400" dirty="0">
                <a:solidFill>
                  <a:srgbClr val="FFFFFF"/>
                </a:solidFill>
              </a:rPr>
              <a:t>	</a:t>
            </a:r>
            <a:r>
              <a:rPr sz="2400" spc="-50" dirty="0">
                <a:solidFill>
                  <a:srgbClr val="FFFFFF"/>
                </a:solidFill>
              </a:rPr>
              <a:t>2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2970910" y="2619629"/>
            <a:ext cx="8803005" cy="416559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1085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5"/>
              </a:spcBef>
              <a:tabLst>
                <a:tab pos="645160" algn="l"/>
                <a:tab pos="1483995" algn="l"/>
                <a:tab pos="1964689" algn="l"/>
                <a:tab pos="3616960" algn="l"/>
                <a:tab pos="4050665" algn="l"/>
                <a:tab pos="4696460" algn="l"/>
                <a:tab pos="6635750" algn="l"/>
                <a:tab pos="7116445" algn="l"/>
              </a:tabLst>
            </a:pPr>
            <a:r>
              <a:rPr sz="1800" b="1" dirty="0">
                <a:solidFill>
                  <a:srgbClr val="404040"/>
                </a:solidFill>
                <a:latin typeface="Open Sans"/>
                <a:cs typeface="Open Sans"/>
              </a:rPr>
              <a:t>T</a:t>
            </a:r>
            <a:r>
              <a:rPr sz="1800" b="1" spc="-1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Open Sans"/>
                <a:cs typeface="Open Sans"/>
              </a:rPr>
              <a:t>H</a:t>
            </a:r>
            <a:r>
              <a:rPr sz="1800" b="1" spc="-1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800" b="1" spc="-50" dirty="0">
                <a:solidFill>
                  <a:srgbClr val="404040"/>
                </a:solidFill>
                <a:latin typeface="Open Sans"/>
                <a:cs typeface="Open Sans"/>
              </a:rPr>
              <a:t>E</a:t>
            </a:r>
            <a:r>
              <a:rPr sz="1800" b="1" dirty="0">
                <a:solidFill>
                  <a:srgbClr val="404040"/>
                </a:solidFill>
                <a:latin typeface="Open Sans"/>
                <a:cs typeface="Open Sans"/>
              </a:rPr>
              <a:t>	R</a:t>
            </a:r>
            <a:r>
              <a:rPr sz="1800" b="1" spc="-1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Open Sans"/>
                <a:cs typeface="Open Sans"/>
              </a:rPr>
              <a:t>O</a:t>
            </a:r>
            <a:r>
              <a:rPr sz="1800" b="1" spc="-17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Open Sans"/>
                <a:cs typeface="Open Sans"/>
              </a:rPr>
              <a:t>L</a:t>
            </a:r>
            <a:r>
              <a:rPr sz="1800" b="1" spc="-1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800" b="1" spc="-50" dirty="0">
                <a:solidFill>
                  <a:srgbClr val="404040"/>
                </a:solidFill>
                <a:latin typeface="Open Sans"/>
                <a:cs typeface="Open Sans"/>
              </a:rPr>
              <a:t>E</a:t>
            </a:r>
            <a:r>
              <a:rPr sz="1800" b="1" dirty="0">
                <a:solidFill>
                  <a:srgbClr val="404040"/>
                </a:solidFill>
                <a:latin typeface="Open Sans"/>
                <a:cs typeface="Open Sans"/>
              </a:rPr>
              <a:t>	O</a:t>
            </a:r>
            <a:r>
              <a:rPr sz="1800" b="1" spc="-17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800" b="1" spc="-50" dirty="0">
                <a:solidFill>
                  <a:srgbClr val="404040"/>
                </a:solidFill>
                <a:latin typeface="Open Sans"/>
                <a:cs typeface="Open Sans"/>
              </a:rPr>
              <a:t>F</a:t>
            </a:r>
            <a:r>
              <a:rPr sz="1800" b="1" dirty="0">
                <a:solidFill>
                  <a:srgbClr val="404040"/>
                </a:solidFill>
                <a:latin typeface="Open Sans"/>
                <a:cs typeface="Open Sans"/>
              </a:rPr>
              <a:t>	L</a:t>
            </a:r>
            <a:r>
              <a:rPr sz="1800" b="1" spc="-1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Open Sans"/>
                <a:cs typeface="Open Sans"/>
              </a:rPr>
              <a:t>A</a:t>
            </a:r>
            <a:r>
              <a:rPr sz="1800" b="1" spc="-18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Open Sans"/>
                <a:cs typeface="Open Sans"/>
              </a:rPr>
              <a:t>N</a:t>
            </a:r>
            <a:r>
              <a:rPr sz="1800" b="1" spc="-1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Open Sans"/>
                <a:cs typeface="Open Sans"/>
              </a:rPr>
              <a:t>G</a:t>
            </a:r>
            <a:r>
              <a:rPr sz="1800" b="1" spc="-1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Open Sans"/>
                <a:cs typeface="Open Sans"/>
              </a:rPr>
              <a:t>U</a:t>
            </a:r>
            <a:r>
              <a:rPr sz="1800" b="1" spc="-19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Open Sans"/>
                <a:cs typeface="Open Sans"/>
              </a:rPr>
              <a:t>A</a:t>
            </a:r>
            <a:r>
              <a:rPr sz="1800" b="1" spc="-21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Open Sans"/>
                <a:cs typeface="Open Sans"/>
              </a:rPr>
              <a:t>G</a:t>
            </a:r>
            <a:r>
              <a:rPr sz="1800" b="1" spc="-1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800" b="1" spc="-50" dirty="0">
                <a:solidFill>
                  <a:srgbClr val="404040"/>
                </a:solidFill>
                <a:latin typeface="Open Sans"/>
                <a:cs typeface="Open Sans"/>
              </a:rPr>
              <a:t>E</a:t>
            </a:r>
            <a:r>
              <a:rPr sz="1800" b="1" dirty="0">
                <a:solidFill>
                  <a:srgbClr val="404040"/>
                </a:solidFill>
                <a:latin typeface="Open Sans"/>
                <a:cs typeface="Open Sans"/>
              </a:rPr>
              <a:t>	I</a:t>
            </a:r>
            <a:r>
              <a:rPr sz="1800" b="1" spc="-1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800" b="1" spc="-50" dirty="0">
                <a:solidFill>
                  <a:srgbClr val="404040"/>
                </a:solidFill>
                <a:latin typeface="Open Sans"/>
                <a:cs typeface="Open Sans"/>
              </a:rPr>
              <a:t>N</a:t>
            </a:r>
            <a:r>
              <a:rPr sz="1800" b="1" dirty="0">
                <a:solidFill>
                  <a:srgbClr val="404040"/>
                </a:solidFill>
                <a:latin typeface="Open Sans"/>
                <a:cs typeface="Open Sans"/>
              </a:rPr>
              <a:t>	T</a:t>
            </a:r>
            <a:r>
              <a:rPr sz="1800" b="1" spc="-1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Open Sans"/>
                <a:cs typeface="Open Sans"/>
              </a:rPr>
              <a:t>H</a:t>
            </a:r>
            <a:r>
              <a:rPr sz="1800" b="1" spc="-1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800" b="1" spc="-50" dirty="0">
                <a:solidFill>
                  <a:srgbClr val="404040"/>
                </a:solidFill>
                <a:latin typeface="Open Sans"/>
                <a:cs typeface="Open Sans"/>
              </a:rPr>
              <a:t>E</a:t>
            </a:r>
            <a:r>
              <a:rPr sz="1800" b="1" dirty="0">
                <a:solidFill>
                  <a:srgbClr val="404040"/>
                </a:solidFill>
                <a:latin typeface="Open Sans"/>
                <a:cs typeface="Open Sans"/>
              </a:rPr>
              <a:t>	R</a:t>
            </a:r>
            <a:r>
              <a:rPr sz="1800" b="1" spc="-1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Open Sans"/>
                <a:cs typeface="Open Sans"/>
              </a:rPr>
              <a:t>E</a:t>
            </a:r>
            <a:r>
              <a:rPr sz="1800" b="1" spc="-1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Open Sans"/>
                <a:cs typeface="Open Sans"/>
              </a:rPr>
              <a:t>G</a:t>
            </a:r>
            <a:r>
              <a:rPr sz="1800" b="1" spc="-1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Open Sans"/>
                <a:cs typeface="Open Sans"/>
              </a:rPr>
              <a:t>U</a:t>
            </a:r>
            <a:r>
              <a:rPr sz="1800" b="1" spc="-17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Open Sans"/>
                <a:cs typeface="Open Sans"/>
              </a:rPr>
              <a:t>L</a:t>
            </a:r>
            <a:r>
              <a:rPr sz="1800" b="1" spc="-1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800" b="1" spc="85" dirty="0">
                <a:solidFill>
                  <a:srgbClr val="404040"/>
                </a:solidFill>
                <a:latin typeface="Open Sans"/>
                <a:cs typeface="Open Sans"/>
              </a:rPr>
              <a:t>AT</a:t>
            </a:r>
            <a:r>
              <a:rPr sz="1800" b="1" spc="-1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Open Sans"/>
                <a:cs typeface="Open Sans"/>
              </a:rPr>
              <a:t>I</a:t>
            </a:r>
            <a:r>
              <a:rPr sz="1800" b="1" spc="-1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Open Sans"/>
                <a:cs typeface="Open Sans"/>
              </a:rPr>
              <a:t>O</a:t>
            </a:r>
            <a:r>
              <a:rPr sz="1800" b="1" spc="-17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800" b="1" spc="-50" dirty="0">
                <a:solidFill>
                  <a:srgbClr val="404040"/>
                </a:solidFill>
                <a:latin typeface="Open Sans"/>
                <a:cs typeface="Open Sans"/>
              </a:rPr>
              <a:t>N</a:t>
            </a:r>
            <a:r>
              <a:rPr sz="1800" b="1" dirty="0">
                <a:solidFill>
                  <a:srgbClr val="404040"/>
                </a:solidFill>
                <a:latin typeface="Open Sans"/>
                <a:cs typeface="Open Sans"/>
              </a:rPr>
              <a:t>	O</a:t>
            </a:r>
            <a:r>
              <a:rPr sz="1800" b="1" spc="-17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800" b="1" spc="-50" dirty="0">
                <a:solidFill>
                  <a:srgbClr val="404040"/>
                </a:solidFill>
                <a:latin typeface="Open Sans"/>
                <a:cs typeface="Open Sans"/>
              </a:rPr>
              <a:t>F</a:t>
            </a:r>
            <a:r>
              <a:rPr sz="1800" b="1" dirty="0">
                <a:solidFill>
                  <a:srgbClr val="404040"/>
                </a:solidFill>
                <a:latin typeface="Open Sans"/>
                <a:cs typeface="Open Sans"/>
              </a:rPr>
              <a:t>	B</a:t>
            </a:r>
            <a:r>
              <a:rPr sz="1800" b="1" spc="-18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Open Sans"/>
                <a:cs typeface="Open Sans"/>
              </a:rPr>
              <a:t>E</a:t>
            </a:r>
            <a:r>
              <a:rPr sz="1800" b="1" spc="-1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Open Sans"/>
                <a:cs typeface="Open Sans"/>
              </a:rPr>
              <a:t>H</a:t>
            </a:r>
            <a:r>
              <a:rPr sz="1800" b="1" spc="-1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800" b="1" spc="105" dirty="0">
                <a:solidFill>
                  <a:srgbClr val="404040"/>
                </a:solidFill>
                <a:latin typeface="Open Sans"/>
                <a:cs typeface="Open Sans"/>
              </a:rPr>
              <a:t>AV</a:t>
            </a:r>
            <a:r>
              <a:rPr sz="1800" b="1" spc="-18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Open Sans"/>
                <a:cs typeface="Open Sans"/>
              </a:rPr>
              <a:t>I</a:t>
            </a:r>
            <a:r>
              <a:rPr sz="1800" b="1" spc="-1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Open Sans"/>
                <a:cs typeface="Open Sans"/>
              </a:rPr>
              <a:t>O</a:t>
            </a:r>
            <a:r>
              <a:rPr sz="1800" b="1" spc="-175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Open Sans"/>
                <a:cs typeface="Open Sans"/>
              </a:rPr>
              <a:t>U</a:t>
            </a:r>
            <a:r>
              <a:rPr sz="1800" b="1" spc="-170" dirty="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sz="1800" b="1" spc="-50" dirty="0">
                <a:solidFill>
                  <a:srgbClr val="404040"/>
                </a:solidFill>
                <a:latin typeface="Open Sans"/>
                <a:cs typeface="Open Sans"/>
              </a:rPr>
              <a:t>R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5733" y="3084702"/>
            <a:ext cx="43986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34390" algn="l"/>
                <a:tab pos="2427605" algn="l"/>
              </a:tabLst>
            </a:pP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sz="2000" b="1" spc="-2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2000" b="1" spc="-2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sz="2000" b="1" spc="-2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Open Sans"/>
                <a:cs typeface="Open Sans"/>
              </a:rPr>
              <a:t>F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	C</a:t>
            </a:r>
            <a:r>
              <a:rPr sz="2000" b="1" spc="-2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2000" b="1" spc="-2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2000" b="1" spc="-2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2000" b="1" spc="-2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2000" b="1" spc="-229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2000" b="1" spc="-2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	T</a:t>
            </a:r>
            <a:r>
              <a:rPr sz="2000" b="1" spc="-2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2000" b="1" spc="-2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sz="2000" b="1" spc="-229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H</a:t>
            </a:r>
            <a:r>
              <a:rPr sz="2000" b="1" spc="-2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2000" b="1" spc="-2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sz="2000" b="1" spc="-229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Q</a:t>
            </a:r>
            <a:r>
              <a:rPr sz="2000" b="1" spc="-2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U</a:t>
            </a:r>
            <a:r>
              <a:rPr sz="2000" b="1" spc="-2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2000" b="1" spc="-2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endParaRPr sz="2000">
              <a:latin typeface="Open Sans"/>
              <a:cs typeface="Open San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6223" y="5661659"/>
            <a:ext cx="12198350" cy="1196340"/>
            <a:chOff x="-6223" y="5661659"/>
            <a:chExt cx="12198350" cy="1196340"/>
          </a:xfrm>
        </p:grpSpPr>
        <p:sp>
          <p:nvSpPr>
            <p:cNvPr id="11" name="object 11"/>
            <p:cNvSpPr/>
            <p:nvPr/>
          </p:nvSpPr>
          <p:spPr>
            <a:xfrm>
              <a:off x="0" y="5875019"/>
              <a:ext cx="11590020" cy="982980"/>
            </a:xfrm>
            <a:custGeom>
              <a:avLst/>
              <a:gdLst/>
              <a:ahLst/>
              <a:cxnLst/>
              <a:rect l="l" t="t" r="r" b="b"/>
              <a:pathLst>
                <a:path w="11590020" h="982979">
                  <a:moveTo>
                    <a:pt x="11098530" y="0"/>
                  </a:moveTo>
                  <a:lnTo>
                    <a:pt x="0" y="0"/>
                  </a:lnTo>
                  <a:lnTo>
                    <a:pt x="0" y="982979"/>
                  </a:lnTo>
                  <a:lnTo>
                    <a:pt x="11098530" y="982979"/>
                  </a:lnTo>
                  <a:lnTo>
                    <a:pt x="11145857" y="980730"/>
                  </a:lnTo>
                  <a:lnTo>
                    <a:pt x="11191913" y="974117"/>
                  </a:lnTo>
                  <a:lnTo>
                    <a:pt x="11236491" y="963348"/>
                  </a:lnTo>
                  <a:lnTo>
                    <a:pt x="11279385" y="948628"/>
                  </a:lnTo>
                  <a:lnTo>
                    <a:pt x="11320390" y="930164"/>
                  </a:lnTo>
                  <a:lnTo>
                    <a:pt x="11359299" y="908161"/>
                  </a:lnTo>
                  <a:lnTo>
                    <a:pt x="11395906" y="882825"/>
                  </a:lnTo>
                  <a:lnTo>
                    <a:pt x="11430005" y="854363"/>
                  </a:lnTo>
                  <a:lnTo>
                    <a:pt x="11461390" y="822980"/>
                  </a:lnTo>
                  <a:lnTo>
                    <a:pt x="11489854" y="788882"/>
                  </a:lnTo>
                  <a:lnTo>
                    <a:pt x="11515192" y="752276"/>
                  </a:lnTo>
                  <a:lnTo>
                    <a:pt x="11537197" y="713366"/>
                  </a:lnTo>
                  <a:lnTo>
                    <a:pt x="11555664" y="672361"/>
                  </a:lnTo>
                  <a:lnTo>
                    <a:pt x="11570385" y="629464"/>
                  </a:lnTo>
                  <a:lnTo>
                    <a:pt x="11581156" y="584883"/>
                  </a:lnTo>
                  <a:lnTo>
                    <a:pt x="11587770" y="538822"/>
                  </a:lnTo>
                  <a:lnTo>
                    <a:pt x="11590020" y="491489"/>
                  </a:lnTo>
                  <a:lnTo>
                    <a:pt x="11587770" y="444157"/>
                  </a:lnTo>
                  <a:lnTo>
                    <a:pt x="11581156" y="398096"/>
                  </a:lnTo>
                  <a:lnTo>
                    <a:pt x="11570385" y="353515"/>
                  </a:lnTo>
                  <a:lnTo>
                    <a:pt x="11555664" y="310618"/>
                  </a:lnTo>
                  <a:lnTo>
                    <a:pt x="11537197" y="269613"/>
                  </a:lnTo>
                  <a:lnTo>
                    <a:pt x="11515192" y="230703"/>
                  </a:lnTo>
                  <a:lnTo>
                    <a:pt x="11489854" y="194097"/>
                  </a:lnTo>
                  <a:lnTo>
                    <a:pt x="11461390" y="159999"/>
                  </a:lnTo>
                  <a:lnTo>
                    <a:pt x="11430005" y="128616"/>
                  </a:lnTo>
                  <a:lnTo>
                    <a:pt x="11395906" y="100154"/>
                  </a:lnTo>
                  <a:lnTo>
                    <a:pt x="11359299" y="74818"/>
                  </a:lnTo>
                  <a:lnTo>
                    <a:pt x="11320390" y="52815"/>
                  </a:lnTo>
                  <a:lnTo>
                    <a:pt x="11279385" y="34351"/>
                  </a:lnTo>
                  <a:lnTo>
                    <a:pt x="11236491" y="19631"/>
                  </a:lnTo>
                  <a:lnTo>
                    <a:pt x="11191913" y="8862"/>
                  </a:lnTo>
                  <a:lnTo>
                    <a:pt x="11145857" y="2249"/>
                  </a:lnTo>
                  <a:lnTo>
                    <a:pt x="1109853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61091" y="5661659"/>
              <a:ext cx="1931035" cy="1196340"/>
            </a:xfrm>
            <a:custGeom>
              <a:avLst/>
              <a:gdLst/>
              <a:ahLst/>
              <a:cxnLst/>
              <a:rect l="l" t="t" r="r" b="b"/>
              <a:pathLst>
                <a:path w="1931034" h="1196340">
                  <a:moveTo>
                    <a:pt x="1930907" y="0"/>
                  </a:moveTo>
                  <a:lnTo>
                    <a:pt x="598169" y="0"/>
                  </a:lnTo>
                  <a:lnTo>
                    <a:pt x="549115" y="1982"/>
                  </a:lnTo>
                  <a:lnTo>
                    <a:pt x="501151" y="7828"/>
                  </a:lnTo>
                  <a:lnTo>
                    <a:pt x="454433" y="17384"/>
                  </a:lnTo>
                  <a:lnTo>
                    <a:pt x="409114" y="30494"/>
                  </a:lnTo>
                  <a:lnTo>
                    <a:pt x="365349" y="47006"/>
                  </a:lnTo>
                  <a:lnTo>
                    <a:pt x="323291" y="66765"/>
                  </a:lnTo>
                  <a:lnTo>
                    <a:pt x="283094" y="89618"/>
                  </a:lnTo>
                  <a:lnTo>
                    <a:pt x="244912" y="115410"/>
                  </a:lnTo>
                  <a:lnTo>
                    <a:pt x="208900" y="143988"/>
                  </a:lnTo>
                  <a:lnTo>
                    <a:pt x="175212" y="175198"/>
                  </a:lnTo>
                  <a:lnTo>
                    <a:pt x="144001" y="208885"/>
                  </a:lnTo>
                  <a:lnTo>
                    <a:pt x="115421" y="244896"/>
                  </a:lnTo>
                  <a:lnTo>
                    <a:pt x="89627" y="283077"/>
                  </a:lnTo>
                  <a:lnTo>
                    <a:pt x="66772" y="323274"/>
                  </a:lnTo>
                  <a:lnTo>
                    <a:pt x="47011" y="365333"/>
                  </a:lnTo>
                  <a:lnTo>
                    <a:pt x="30498" y="409100"/>
                  </a:lnTo>
                  <a:lnTo>
                    <a:pt x="17386" y="454421"/>
                  </a:lnTo>
                  <a:lnTo>
                    <a:pt x="7829" y="501142"/>
                  </a:lnTo>
                  <a:lnTo>
                    <a:pt x="1983" y="549110"/>
                  </a:lnTo>
                  <a:lnTo>
                    <a:pt x="0" y="598169"/>
                  </a:lnTo>
                  <a:lnTo>
                    <a:pt x="1983" y="647229"/>
                  </a:lnTo>
                  <a:lnTo>
                    <a:pt x="7829" y="695197"/>
                  </a:lnTo>
                  <a:lnTo>
                    <a:pt x="17386" y="741918"/>
                  </a:lnTo>
                  <a:lnTo>
                    <a:pt x="30498" y="787239"/>
                  </a:lnTo>
                  <a:lnTo>
                    <a:pt x="47011" y="831006"/>
                  </a:lnTo>
                  <a:lnTo>
                    <a:pt x="66772" y="873065"/>
                  </a:lnTo>
                  <a:lnTo>
                    <a:pt x="89627" y="913262"/>
                  </a:lnTo>
                  <a:lnTo>
                    <a:pt x="115421" y="951443"/>
                  </a:lnTo>
                  <a:lnTo>
                    <a:pt x="144001" y="987454"/>
                  </a:lnTo>
                  <a:lnTo>
                    <a:pt x="175212" y="1021141"/>
                  </a:lnTo>
                  <a:lnTo>
                    <a:pt x="208900" y="1052351"/>
                  </a:lnTo>
                  <a:lnTo>
                    <a:pt x="244912" y="1080928"/>
                  </a:lnTo>
                  <a:lnTo>
                    <a:pt x="283094" y="1106721"/>
                  </a:lnTo>
                  <a:lnTo>
                    <a:pt x="323291" y="1129573"/>
                  </a:lnTo>
                  <a:lnTo>
                    <a:pt x="365349" y="1149332"/>
                  </a:lnTo>
                  <a:lnTo>
                    <a:pt x="409114" y="1165844"/>
                  </a:lnTo>
                  <a:lnTo>
                    <a:pt x="454433" y="1178955"/>
                  </a:lnTo>
                  <a:lnTo>
                    <a:pt x="501151" y="1188510"/>
                  </a:lnTo>
                  <a:lnTo>
                    <a:pt x="549115" y="1194356"/>
                  </a:lnTo>
                  <a:lnTo>
                    <a:pt x="598169" y="1196339"/>
                  </a:lnTo>
                  <a:lnTo>
                    <a:pt x="1930907" y="1196339"/>
                  </a:lnTo>
                  <a:lnTo>
                    <a:pt x="1930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1" y="5990081"/>
              <a:ext cx="2580640" cy="698500"/>
            </a:xfrm>
            <a:custGeom>
              <a:avLst/>
              <a:gdLst/>
              <a:ahLst/>
              <a:cxnLst/>
              <a:rect l="l" t="t" r="r" b="b"/>
              <a:pathLst>
                <a:path w="2580640" h="698500">
                  <a:moveTo>
                    <a:pt x="2580132" y="348996"/>
                  </a:moveTo>
                  <a:lnTo>
                    <a:pt x="2576947" y="396353"/>
                  </a:lnTo>
                  <a:lnTo>
                    <a:pt x="2567668" y="441773"/>
                  </a:lnTo>
                  <a:lnTo>
                    <a:pt x="2552712" y="484842"/>
                  </a:lnTo>
                  <a:lnTo>
                    <a:pt x="2532493" y="525142"/>
                  </a:lnTo>
                  <a:lnTo>
                    <a:pt x="2507426" y="562258"/>
                  </a:lnTo>
                  <a:lnTo>
                    <a:pt x="2477928" y="595774"/>
                  </a:lnTo>
                  <a:lnTo>
                    <a:pt x="2444414" y="625275"/>
                  </a:lnTo>
                  <a:lnTo>
                    <a:pt x="2407299" y="650344"/>
                  </a:lnTo>
                  <a:lnTo>
                    <a:pt x="2366998" y="670566"/>
                  </a:lnTo>
                  <a:lnTo>
                    <a:pt x="2323927" y="685525"/>
                  </a:lnTo>
                  <a:lnTo>
                    <a:pt x="2278501" y="694806"/>
                  </a:lnTo>
                  <a:lnTo>
                    <a:pt x="2231136" y="697992"/>
                  </a:lnTo>
                  <a:lnTo>
                    <a:pt x="0" y="697992"/>
                  </a:lnTo>
                  <a:lnTo>
                    <a:pt x="0" y="0"/>
                  </a:lnTo>
                  <a:lnTo>
                    <a:pt x="2231136" y="0"/>
                  </a:lnTo>
                  <a:lnTo>
                    <a:pt x="2278501" y="3185"/>
                  </a:lnTo>
                  <a:lnTo>
                    <a:pt x="2323927" y="12466"/>
                  </a:lnTo>
                  <a:lnTo>
                    <a:pt x="2366998" y="27425"/>
                  </a:lnTo>
                  <a:lnTo>
                    <a:pt x="2407299" y="47647"/>
                  </a:lnTo>
                  <a:lnTo>
                    <a:pt x="2444414" y="72716"/>
                  </a:lnTo>
                  <a:lnTo>
                    <a:pt x="2477928" y="102217"/>
                  </a:lnTo>
                  <a:lnTo>
                    <a:pt x="2507426" y="135733"/>
                  </a:lnTo>
                  <a:lnTo>
                    <a:pt x="2532493" y="172849"/>
                  </a:lnTo>
                  <a:lnTo>
                    <a:pt x="2552712" y="213149"/>
                  </a:lnTo>
                  <a:lnTo>
                    <a:pt x="2567668" y="256218"/>
                  </a:lnTo>
                  <a:lnTo>
                    <a:pt x="2576947" y="301638"/>
                  </a:lnTo>
                  <a:lnTo>
                    <a:pt x="2580132" y="348996"/>
                  </a:lnTo>
                  <a:close/>
                </a:path>
              </a:pathLst>
            </a:custGeom>
            <a:ln w="13970">
              <a:solidFill>
                <a:srgbClr val="E98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1" y="5692901"/>
              <a:ext cx="2334895" cy="885825"/>
            </a:xfrm>
            <a:custGeom>
              <a:avLst/>
              <a:gdLst/>
              <a:ahLst/>
              <a:cxnLst/>
              <a:rect l="l" t="t" r="r" b="b"/>
              <a:pathLst>
                <a:path w="2334895" h="885825">
                  <a:moveTo>
                    <a:pt x="2334768" y="442722"/>
                  </a:moveTo>
                  <a:lnTo>
                    <a:pt x="2332169" y="490962"/>
                  </a:lnTo>
                  <a:lnTo>
                    <a:pt x="2324555" y="537697"/>
                  </a:lnTo>
                  <a:lnTo>
                    <a:pt x="2312194" y="582658"/>
                  </a:lnTo>
                  <a:lnTo>
                    <a:pt x="2295358" y="625573"/>
                  </a:lnTo>
                  <a:lnTo>
                    <a:pt x="2274316" y="666174"/>
                  </a:lnTo>
                  <a:lnTo>
                    <a:pt x="2249338" y="704189"/>
                  </a:lnTo>
                  <a:lnTo>
                    <a:pt x="2220696" y="739350"/>
                  </a:lnTo>
                  <a:lnTo>
                    <a:pt x="2188659" y="771385"/>
                  </a:lnTo>
                  <a:lnTo>
                    <a:pt x="2153497" y="800025"/>
                  </a:lnTo>
                  <a:lnTo>
                    <a:pt x="2115481" y="825000"/>
                  </a:lnTo>
                  <a:lnTo>
                    <a:pt x="2074881" y="846039"/>
                  </a:lnTo>
                  <a:lnTo>
                    <a:pt x="2031967" y="862874"/>
                  </a:lnTo>
                  <a:lnTo>
                    <a:pt x="1987010" y="875232"/>
                  </a:lnTo>
                  <a:lnTo>
                    <a:pt x="1940279" y="882846"/>
                  </a:lnTo>
                  <a:lnTo>
                    <a:pt x="1892046" y="885444"/>
                  </a:lnTo>
                  <a:lnTo>
                    <a:pt x="0" y="885444"/>
                  </a:lnTo>
                  <a:lnTo>
                    <a:pt x="0" y="0"/>
                  </a:lnTo>
                  <a:lnTo>
                    <a:pt x="1892046" y="0"/>
                  </a:lnTo>
                  <a:lnTo>
                    <a:pt x="1940279" y="2597"/>
                  </a:lnTo>
                  <a:lnTo>
                    <a:pt x="1987010" y="10211"/>
                  </a:lnTo>
                  <a:lnTo>
                    <a:pt x="2031967" y="22569"/>
                  </a:lnTo>
                  <a:lnTo>
                    <a:pt x="2074881" y="39404"/>
                  </a:lnTo>
                  <a:lnTo>
                    <a:pt x="2115481" y="60443"/>
                  </a:lnTo>
                  <a:lnTo>
                    <a:pt x="2153497" y="85418"/>
                  </a:lnTo>
                  <a:lnTo>
                    <a:pt x="2188659" y="114058"/>
                  </a:lnTo>
                  <a:lnTo>
                    <a:pt x="2220696" y="146093"/>
                  </a:lnTo>
                  <a:lnTo>
                    <a:pt x="2249338" y="181254"/>
                  </a:lnTo>
                  <a:lnTo>
                    <a:pt x="2274316" y="219269"/>
                  </a:lnTo>
                  <a:lnTo>
                    <a:pt x="2295358" y="259870"/>
                  </a:lnTo>
                  <a:lnTo>
                    <a:pt x="2312194" y="302785"/>
                  </a:lnTo>
                  <a:lnTo>
                    <a:pt x="2324555" y="347746"/>
                  </a:lnTo>
                  <a:lnTo>
                    <a:pt x="2332169" y="394481"/>
                  </a:lnTo>
                  <a:lnTo>
                    <a:pt x="2334768" y="442722"/>
                  </a:lnTo>
                  <a:close/>
                </a:path>
              </a:pathLst>
            </a:custGeom>
            <a:ln w="139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5661659"/>
              <a:ext cx="1828800" cy="1196340"/>
            </a:xfrm>
            <a:custGeom>
              <a:avLst/>
              <a:gdLst/>
              <a:ahLst/>
              <a:cxnLst/>
              <a:rect l="l" t="t" r="r" b="b"/>
              <a:pathLst>
                <a:path w="1828800" h="1196340">
                  <a:moveTo>
                    <a:pt x="1230630" y="0"/>
                  </a:moveTo>
                  <a:lnTo>
                    <a:pt x="0" y="0"/>
                  </a:lnTo>
                  <a:lnTo>
                    <a:pt x="0" y="1196338"/>
                  </a:lnTo>
                  <a:lnTo>
                    <a:pt x="1230706" y="1196338"/>
                  </a:lnTo>
                  <a:lnTo>
                    <a:pt x="1279684" y="1194358"/>
                  </a:lnTo>
                  <a:lnTo>
                    <a:pt x="1327648" y="1188512"/>
                  </a:lnTo>
                  <a:lnTo>
                    <a:pt x="1374366" y="1178957"/>
                  </a:lnTo>
                  <a:lnTo>
                    <a:pt x="1419685" y="1165846"/>
                  </a:lnTo>
                  <a:lnTo>
                    <a:pt x="1463450" y="1149334"/>
                  </a:lnTo>
                  <a:lnTo>
                    <a:pt x="1505508" y="1129575"/>
                  </a:lnTo>
                  <a:lnTo>
                    <a:pt x="1545705" y="1106722"/>
                  </a:lnTo>
                  <a:lnTo>
                    <a:pt x="1583887" y="1080930"/>
                  </a:lnTo>
                  <a:lnTo>
                    <a:pt x="1619899" y="1052352"/>
                  </a:lnTo>
                  <a:lnTo>
                    <a:pt x="1653587" y="1021142"/>
                  </a:lnTo>
                  <a:lnTo>
                    <a:pt x="1684798" y="987455"/>
                  </a:lnTo>
                  <a:lnTo>
                    <a:pt x="1713378" y="951444"/>
                  </a:lnTo>
                  <a:lnTo>
                    <a:pt x="1739172" y="913263"/>
                  </a:lnTo>
                  <a:lnTo>
                    <a:pt x="1762027" y="873066"/>
                  </a:lnTo>
                  <a:lnTo>
                    <a:pt x="1781788" y="831007"/>
                  </a:lnTo>
                  <a:lnTo>
                    <a:pt x="1798301" y="787240"/>
                  </a:lnTo>
                  <a:lnTo>
                    <a:pt x="1811413" y="741918"/>
                  </a:lnTo>
                  <a:lnTo>
                    <a:pt x="1820970" y="695197"/>
                  </a:lnTo>
                  <a:lnTo>
                    <a:pt x="1826816" y="647229"/>
                  </a:lnTo>
                  <a:lnTo>
                    <a:pt x="1828800" y="598169"/>
                  </a:lnTo>
                  <a:lnTo>
                    <a:pt x="1826816" y="549110"/>
                  </a:lnTo>
                  <a:lnTo>
                    <a:pt x="1820970" y="501142"/>
                  </a:lnTo>
                  <a:lnTo>
                    <a:pt x="1811413" y="454421"/>
                  </a:lnTo>
                  <a:lnTo>
                    <a:pt x="1798301" y="409100"/>
                  </a:lnTo>
                  <a:lnTo>
                    <a:pt x="1781788" y="365333"/>
                  </a:lnTo>
                  <a:lnTo>
                    <a:pt x="1762027" y="323274"/>
                  </a:lnTo>
                  <a:lnTo>
                    <a:pt x="1739172" y="283077"/>
                  </a:lnTo>
                  <a:lnTo>
                    <a:pt x="1713378" y="244896"/>
                  </a:lnTo>
                  <a:lnTo>
                    <a:pt x="1684798" y="208885"/>
                  </a:lnTo>
                  <a:lnTo>
                    <a:pt x="1653587" y="175198"/>
                  </a:lnTo>
                  <a:lnTo>
                    <a:pt x="1619899" y="143988"/>
                  </a:lnTo>
                  <a:lnTo>
                    <a:pt x="1583887" y="115410"/>
                  </a:lnTo>
                  <a:lnTo>
                    <a:pt x="1545705" y="89618"/>
                  </a:lnTo>
                  <a:lnTo>
                    <a:pt x="1505508" y="66765"/>
                  </a:lnTo>
                  <a:lnTo>
                    <a:pt x="1463450" y="47006"/>
                  </a:lnTo>
                  <a:lnTo>
                    <a:pt x="1419685" y="30494"/>
                  </a:lnTo>
                  <a:lnTo>
                    <a:pt x="1374366" y="17384"/>
                  </a:lnTo>
                  <a:lnTo>
                    <a:pt x="1327648" y="7828"/>
                  </a:lnTo>
                  <a:lnTo>
                    <a:pt x="1279684" y="1982"/>
                  </a:lnTo>
                  <a:lnTo>
                    <a:pt x="12306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851530" y="6081776"/>
            <a:ext cx="99186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1100" b="1" spc="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1100" b="1" spc="14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2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0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r>
              <a:rPr sz="1100" b="1" spc="1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1100" b="1" spc="-50" dirty="0">
                <a:solidFill>
                  <a:srgbClr val="006238"/>
                </a:solidFill>
                <a:latin typeface="Open Sans"/>
                <a:cs typeface="Open Sans"/>
              </a:rPr>
              <a:t>2</a:t>
            </a:r>
            <a:endParaRPr sz="1100">
              <a:latin typeface="Open Sans"/>
              <a:cs typeface="Open San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42315" y="5708954"/>
            <a:ext cx="11657330" cy="935990"/>
            <a:chOff x="242315" y="5708954"/>
            <a:chExt cx="11657330" cy="93599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5307" y="6173723"/>
              <a:ext cx="615696" cy="37490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36763" y="6272783"/>
              <a:ext cx="1354835" cy="1889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35439" y="6265163"/>
              <a:ext cx="739140" cy="22707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2315" y="5921305"/>
              <a:ext cx="1090976" cy="72320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55605" y="5921941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60">
                  <a:moveTo>
                    <a:pt x="27195" y="0"/>
                  </a:moveTo>
                  <a:lnTo>
                    <a:pt x="7800" y="0"/>
                  </a:lnTo>
                  <a:lnTo>
                    <a:pt x="0" y="7636"/>
                  </a:lnTo>
                  <a:lnTo>
                    <a:pt x="0" y="27194"/>
                  </a:lnTo>
                  <a:lnTo>
                    <a:pt x="7800" y="35001"/>
                  </a:lnTo>
                  <a:lnTo>
                    <a:pt x="27195" y="35001"/>
                  </a:lnTo>
                  <a:lnTo>
                    <a:pt x="34975" y="27194"/>
                  </a:lnTo>
                  <a:lnTo>
                    <a:pt x="34975" y="17500"/>
                  </a:lnTo>
                  <a:lnTo>
                    <a:pt x="34975" y="7636"/>
                  </a:lnTo>
                  <a:lnTo>
                    <a:pt x="27195" y="0"/>
                  </a:lnTo>
                  <a:close/>
                </a:path>
              </a:pathLst>
            </a:custGeom>
            <a:solidFill>
              <a:srgbClr val="006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573639" y="5708954"/>
              <a:ext cx="1325880" cy="91440"/>
            </a:xfrm>
            <a:custGeom>
              <a:avLst/>
              <a:gdLst/>
              <a:ahLst/>
              <a:cxnLst/>
              <a:rect l="l" t="t" r="r" b="b"/>
              <a:pathLst>
                <a:path w="1325879" h="91439">
                  <a:moveTo>
                    <a:pt x="24765" y="5549"/>
                  </a:moveTo>
                  <a:lnTo>
                    <a:pt x="19177" y="0"/>
                  </a:lnTo>
                  <a:lnTo>
                    <a:pt x="5588" y="0"/>
                  </a:lnTo>
                  <a:lnTo>
                    <a:pt x="0" y="5549"/>
                  </a:lnTo>
                  <a:lnTo>
                    <a:pt x="0" y="19215"/>
                  </a:lnTo>
                  <a:lnTo>
                    <a:pt x="5588" y="24752"/>
                  </a:lnTo>
                  <a:lnTo>
                    <a:pt x="19177" y="24752"/>
                  </a:lnTo>
                  <a:lnTo>
                    <a:pt x="24765" y="19215"/>
                  </a:lnTo>
                  <a:lnTo>
                    <a:pt x="24765" y="12382"/>
                  </a:lnTo>
                  <a:lnTo>
                    <a:pt x="24765" y="5549"/>
                  </a:lnTo>
                  <a:close/>
                </a:path>
                <a:path w="1325879" h="91439">
                  <a:moveTo>
                    <a:pt x="1325753" y="71780"/>
                  </a:moveTo>
                  <a:lnTo>
                    <a:pt x="1320292" y="66243"/>
                  </a:lnTo>
                  <a:lnTo>
                    <a:pt x="1306576" y="66243"/>
                  </a:lnTo>
                  <a:lnTo>
                    <a:pt x="1300988" y="71780"/>
                  </a:lnTo>
                  <a:lnTo>
                    <a:pt x="1300988" y="85458"/>
                  </a:lnTo>
                  <a:lnTo>
                    <a:pt x="1306576" y="90995"/>
                  </a:lnTo>
                  <a:lnTo>
                    <a:pt x="1320292" y="90995"/>
                  </a:lnTo>
                  <a:lnTo>
                    <a:pt x="1325753" y="85458"/>
                  </a:lnTo>
                  <a:lnTo>
                    <a:pt x="1325753" y="78625"/>
                  </a:lnTo>
                  <a:lnTo>
                    <a:pt x="1325753" y="71780"/>
                  </a:lnTo>
                  <a:close/>
                </a:path>
              </a:pathLst>
            </a:custGeom>
            <a:solidFill>
              <a:srgbClr val="66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851530" y="6278047"/>
            <a:ext cx="3426460" cy="31686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180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R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W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S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A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F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E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T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Y</a:t>
            </a:r>
            <a:r>
              <a:rPr sz="800" spc="195" dirty="0">
                <a:solidFill>
                  <a:srgbClr val="006238"/>
                </a:solidFill>
                <a:latin typeface="Open Sans"/>
                <a:cs typeface="Open Sans"/>
              </a:rPr>
              <a:t> 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O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U</a:t>
            </a:r>
            <a:r>
              <a:rPr sz="800" spc="90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N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C</a:t>
            </a:r>
            <a:r>
              <a:rPr sz="800" spc="8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006238"/>
                </a:solidFill>
                <a:latin typeface="Open Sans"/>
                <a:cs typeface="Open Sans"/>
              </a:rPr>
              <a:t>I</a:t>
            </a:r>
            <a:r>
              <a:rPr sz="800" spc="95" dirty="0">
                <a:solidFill>
                  <a:srgbClr val="006238"/>
                </a:solidFill>
                <a:latin typeface="Open Sans"/>
                <a:cs typeface="Open Sans"/>
              </a:rPr>
              <a:t> </a:t>
            </a:r>
            <a:r>
              <a:rPr sz="800" spc="-50" dirty="0">
                <a:solidFill>
                  <a:srgbClr val="006238"/>
                </a:solidFill>
                <a:latin typeface="Open Sans"/>
                <a:cs typeface="Open Sans"/>
              </a:rPr>
              <a:t>L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S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V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I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L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A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C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T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O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B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E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R</a:t>
            </a:r>
            <a:r>
              <a:rPr sz="800" b="1" spc="18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6</a:t>
            </a:r>
            <a:r>
              <a:rPr sz="800" b="1" spc="10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-</a:t>
            </a:r>
            <a:r>
              <a:rPr sz="800" b="1" spc="9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1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,</a:t>
            </a:r>
            <a:r>
              <a:rPr sz="800" b="1" spc="210" dirty="0">
                <a:solidFill>
                  <a:srgbClr val="E98300"/>
                </a:solidFill>
                <a:latin typeface="Open Sans"/>
                <a:cs typeface="Open Sans"/>
              </a:rPr>
              <a:t> 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90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0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r>
              <a:rPr sz="800" b="1" spc="85" dirty="0">
                <a:solidFill>
                  <a:srgbClr val="E98300"/>
                </a:solidFill>
                <a:latin typeface="Open Sans"/>
                <a:cs typeface="Open Sans"/>
              </a:rPr>
              <a:t> </a:t>
            </a:r>
            <a:r>
              <a:rPr sz="800" b="1" spc="-50" dirty="0">
                <a:solidFill>
                  <a:srgbClr val="E98300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0" name="object 20">
            <a:extLst>
              <a:ext uri="{FF2B5EF4-FFF2-40B4-BE49-F238E27FC236}">
                <a16:creationId xmlns:a16="http://schemas.microsoft.com/office/drawing/2014/main" id="{27C92DB1-C62F-F968-E9E6-52439DF0241D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87230" y="5921305"/>
            <a:ext cx="1362455" cy="6385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72446A8976D6446BFE3893CF8F2D7F3" ma:contentTypeVersion="16" ma:contentTypeDescription="Crear nuevo documento." ma:contentTypeScope="" ma:versionID="1665eb82c7a9d2289698329b3bfa8d3d">
  <xsd:schema xmlns:xsd="http://www.w3.org/2001/XMLSchema" xmlns:xs="http://www.w3.org/2001/XMLSchema" xmlns:p="http://schemas.microsoft.com/office/2006/metadata/properties" xmlns:ns2="816b7941-46f7-4e51-bc00-e766c5829c4c" xmlns:ns3="f690fe1c-d010-406e-80cc-90103b9435ab" targetNamespace="http://schemas.microsoft.com/office/2006/metadata/properties" ma:root="true" ma:fieldsID="838870176c4a91c7100f666cedbfa83c" ns2:_="" ns3:_="">
    <xsd:import namespace="816b7941-46f7-4e51-bc00-e766c5829c4c"/>
    <xsd:import namespace="f690fe1c-d010-406e-80cc-90103b9435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6b7941-46f7-4e51-bc00-e766c5829c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5f77948-cb74-4db9-9d42-99e13121e5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0fe1c-d010-406e-80cc-90103b9435a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0133ff-a8f6-4fdf-973f-dc4bcb07f637}" ma:internalName="TaxCatchAll" ma:showField="CatchAllData" ma:web="f690fe1c-d010-406e-80cc-90103b9435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5D2AED-43EA-42CF-89AD-C4D34E1D69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B62404-C34D-480F-B73C-E0AD5D0D38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6b7941-46f7-4e51-bc00-e766c5829c4c"/>
    <ds:schemaRef ds:uri="f690fe1c-d010-406e-80cc-90103b9435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2360</Words>
  <Application>Microsoft Office PowerPoint</Application>
  <PresentationFormat>Widescreen</PresentationFormat>
  <Paragraphs>173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Open Sans</vt:lpstr>
      <vt:lpstr>Wingdings</vt:lpstr>
      <vt:lpstr>Office Theme</vt:lpstr>
      <vt:lpstr>IRSC 2022</vt:lpstr>
      <vt:lpstr>PowerPoint Presentation</vt:lpstr>
      <vt:lpstr>HUM AN FACTORS</vt:lpstr>
      <vt:lpstr>INDEX</vt:lpstr>
      <vt:lpstr>HUMAN ERROR NATURE</vt:lpstr>
      <vt:lpstr>PowerPoint Presentation</vt:lpstr>
      <vt:lpstr>HUMAN ERROR NATURE</vt:lpstr>
      <vt:lpstr>HUMAN FACTORS TRAINING METHODOLOGY</vt:lpstr>
      <vt:lpstr>CHAP T ER 2</vt:lpstr>
      <vt:lpstr>SELF CONTROL TECHNIQUES</vt:lpstr>
      <vt:lpstr>PowerPoint Presentation</vt:lpstr>
      <vt:lpstr>PowerPoint Presentation</vt:lpstr>
      <vt:lpstr>SYSTEM 2</vt:lpstr>
      <vt:lpstr>signals</vt:lpstr>
      <vt:lpstr>LANGUAGE AND THE ENVIRONMENT</vt:lpstr>
      <vt:lpstr>PowerPoint Presentation</vt:lpstr>
      <vt:lpstr>CHAP T ER 3 SELF IN T RUCT ION S</vt:lpstr>
      <vt:lpstr>SELF INTRUCTIONS</vt:lpstr>
      <vt:lpstr>COGNITIVE STYLES</vt:lpstr>
      <vt:lpstr>SELF-INSTRUCTIONS</vt:lpstr>
      <vt:lpstr>SELF INSTRUCTIONS TRAINING PROGRAM Our proposal would be as follows:</vt:lpstr>
      <vt:lpstr>PowerPoint Presentation</vt:lpstr>
      <vt:lpstr>SELF INSTRUCTIONS TRAINING PROGRAM EXAMPLE: BLOCKED TRACK DELIVERED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 .Cristina Sanz Regueiro</dc:creator>
  <cp:lastModifiedBy>Ann Mills</cp:lastModifiedBy>
  <cp:revision>3</cp:revision>
  <dcterms:created xsi:type="dcterms:W3CDTF">2022-10-14T10:22:48Z</dcterms:created>
  <dcterms:modified xsi:type="dcterms:W3CDTF">2023-02-21T16:06:16Z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2022-10-08T00:00:00Z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2022-10-14T00:00:00Z</vt:filetime>
  </property>
  <property fmtid="{D5CDD505-2E9C-101B-9397-08002B2CF9AE}" pid="5" name="Producer">
    <vt:lpwstr>Microsoft® PowerPoint® para Microsoft 365</vt:lpwstr>
  </property>
</Properties>
</file>