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8" r:id="rId4"/>
    <p:sldId id="257" r:id="rId5"/>
    <p:sldId id="259" r:id="rId6"/>
    <p:sldId id="260" r:id="rId7"/>
    <p:sldId id="267" r:id="rId8"/>
    <p:sldId id="261" r:id="rId9"/>
    <p:sldId id="266" r:id="rId10"/>
    <p:sldId id="262" r:id="rId11"/>
    <p:sldId id="263" r:id="rId12"/>
    <p:sldId id="264" r:id="rId13"/>
    <p:sldId id="268" r:id="rId14"/>
    <p:sldId id="269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671651445832496E-2"/>
          <c:y val="0.17171296296296296"/>
          <c:w val="0.93482747568951607"/>
          <c:h val="0.3701899241761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Sheet2!$A$1</c:f>
              <c:strCache>
                <c:ptCount val="1"/>
                <c:pt idx="0">
                  <c:v>Incident Factor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Sheet2!$B$1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49BA-4836-90C5-1D020E65764F}"/>
            </c:ext>
          </c:extLst>
        </c:ser>
        <c:ser>
          <c:idx val="1"/>
          <c:order val="1"/>
          <c:tx>
            <c:strRef>
              <c:f>Sheet2!$A$2</c:f>
              <c:strCache>
                <c:ptCount val="1"/>
                <c:pt idx="0">
                  <c:v>Infrastructure, vehicles, equipment, clothing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Sheet2!$B$2</c:f>
              <c:numCache>
                <c:formatCode>0</c:formatCode>
                <c:ptCount val="1"/>
                <c:pt idx="0">
                  <c:v>31.386861313868614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BA-4836-90C5-1D020E65764F}"/>
            </c:ext>
          </c:extLst>
        </c:ser>
        <c:ser>
          <c:idx val="2"/>
          <c:order val="2"/>
          <c:tx>
            <c:strRef>
              <c:f>Sheet2!$A$3</c:f>
              <c:strCache>
                <c:ptCount val="1"/>
                <c:pt idx="0">
                  <c:v>Processes and procedure documents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Sheet2!$B$3</c:f>
              <c:numCache>
                <c:formatCode>0</c:formatCode>
                <c:ptCount val="1"/>
                <c:pt idx="0">
                  <c:v>14.5985401459854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BA-4836-90C5-1D020E65764F}"/>
            </c:ext>
          </c:extLst>
        </c:ser>
        <c:ser>
          <c:idx val="3"/>
          <c:order val="3"/>
          <c:tx>
            <c:strRef>
              <c:f>Sheet2!$A$4</c:f>
              <c:strCache>
                <c:ptCount val="1"/>
                <c:pt idx="0">
                  <c:v>Risk management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Sheet2!$B$4</c:f>
              <c:numCache>
                <c:formatCode>0</c:formatCode>
                <c:ptCount val="1"/>
                <c:pt idx="0">
                  <c:v>14.5985401459854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BA-4836-90C5-1D020E65764F}"/>
            </c:ext>
          </c:extLst>
        </c:ser>
        <c:ser>
          <c:idx val="4"/>
          <c:order val="4"/>
          <c:tx>
            <c:strRef>
              <c:f>Sheet2!$A$5</c:f>
              <c:strCache>
                <c:ptCount val="1"/>
                <c:pt idx="0">
                  <c:v>Workload and resourcing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Sheet2!$B$5</c:f>
              <c:numCache>
                <c:formatCode>0</c:formatCode>
                <c:ptCount val="1"/>
                <c:pt idx="0">
                  <c:v>12.408759124087592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BA-4836-90C5-1D020E65764F}"/>
            </c:ext>
          </c:extLst>
        </c:ser>
        <c:ser>
          <c:idx val="5"/>
          <c:order val="5"/>
          <c:tx>
            <c:strRef>
              <c:f>Sheet2!$A$6</c:f>
              <c:strCache>
                <c:ptCount val="1"/>
                <c:pt idx="0">
                  <c:v>Competence management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Sheet2!$B$6</c:f>
              <c:numCache>
                <c:formatCode>0</c:formatCode>
                <c:ptCount val="1"/>
                <c:pt idx="0">
                  <c:v>5.8394160583941606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BA-4836-90C5-1D020E65764F}"/>
            </c:ext>
          </c:extLst>
        </c:ser>
        <c:ser>
          <c:idx val="6"/>
          <c:order val="6"/>
          <c:tx>
            <c:strRef>
              <c:f>Sheet2!$A$7</c:f>
              <c:strCache>
                <c:ptCount val="1"/>
                <c:pt idx="0">
                  <c:v>Teamworking and leadership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Sheet2!$B$7</c:f>
              <c:numCache>
                <c:formatCode>0</c:formatCode>
                <c:ptCount val="1"/>
                <c:pt idx="0">
                  <c:v>5.8394160583941606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BA-4836-90C5-1D020E65764F}"/>
            </c:ext>
          </c:extLst>
        </c:ser>
        <c:ser>
          <c:idx val="7"/>
          <c:order val="7"/>
          <c:tx>
            <c:strRef>
              <c:f>Sheet2!$A$8</c:f>
              <c:strCache>
                <c:ptCount val="1"/>
                <c:pt idx="0">
                  <c:v>Written information on the day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6.25554030460642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BA-4836-90C5-1D020E6576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Sheet2!$B$8</c:f>
              <c:numCache>
                <c:formatCode>0</c:formatCode>
                <c:ptCount val="1"/>
                <c:pt idx="0">
                  <c:v>4.3795620437956204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9BA-4836-90C5-1D020E65764F}"/>
            </c:ext>
          </c:extLst>
        </c:ser>
        <c:ser>
          <c:idx val="8"/>
          <c:order val="8"/>
          <c:tx>
            <c:strRef>
              <c:f>Sheet2!$A$9</c:f>
              <c:strCache>
                <c:ptCount val="1"/>
                <c:pt idx="0">
                  <c:v>Verbal communications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32230395513582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BA-4836-90C5-1D020E6576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Sheet2!$B$9</c:f>
              <c:numCache>
                <c:formatCode>0</c:formatCode>
                <c:ptCount val="1"/>
                <c:pt idx="0">
                  <c:v>3.6496350364963499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BA-4836-90C5-1D020E65764F}"/>
            </c:ext>
          </c:extLst>
        </c:ser>
        <c:ser>
          <c:idx val="9"/>
          <c:order val="9"/>
          <c:tx>
            <c:strRef>
              <c:f>Sheet2!$A$10</c:f>
              <c:strCache>
                <c:ptCount val="1"/>
                <c:pt idx="0">
                  <c:v>Fatigue, health and wellbeing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8133450547462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9BA-4836-90C5-1D020E6576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Sheet2!$B$10</c:f>
              <c:numCache>
                <c:formatCode>0</c:formatCode>
                <c:ptCount val="1"/>
                <c:pt idx="0">
                  <c:v>2.1897810218978102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9BA-4836-90C5-1D020E65764F}"/>
            </c:ext>
          </c:extLst>
        </c:ser>
        <c:ser>
          <c:idx val="10"/>
          <c:order val="10"/>
          <c:tx>
            <c:strRef>
              <c:f>Sheet2!$A$11</c:f>
              <c:strCache>
                <c:ptCount val="1"/>
                <c:pt idx="0">
                  <c:v>Person's environment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960913930915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9BA-4836-90C5-1D020E6576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Sheet2!$B$11</c:f>
              <c:numCache>
                <c:formatCode>0</c:formatCode>
                <c:ptCount val="1"/>
                <c:pt idx="0">
                  <c:v>2.1897810218978102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9BA-4836-90C5-1D020E65764F}"/>
            </c:ext>
          </c:extLst>
        </c:ser>
        <c:ser>
          <c:idx val="11"/>
          <c:order val="11"/>
          <c:tx>
            <c:strRef>
              <c:f>Sheet2!$A$12</c:f>
              <c:strCache>
                <c:ptCount val="1"/>
                <c:pt idx="0">
                  <c:v>Unidentified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4.77786044921401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9BA-4836-90C5-1D020E6576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Sheet2!$B$12</c:f>
              <c:numCache>
                <c:formatCode>0</c:formatCode>
                <c:ptCount val="1"/>
                <c:pt idx="0">
                  <c:v>2.9197080291970803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9BA-4836-90C5-1D020E657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0004584"/>
        <c:axId val="540006224"/>
      </c:barChart>
      <c:catAx>
        <c:axId val="540004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0006224"/>
        <c:crosses val="autoZero"/>
        <c:auto val="1"/>
        <c:lblAlgn val="ctr"/>
        <c:lblOffset val="100"/>
        <c:noMultiLvlLbl val="0"/>
      </c:catAx>
      <c:valAx>
        <c:axId val="54000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5400045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3.4869994036121843E-2"/>
          <c:y val="0.61270021943106179"/>
          <c:w val="0.93284305943611889"/>
          <c:h val="0.362894853837621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Derailed" panose="020B0503030101060003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575AF1-5752-4B98-8AAE-F9F4F99F1CBB}" type="doc">
      <dgm:prSet loTypeId="urn:microsoft.com/office/officeart/2005/8/layout/h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395EA65-22E3-4E6E-ACE4-B4FE51B1D3C7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Report types</a:t>
          </a:r>
        </a:p>
      </dgm:t>
    </dgm:pt>
    <dgm:pt modelId="{5CA3A041-6CD5-4B66-A324-46A33F2B3036}" type="parTrans" cxnId="{330EC6F3-1334-4711-828D-3E27EC1CFDDD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B165269-A0FB-4997-9622-DEDD451274DD}" type="sibTrans" cxnId="{330EC6F3-1334-4711-828D-3E27EC1CFDDD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41B6D65-9C6C-467B-811E-9487BCDA467D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10 RAIB</a:t>
          </a:r>
        </a:p>
      </dgm:t>
    </dgm:pt>
    <dgm:pt modelId="{F0C05550-B3EA-4BA8-BF33-DDFD36A890E4}" type="parTrans" cxnId="{E3AE8CDD-8219-4D89-9667-26C0F9D5D70D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9943111-85CD-47BF-882F-466BDCA640F0}" type="sibTrans" cxnId="{E3AE8CDD-8219-4D89-9667-26C0F9D5D70D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E12FE6D-B3DD-4CFE-B2BE-465AAA9E8FF5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Freight type</a:t>
          </a:r>
        </a:p>
      </dgm:t>
    </dgm:pt>
    <dgm:pt modelId="{1F296F32-1D98-45E8-AA17-E425F023CA16}" type="parTrans" cxnId="{7FF69054-9BFD-4ECD-B1E1-404E1A4FD90D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8335511-693B-496F-AF27-8F446C4AD49D}" type="sibTrans" cxnId="{7FF69054-9BFD-4ECD-B1E1-404E1A4FD90D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AFBFC09-4C49-4593-821A-62A4E41A4020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13 intermodal</a:t>
          </a:r>
        </a:p>
      </dgm:t>
    </dgm:pt>
    <dgm:pt modelId="{C56C8958-1699-4215-B46A-0A473AB8F14F}" type="parTrans" cxnId="{39312C1F-E003-473B-AB65-DEA734F7EF37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18509F8-D44F-44E8-9DCF-F3753287AF56}" type="sibTrans" cxnId="{39312C1F-E003-473B-AB65-DEA734F7EF37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C01E737-67F7-4E3B-8FF2-426ACCBFB85B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Failure type</a:t>
          </a:r>
        </a:p>
      </dgm:t>
    </dgm:pt>
    <dgm:pt modelId="{1585DF3A-D0BB-4D04-BB2F-7B3804BFEB13}" type="parTrans" cxnId="{329C5035-8B4C-44A7-9DF2-417C38FFB97F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D250D34-FCC1-48A0-9991-D5C6C93CFB57}" type="sibTrans" cxnId="{329C5035-8B4C-44A7-9DF2-417C38FFB97F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55FABBF-7FBA-4F69-982F-2E3D2EC1E628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14 wagon brakes</a:t>
          </a:r>
        </a:p>
      </dgm:t>
    </dgm:pt>
    <dgm:pt modelId="{4CE86889-AFF4-4E8C-A87B-BC64A73F0B80}" type="parTrans" cxnId="{C0610410-7F37-4EF2-8941-76B6FB355567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F8D4F81-1AD4-4325-AA1D-3FFEDABBF8D2}" type="sibTrans" cxnId="{C0610410-7F37-4EF2-8941-76B6FB355567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4B1D4E1-73B6-479D-8C3C-28DEE305DFA2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 SPAD</a:t>
          </a:r>
        </a:p>
      </dgm:t>
    </dgm:pt>
    <dgm:pt modelId="{8F28D031-57D5-46C5-949F-EADA49E60882}" type="parTrans" cxnId="{2481F8C2-1D4F-4B1A-9690-2EC203B19303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63689D7-50B7-484A-899B-1C22AA7F13BD}" type="sibTrans" cxnId="{2481F8C2-1D4F-4B1A-9690-2EC203B19303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6522DF1-DE40-4C44-990A-CC4F26DE7560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11 detailed</a:t>
          </a:r>
        </a:p>
      </dgm:t>
    </dgm:pt>
    <dgm:pt modelId="{06B6690B-27D7-4990-879F-D6D87B3C6B7E}" type="parTrans" cxnId="{670CF41B-9DDC-4255-AB51-3C674C2664F5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D339544-F14C-45EA-AC25-4079F27C41C1}" type="sibTrans" cxnId="{670CF41B-9DDC-4255-AB51-3C674C2664F5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EA50C1C-A506-4AC0-B875-17C8AFE14A18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16 brief</a:t>
          </a:r>
        </a:p>
      </dgm:t>
    </dgm:pt>
    <dgm:pt modelId="{7754E4F3-E10A-4966-9E0D-329C6C60754C}" type="parTrans" cxnId="{51CB6610-9528-49D9-8C55-CF981F5D0846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5B6B143-0EC5-40BF-ACF1-3890BC6FEB7C}" type="sibTrans" cxnId="{51CB6610-9528-49D9-8C55-CF981F5D0846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79C0097-C031-47BB-8C6A-A9462F6EB63A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8 bulk /aggregate</a:t>
          </a:r>
        </a:p>
      </dgm:t>
    </dgm:pt>
    <dgm:pt modelId="{B6AAC6D3-4663-40A2-AAB2-D6E7945DB226}" type="parTrans" cxnId="{7BC7C3A8-9C25-417A-B031-30BF491F5050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121BF27-D8EB-4AC0-B4FB-9DDF9FB9AAAE}" type="sibTrans" cxnId="{7BC7C3A8-9C25-417A-B031-30BF491F5050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CF18B72-BD9A-416E-9485-B9A45014F2FE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6 miscellaneous</a:t>
          </a:r>
        </a:p>
      </dgm:t>
    </dgm:pt>
    <dgm:pt modelId="{5DCE80B9-EF06-4EBE-BC14-71C6CBABE8B9}" type="parTrans" cxnId="{DC836029-2A4D-4287-AE27-31C6BB5B4DB6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D459627-1000-4EF6-B894-9BB63BFA558F}" type="sibTrans" cxnId="{DC836029-2A4D-4287-AE27-31C6BB5B4DB6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B26C256-D976-4952-953D-C3344222BEDD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 loco brakes</a:t>
          </a:r>
        </a:p>
      </dgm:t>
    </dgm:pt>
    <dgm:pt modelId="{0717F214-5447-484C-86B2-83212F5F1220}" type="parTrans" cxnId="{12915F03-F03E-4464-8D72-51DE2CAA0764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284507A-7DDD-4F70-BBE2-6C1FEE5DCB27}" type="sibTrans" cxnId="{12915F03-F03E-4464-8D72-51DE2CAA0764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0A9E79A-9646-49FD-B6D5-170AD38F6680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 other brake</a:t>
          </a:r>
        </a:p>
      </dgm:t>
    </dgm:pt>
    <dgm:pt modelId="{B4716E6C-ABC8-4A4C-B3BA-C7964981D456}" type="parTrans" cxnId="{D6EF51C8-1182-4705-BB18-CE217390E996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5A03041-8050-4E43-9945-24B910899D8F}" type="sibTrans" cxnId="{D6EF51C8-1182-4705-BB18-CE217390E996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10E713B-9274-4F4F-AD95-D2950F534E05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7 other wagon issues</a:t>
          </a:r>
        </a:p>
      </dgm:t>
    </dgm:pt>
    <dgm:pt modelId="{1D611C81-F4D4-4B52-9A5F-E34EE1CEFCE2}" type="parTrans" cxnId="{61252E66-D66C-4C57-8265-0570A99F8500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3F68189-B5A0-4786-AEE7-9D49E9FC4F35}" type="sibTrans" cxnId="{61252E66-D66C-4C57-8265-0570A99F8500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67C57A8-3B86-4209-9FEF-0E9D80C5D129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Point of identification</a:t>
          </a:r>
        </a:p>
      </dgm:t>
    </dgm:pt>
    <dgm:pt modelId="{C11B1138-2420-4243-AE3F-EECE49B15DEB}" type="parTrans" cxnId="{C0B32F22-C213-4CA9-AAF5-4D2EBDB4B46F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0C3345D-7A2A-4059-8929-50C695130D02}" type="sibTrans" cxnId="{C0B32F22-C213-4CA9-AAF5-4D2EBDB4B46F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A2C3574-24D6-4944-8F28-C94F67F5AF1B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 before departure</a:t>
          </a:r>
        </a:p>
      </dgm:t>
    </dgm:pt>
    <dgm:pt modelId="{0D73FF5D-94B5-4B1A-8C2B-1C070BF154D7}" type="parTrans" cxnId="{E841EF4C-D9B6-4B31-B975-5543874CDFE1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D8FA74E-DCC9-4566-A4A7-9609DAC7CF91}" type="sibTrans" cxnId="{E841EF4C-D9B6-4B31-B975-5543874CDFE1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EF132AA-F8B5-42CA-AC28-B71E04919C38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 on arrival</a:t>
          </a:r>
        </a:p>
      </dgm:t>
    </dgm:pt>
    <dgm:pt modelId="{C370128B-62A1-44A7-B1D1-E2882EE36778}" type="parTrans" cxnId="{6054A8DA-E994-4D49-8CDD-2BD25D909DC2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4EF2EA2-3027-4B8E-9AB8-7359A9E10391}" type="sibTrans" cxnId="{6054A8DA-E994-4D49-8CDD-2BD25D909DC2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AB255D9-13EF-4DF2-95CD-15B98B30AE45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 on the network</a:t>
          </a:r>
        </a:p>
      </dgm:t>
    </dgm:pt>
    <dgm:pt modelId="{FE3D2EA6-ED83-4708-A573-51318CB2512F}" type="parTrans" cxnId="{7B529708-F98F-4B6C-BFB1-5B463FB7545A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2626B32-D463-4F18-9DF3-62A6CCCD584F}" type="sibTrans" cxnId="{7B529708-F98F-4B6C-BFB1-5B463FB7545A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6071C1A-D162-4241-A5F2-05FD83E50ED6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Outcome</a:t>
          </a:r>
        </a:p>
      </dgm:t>
    </dgm:pt>
    <dgm:pt modelId="{4FAA42FB-A585-440B-A23C-8C95D956CB72}" type="parTrans" cxnId="{61D30D6A-2B45-4F78-8E61-1BCF02B3C03C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E28D9D2-29A4-4FE7-B668-9C065D7A804B}" type="sibTrans" cxnId="{61D30D6A-2B45-4F78-8E61-1BCF02B3C03C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4B98F1D-8408-4E61-A705-DAFCC3BE204D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High-level pathway</a:t>
          </a:r>
        </a:p>
      </dgm:t>
    </dgm:pt>
    <dgm:pt modelId="{7D5CA324-A460-495B-A692-B92322441A99}" type="parTrans" cxnId="{4D3B5DE0-8691-457F-9A8D-DAF6EC9A1493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D0FCD49-B2CD-4277-A715-7461F679D059}" type="sibTrans" cxnId="{4D3B5DE0-8691-457F-9A8D-DAF6EC9A1493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68E9441-265E-4512-B035-D241E595D1D8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16 Human performance failure</a:t>
          </a:r>
        </a:p>
      </dgm:t>
    </dgm:pt>
    <dgm:pt modelId="{BA90BB4A-FFF9-43F5-9890-4218DDA71208}" type="parTrans" cxnId="{290AFC33-1B8F-4496-95C2-B870CCF9F3AE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4061015-65BC-48E6-8E07-A8D9AA459D8D}" type="sibTrans" cxnId="{290AFC33-1B8F-4496-95C2-B870CCF9F3AE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7FF3A4B-D2B6-48DB-BBA1-BFF79ECF29FB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14 no or minor (wheelset) damage</a:t>
          </a:r>
        </a:p>
      </dgm:t>
    </dgm:pt>
    <dgm:pt modelId="{02348295-91FD-463E-B3CA-F40A48ECDF16}" type="parTrans" cxnId="{E31C38E7-361E-44A0-9170-C7E479461A32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7AA9008-A2F8-4430-BC1A-C83B8AFBAB70}" type="sibTrans" cxnId="{E31C38E7-361E-44A0-9170-C7E479461A32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EE718A1-B95B-437D-97B0-6445442AFBD0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 derailments</a:t>
          </a:r>
        </a:p>
      </dgm:t>
    </dgm:pt>
    <dgm:pt modelId="{79F689ED-C81F-420C-9EB0-C1031785641A}" type="parTrans" cxnId="{63FFB09D-9DBC-4525-8F22-6A742A4ACAFC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1491CC0-7806-4582-ADC3-E3FECA0C4C94}" type="sibTrans" cxnId="{63FFB09D-9DBC-4525-8F22-6A742A4ACAFC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9376833-5491-409C-9E88-E0AD870612A2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 collision</a:t>
          </a:r>
        </a:p>
      </dgm:t>
    </dgm:pt>
    <dgm:pt modelId="{C1868D82-FCE1-447C-B118-3CBCAE6CB45C}" type="parTrans" cxnId="{04E7012B-3BBB-4409-A813-D067D681517E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F16750E-C5DF-4CB0-81BB-2B96CEFBD8DC}" type="sibTrans" cxnId="{04E7012B-3BBB-4409-A813-D067D681517E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E84C3E0-4B39-4690-B530-F571936D8B50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 wagon runaways</a:t>
          </a:r>
        </a:p>
      </dgm:t>
    </dgm:pt>
    <dgm:pt modelId="{22503C6F-5A76-4BBA-9928-CB4C39229F21}" type="parTrans" cxnId="{DF510B20-B343-45EF-A346-724453EEFF1D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9D27163-6D44-403F-859F-9D683D50529F}" type="sibTrans" cxnId="{DF510B20-B343-45EF-A346-724453EEFF1D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FF61158-25DF-4DAD-9FFC-DC671F88C8DF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 SPADs</a:t>
          </a:r>
        </a:p>
      </dgm:t>
    </dgm:pt>
    <dgm:pt modelId="{6DD9DCD0-634F-4CFE-A542-44D5F1F87F39}" type="parTrans" cxnId="{BBF4F053-45C1-4AA6-BDF3-8C4D45ADBFF0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54653D6-48A1-4894-AA11-5EEA412920DC}" type="sibTrans" cxnId="{BBF4F053-45C1-4AA6-BDF3-8C4D45ADBFF0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E539468-62D6-458E-89CA-0E231C71B261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 wagon door issue</a:t>
          </a:r>
        </a:p>
      </dgm:t>
    </dgm:pt>
    <dgm:pt modelId="{19CF5864-4944-4FA6-8794-FA650CCCF382}" type="parTrans" cxnId="{78CA115C-F4EF-4602-BF01-133C268E2934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A1511CE-1058-45F6-9353-D651EA3FAA33}" type="sibTrans" cxnId="{78CA115C-F4EF-4602-BF01-133C268E2934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D376DDC-51DB-4B9C-BD78-023BAF1260F0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11 Mechanical failure but enabled / exacerbated by human performance failure</a:t>
          </a:r>
        </a:p>
      </dgm:t>
    </dgm:pt>
    <dgm:pt modelId="{3AC0D111-9C59-404B-8F6C-C5F7FEC172C6}" type="parTrans" cxnId="{26536FB1-FE8F-45D0-9F20-BBCF2721194F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6E4854B-0C65-4142-B2D7-05D177C2BF89}" type="sibTrans" cxnId="{26536FB1-FE8F-45D0-9F20-BBCF2721194F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8225173-DB6D-4BF7-9810-4FAC11F1483D}" type="pres">
      <dgm:prSet presAssocID="{C4575AF1-5752-4B98-8AAE-F9F4F99F1CBB}" presName="Name0" presStyleCnt="0">
        <dgm:presLayoutVars>
          <dgm:dir/>
          <dgm:animLvl val="lvl"/>
          <dgm:resizeHandles val="exact"/>
        </dgm:presLayoutVars>
      </dgm:prSet>
      <dgm:spPr/>
    </dgm:pt>
    <dgm:pt modelId="{EA5018F3-6D89-4036-9044-73039BA9BE82}" type="pres">
      <dgm:prSet presAssocID="{A395EA65-22E3-4E6E-ACE4-B4FE51B1D3C7}" presName="composite" presStyleCnt="0"/>
      <dgm:spPr/>
    </dgm:pt>
    <dgm:pt modelId="{8A5D40EC-9739-4BAD-BC88-E86F728394F8}" type="pres">
      <dgm:prSet presAssocID="{A395EA65-22E3-4E6E-ACE4-B4FE51B1D3C7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57163DC6-7785-4052-9A68-4746B1842C05}" type="pres">
      <dgm:prSet presAssocID="{A395EA65-22E3-4E6E-ACE4-B4FE51B1D3C7}" presName="desTx" presStyleLbl="alignAccFollowNode1" presStyleIdx="0" presStyleCnt="6">
        <dgm:presLayoutVars>
          <dgm:bulletEnabled val="1"/>
        </dgm:presLayoutVars>
      </dgm:prSet>
      <dgm:spPr/>
    </dgm:pt>
    <dgm:pt modelId="{AC6C6BA3-6CE3-4993-A295-27EE2D7830EB}" type="pres">
      <dgm:prSet presAssocID="{8B165269-A0FB-4997-9622-DEDD451274DD}" presName="space" presStyleCnt="0"/>
      <dgm:spPr/>
    </dgm:pt>
    <dgm:pt modelId="{6B2602F8-913B-4CB6-BEAA-04F070CA9FD6}" type="pres">
      <dgm:prSet presAssocID="{4E12FE6D-B3DD-4CFE-B2BE-465AAA9E8FF5}" presName="composite" presStyleCnt="0"/>
      <dgm:spPr/>
    </dgm:pt>
    <dgm:pt modelId="{95860403-C6BE-4744-9738-5F9958391537}" type="pres">
      <dgm:prSet presAssocID="{4E12FE6D-B3DD-4CFE-B2BE-465AAA9E8FF5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4B77B3ED-1554-4539-8840-76C905750FC4}" type="pres">
      <dgm:prSet presAssocID="{4E12FE6D-B3DD-4CFE-B2BE-465AAA9E8FF5}" presName="desTx" presStyleLbl="alignAccFollowNode1" presStyleIdx="1" presStyleCnt="6">
        <dgm:presLayoutVars>
          <dgm:bulletEnabled val="1"/>
        </dgm:presLayoutVars>
      </dgm:prSet>
      <dgm:spPr/>
    </dgm:pt>
    <dgm:pt modelId="{4ABC29C3-3945-4114-ACCD-60B505E691A0}" type="pres">
      <dgm:prSet presAssocID="{B8335511-693B-496F-AF27-8F446C4AD49D}" presName="space" presStyleCnt="0"/>
      <dgm:spPr/>
    </dgm:pt>
    <dgm:pt modelId="{3A42BD1A-EF9F-4CD4-943A-B2BB48BC09BA}" type="pres">
      <dgm:prSet presAssocID="{8C01E737-67F7-4E3B-8FF2-426ACCBFB85B}" presName="composite" presStyleCnt="0"/>
      <dgm:spPr/>
    </dgm:pt>
    <dgm:pt modelId="{0432E10B-5488-45AA-AE40-4A0854CFB581}" type="pres">
      <dgm:prSet presAssocID="{8C01E737-67F7-4E3B-8FF2-426ACCBFB85B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C92E78E6-8581-4D9E-BA0D-987A5D0AEF30}" type="pres">
      <dgm:prSet presAssocID="{8C01E737-67F7-4E3B-8FF2-426ACCBFB85B}" presName="desTx" presStyleLbl="alignAccFollowNode1" presStyleIdx="2" presStyleCnt="6">
        <dgm:presLayoutVars>
          <dgm:bulletEnabled val="1"/>
        </dgm:presLayoutVars>
      </dgm:prSet>
      <dgm:spPr/>
    </dgm:pt>
    <dgm:pt modelId="{8EBC08CE-38B4-4A33-8F42-CFAB470BC5DC}" type="pres">
      <dgm:prSet presAssocID="{FD250D34-FCC1-48A0-9991-D5C6C93CFB57}" presName="space" presStyleCnt="0"/>
      <dgm:spPr/>
    </dgm:pt>
    <dgm:pt modelId="{C2068337-FDB4-42FF-990D-9DB5C972F4F3}" type="pres">
      <dgm:prSet presAssocID="{267C57A8-3B86-4209-9FEF-0E9D80C5D129}" presName="composite" presStyleCnt="0"/>
      <dgm:spPr/>
    </dgm:pt>
    <dgm:pt modelId="{EACF650C-07AA-4B16-91DF-BCA415B1B224}" type="pres">
      <dgm:prSet presAssocID="{267C57A8-3B86-4209-9FEF-0E9D80C5D129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068C3E1F-E70E-4D8B-B4EB-060F9A0BE30F}" type="pres">
      <dgm:prSet presAssocID="{267C57A8-3B86-4209-9FEF-0E9D80C5D129}" presName="desTx" presStyleLbl="alignAccFollowNode1" presStyleIdx="3" presStyleCnt="6">
        <dgm:presLayoutVars>
          <dgm:bulletEnabled val="1"/>
        </dgm:presLayoutVars>
      </dgm:prSet>
      <dgm:spPr/>
    </dgm:pt>
    <dgm:pt modelId="{DD2E852C-55E5-420A-83FD-6CBB74EBE2FC}" type="pres">
      <dgm:prSet presAssocID="{F0C3345D-7A2A-4059-8929-50C695130D02}" presName="space" presStyleCnt="0"/>
      <dgm:spPr/>
    </dgm:pt>
    <dgm:pt modelId="{548DE0A0-560D-4289-860D-4CDB628B8F81}" type="pres">
      <dgm:prSet presAssocID="{E6071C1A-D162-4241-A5F2-05FD83E50ED6}" presName="composite" presStyleCnt="0"/>
      <dgm:spPr/>
    </dgm:pt>
    <dgm:pt modelId="{07C968AA-8B95-4916-AAA8-D67DA93F7F19}" type="pres">
      <dgm:prSet presAssocID="{E6071C1A-D162-4241-A5F2-05FD83E50ED6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FD605894-AF91-49B8-87D2-B3995469D195}" type="pres">
      <dgm:prSet presAssocID="{E6071C1A-D162-4241-A5F2-05FD83E50ED6}" presName="desTx" presStyleLbl="alignAccFollowNode1" presStyleIdx="4" presStyleCnt="6">
        <dgm:presLayoutVars>
          <dgm:bulletEnabled val="1"/>
        </dgm:presLayoutVars>
      </dgm:prSet>
      <dgm:spPr/>
    </dgm:pt>
    <dgm:pt modelId="{A9E96DDA-4B73-40B1-8826-A899172EAF5C}" type="pres">
      <dgm:prSet presAssocID="{BE28D9D2-29A4-4FE7-B668-9C065D7A804B}" presName="space" presStyleCnt="0"/>
      <dgm:spPr/>
    </dgm:pt>
    <dgm:pt modelId="{879F61E4-FB6F-416B-B6A1-CFA6901C7889}" type="pres">
      <dgm:prSet presAssocID="{44B98F1D-8408-4E61-A705-DAFCC3BE204D}" presName="composite" presStyleCnt="0"/>
      <dgm:spPr/>
    </dgm:pt>
    <dgm:pt modelId="{694F65FD-8552-4D3A-B7DE-AB52550CF4F1}" type="pres">
      <dgm:prSet presAssocID="{44B98F1D-8408-4E61-A705-DAFCC3BE204D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E4C140BB-1FEF-4799-A260-B50AA3148F51}" type="pres">
      <dgm:prSet presAssocID="{44B98F1D-8408-4E61-A705-DAFCC3BE204D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12915F03-F03E-4464-8D72-51DE2CAA0764}" srcId="{8C01E737-67F7-4E3B-8FF2-426ACCBFB85B}" destId="{DB26C256-D976-4952-953D-C3344222BEDD}" srcOrd="1" destOrd="0" parTransId="{0717F214-5447-484C-86B2-83212F5F1220}" sibTransId="{B284507A-7DDD-4F70-BBE2-6C1FEE5DCB27}"/>
    <dgm:cxn modelId="{44789803-7F57-40C1-BB85-1CE5A96CAA82}" type="presOf" srcId="{A395EA65-22E3-4E6E-ACE4-B4FE51B1D3C7}" destId="{8A5D40EC-9739-4BAD-BC88-E86F728394F8}" srcOrd="0" destOrd="0" presId="urn:microsoft.com/office/officeart/2005/8/layout/hList1"/>
    <dgm:cxn modelId="{7B529708-F98F-4B6C-BFB1-5B463FB7545A}" srcId="{267C57A8-3B86-4209-9FEF-0E9D80C5D129}" destId="{7AB255D9-13EF-4DF2-95CD-15B98B30AE45}" srcOrd="2" destOrd="0" parTransId="{FE3D2EA6-ED83-4708-A573-51318CB2512F}" sibTransId="{32626B32-D463-4F18-9DF3-62A6CCCD584F}"/>
    <dgm:cxn modelId="{9F61DE0D-BCC0-4765-B5E0-24464EA453BA}" type="presOf" srcId="{1EE718A1-B95B-437D-97B0-6445442AFBD0}" destId="{FD605894-AF91-49B8-87D2-B3995469D195}" srcOrd="0" destOrd="1" presId="urn:microsoft.com/office/officeart/2005/8/layout/hList1"/>
    <dgm:cxn modelId="{C0610410-7F37-4EF2-8941-76B6FB355567}" srcId="{8C01E737-67F7-4E3B-8FF2-426ACCBFB85B}" destId="{D55FABBF-7FBA-4F69-982F-2E3D2EC1E628}" srcOrd="0" destOrd="0" parTransId="{4CE86889-AFF4-4E8C-A87B-BC64A73F0B80}" sibTransId="{DF8D4F81-1AD4-4325-AA1D-3FFEDABBF8D2}"/>
    <dgm:cxn modelId="{51CB6610-9528-49D9-8C55-CF981F5D0846}" srcId="{A395EA65-22E3-4E6E-ACE4-B4FE51B1D3C7}" destId="{9EA50C1C-A506-4AC0-B875-17C8AFE14A18}" srcOrd="2" destOrd="0" parTransId="{7754E4F3-E10A-4966-9E0D-329C6C60754C}" sibTransId="{B5B6B143-0EC5-40BF-ACF1-3890BC6FEB7C}"/>
    <dgm:cxn modelId="{20113119-18FF-43AA-9C66-10DD5B49101E}" type="presOf" srcId="{7AB255D9-13EF-4DF2-95CD-15B98B30AE45}" destId="{068C3E1F-E70E-4D8B-B4EB-060F9A0BE30F}" srcOrd="0" destOrd="2" presId="urn:microsoft.com/office/officeart/2005/8/layout/hList1"/>
    <dgm:cxn modelId="{C575991B-AA20-4D0C-AA5E-F84504549560}" type="presOf" srcId="{7EF132AA-F8B5-42CA-AC28-B71E04919C38}" destId="{068C3E1F-E70E-4D8B-B4EB-060F9A0BE30F}" srcOrd="0" destOrd="1" presId="urn:microsoft.com/office/officeart/2005/8/layout/hList1"/>
    <dgm:cxn modelId="{670CF41B-9DDC-4255-AB51-3C674C2664F5}" srcId="{A395EA65-22E3-4E6E-ACE4-B4FE51B1D3C7}" destId="{A6522DF1-DE40-4C44-990A-CC4F26DE7560}" srcOrd="1" destOrd="0" parTransId="{06B6690B-27D7-4990-879F-D6D87B3C6B7E}" sibTransId="{7D339544-F14C-45EA-AC25-4079F27C41C1}"/>
    <dgm:cxn modelId="{1D0F8D1C-B934-46F5-A6CC-60077A331E52}" type="presOf" srcId="{810E713B-9274-4F4F-AD95-D2950F534E05}" destId="{C92E78E6-8581-4D9E-BA0D-987A5D0AEF30}" srcOrd="0" destOrd="3" presId="urn:microsoft.com/office/officeart/2005/8/layout/hList1"/>
    <dgm:cxn modelId="{31ADF81E-8DF3-4DA9-8FDD-BED17E91363C}" type="presOf" srcId="{A6522DF1-DE40-4C44-990A-CC4F26DE7560}" destId="{57163DC6-7785-4052-9A68-4746B1842C05}" srcOrd="0" destOrd="1" presId="urn:microsoft.com/office/officeart/2005/8/layout/hList1"/>
    <dgm:cxn modelId="{B25C1B1F-939F-4DD4-9CEA-048044F9F773}" type="presOf" srcId="{9EA50C1C-A506-4AC0-B875-17C8AFE14A18}" destId="{57163DC6-7785-4052-9A68-4746B1842C05}" srcOrd="0" destOrd="2" presId="urn:microsoft.com/office/officeart/2005/8/layout/hList1"/>
    <dgm:cxn modelId="{39312C1F-E003-473B-AB65-DEA734F7EF37}" srcId="{4E12FE6D-B3DD-4CFE-B2BE-465AAA9E8FF5}" destId="{9AFBFC09-4C49-4593-821A-62A4E41A4020}" srcOrd="0" destOrd="0" parTransId="{C56C8958-1699-4215-B46A-0A473AB8F14F}" sibTransId="{F18509F8-D44F-44E8-9DCF-F3753287AF56}"/>
    <dgm:cxn modelId="{302B411F-B200-46BC-BCA9-73C0904B0582}" type="presOf" srcId="{DCF18B72-BD9A-416E-9485-B9A45014F2FE}" destId="{4B77B3ED-1554-4539-8840-76C905750FC4}" srcOrd="0" destOrd="2" presId="urn:microsoft.com/office/officeart/2005/8/layout/hList1"/>
    <dgm:cxn modelId="{DF510B20-B343-45EF-A346-724453EEFF1D}" srcId="{E6071C1A-D162-4241-A5F2-05FD83E50ED6}" destId="{CE84C3E0-4B39-4690-B530-F571936D8B50}" srcOrd="3" destOrd="0" parTransId="{22503C6F-5A76-4BBA-9928-CB4C39229F21}" sibTransId="{E9D27163-6D44-403F-859F-9D683D50529F}"/>
    <dgm:cxn modelId="{C0B32F22-C213-4CA9-AAF5-4D2EBDB4B46F}" srcId="{C4575AF1-5752-4B98-8AAE-F9F4F99F1CBB}" destId="{267C57A8-3B86-4209-9FEF-0E9D80C5D129}" srcOrd="3" destOrd="0" parTransId="{C11B1138-2420-4243-AE3F-EECE49B15DEB}" sibTransId="{F0C3345D-7A2A-4059-8929-50C695130D02}"/>
    <dgm:cxn modelId="{DC836029-2A4D-4287-AE27-31C6BB5B4DB6}" srcId="{4E12FE6D-B3DD-4CFE-B2BE-465AAA9E8FF5}" destId="{DCF18B72-BD9A-416E-9485-B9A45014F2FE}" srcOrd="2" destOrd="0" parTransId="{5DCE80B9-EF06-4EBE-BC14-71C6CBABE8B9}" sibTransId="{DD459627-1000-4EF6-B894-9BB63BFA558F}"/>
    <dgm:cxn modelId="{04E7012B-3BBB-4409-A813-D067D681517E}" srcId="{E6071C1A-D162-4241-A5F2-05FD83E50ED6}" destId="{99376833-5491-409C-9E88-E0AD870612A2}" srcOrd="2" destOrd="0" parTransId="{C1868D82-FCE1-447C-B118-3CBCAE6CB45C}" sibTransId="{DF16750E-C5DF-4CB0-81BB-2B96CEFBD8DC}"/>
    <dgm:cxn modelId="{B399DE2B-6129-4444-9A76-5B3E780A34F5}" type="presOf" srcId="{E6071C1A-D162-4241-A5F2-05FD83E50ED6}" destId="{07C968AA-8B95-4916-AAA8-D67DA93F7F19}" srcOrd="0" destOrd="0" presId="urn:microsoft.com/office/officeart/2005/8/layout/hList1"/>
    <dgm:cxn modelId="{290AFC33-1B8F-4496-95C2-B870CCF9F3AE}" srcId="{44B98F1D-8408-4E61-A705-DAFCC3BE204D}" destId="{268E9441-265E-4512-B035-D241E595D1D8}" srcOrd="0" destOrd="0" parTransId="{BA90BB4A-FFF9-43F5-9890-4218DDA71208}" sibTransId="{14061015-65BC-48E6-8E07-A8D9AA459D8D}"/>
    <dgm:cxn modelId="{329C5035-8B4C-44A7-9DF2-417C38FFB97F}" srcId="{C4575AF1-5752-4B98-8AAE-F9F4F99F1CBB}" destId="{8C01E737-67F7-4E3B-8FF2-426ACCBFB85B}" srcOrd="2" destOrd="0" parTransId="{1585DF3A-D0BB-4D04-BB2F-7B3804BFEB13}" sibTransId="{FD250D34-FCC1-48A0-9991-D5C6C93CFB57}"/>
    <dgm:cxn modelId="{B3C43F37-F4AA-46AA-94D8-990DC54EADBB}" type="presOf" srcId="{99376833-5491-409C-9E88-E0AD870612A2}" destId="{FD605894-AF91-49B8-87D2-B3995469D195}" srcOrd="0" destOrd="2" presId="urn:microsoft.com/office/officeart/2005/8/layout/hList1"/>
    <dgm:cxn modelId="{78CA115C-F4EF-4602-BF01-133C268E2934}" srcId="{E6071C1A-D162-4241-A5F2-05FD83E50ED6}" destId="{3E539468-62D6-458E-89CA-0E231C71B261}" srcOrd="5" destOrd="0" parTransId="{19CF5864-4944-4FA6-8794-FA650CCCF382}" sibTransId="{1A1511CE-1058-45F6-9353-D651EA3FAA33}"/>
    <dgm:cxn modelId="{BB96E15E-562B-4CE4-BA9D-0D79748C366A}" type="presOf" srcId="{94B1D4E1-73B6-479D-8C3C-28DEE305DFA2}" destId="{C92E78E6-8581-4D9E-BA0D-987A5D0AEF30}" srcOrd="0" destOrd="4" presId="urn:microsoft.com/office/officeart/2005/8/layout/hList1"/>
    <dgm:cxn modelId="{F9E0215F-BD05-4666-8D31-368C9EC9E6A6}" type="presOf" srcId="{7A2C3574-24D6-4944-8F28-C94F67F5AF1B}" destId="{068C3E1F-E70E-4D8B-B4EB-060F9A0BE30F}" srcOrd="0" destOrd="0" presId="urn:microsoft.com/office/officeart/2005/8/layout/hList1"/>
    <dgm:cxn modelId="{29F0EE64-505B-4EF5-999E-D570C5634424}" type="presOf" srcId="{CE84C3E0-4B39-4690-B530-F571936D8B50}" destId="{FD605894-AF91-49B8-87D2-B3995469D195}" srcOrd="0" destOrd="3" presId="urn:microsoft.com/office/officeart/2005/8/layout/hList1"/>
    <dgm:cxn modelId="{DA57FC65-6364-4F56-9F96-05D2D3DCE4E8}" type="presOf" srcId="{10A9E79A-9646-49FD-B6D5-170AD38F6680}" destId="{C92E78E6-8581-4D9E-BA0D-987A5D0AEF30}" srcOrd="0" destOrd="2" presId="urn:microsoft.com/office/officeart/2005/8/layout/hList1"/>
    <dgm:cxn modelId="{61252E66-D66C-4C57-8265-0570A99F8500}" srcId="{8C01E737-67F7-4E3B-8FF2-426ACCBFB85B}" destId="{810E713B-9274-4F4F-AD95-D2950F534E05}" srcOrd="3" destOrd="0" parTransId="{1D611C81-F4D4-4B52-9A5F-E34EE1CEFCE2}" sibTransId="{53F68189-B5A0-4786-AEE7-9D49E9FC4F35}"/>
    <dgm:cxn modelId="{61D30D6A-2B45-4F78-8E61-1BCF02B3C03C}" srcId="{C4575AF1-5752-4B98-8AAE-F9F4F99F1CBB}" destId="{E6071C1A-D162-4241-A5F2-05FD83E50ED6}" srcOrd="4" destOrd="0" parTransId="{4FAA42FB-A585-440B-A23C-8C95D956CB72}" sibTransId="{BE28D9D2-29A4-4FE7-B668-9C065D7A804B}"/>
    <dgm:cxn modelId="{AE2DF44A-5AB9-480A-8B8C-813868E847CD}" type="presOf" srcId="{44B98F1D-8408-4E61-A705-DAFCC3BE204D}" destId="{694F65FD-8552-4D3A-B7DE-AB52550CF4F1}" srcOrd="0" destOrd="0" presId="urn:microsoft.com/office/officeart/2005/8/layout/hList1"/>
    <dgm:cxn modelId="{E841EF4C-D9B6-4B31-B975-5543874CDFE1}" srcId="{267C57A8-3B86-4209-9FEF-0E9D80C5D129}" destId="{7A2C3574-24D6-4944-8F28-C94F67F5AF1B}" srcOrd="0" destOrd="0" parTransId="{0D73FF5D-94B5-4B1A-8C2B-1C070BF154D7}" sibTransId="{6D8FA74E-DCC9-4566-A4A7-9609DAC7CF91}"/>
    <dgm:cxn modelId="{BBF4F053-45C1-4AA6-BDF3-8C4D45ADBFF0}" srcId="{E6071C1A-D162-4241-A5F2-05FD83E50ED6}" destId="{1FF61158-25DF-4DAD-9FFC-DC671F88C8DF}" srcOrd="4" destOrd="0" parTransId="{6DD9DCD0-634F-4CFE-A542-44D5F1F87F39}" sibTransId="{554653D6-48A1-4894-AA11-5EEA412920DC}"/>
    <dgm:cxn modelId="{7FF69054-9BFD-4ECD-B1E1-404E1A4FD90D}" srcId="{C4575AF1-5752-4B98-8AAE-F9F4F99F1CBB}" destId="{4E12FE6D-B3DD-4CFE-B2BE-465AAA9E8FF5}" srcOrd="1" destOrd="0" parTransId="{1F296F32-1D98-45E8-AA17-E425F023CA16}" sibTransId="{B8335511-693B-496F-AF27-8F446C4AD49D}"/>
    <dgm:cxn modelId="{826AD78E-EDD3-4B88-A748-FB385145A8A6}" type="presOf" srcId="{8D376DDC-51DB-4B9C-BD78-023BAF1260F0}" destId="{E4C140BB-1FEF-4799-A260-B50AA3148F51}" srcOrd="0" destOrd="1" presId="urn:microsoft.com/office/officeart/2005/8/layout/hList1"/>
    <dgm:cxn modelId="{57C15E90-E558-44CB-BA2E-B7877730D5FE}" type="presOf" srcId="{3E539468-62D6-458E-89CA-0E231C71B261}" destId="{FD605894-AF91-49B8-87D2-B3995469D195}" srcOrd="0" destOrd="5" presId="urn:microsoft.com/office/officeart/2005/8/layout/hList1"/>
    <dgm:cxn modelId="{63FFB09D-9DBC-4525-8F22-6A742A4ACAFC}" srcId="{E6071C1A-D162-4241-A5F2-05FD83E50ED6}" destId="{1EE718A1-B95B-437D-97B0-6445442AFBD0}" srcOrd="1" destOrd="0" parTransId="{79F689ED-C81F-420C-9EB0-C1031785641A}" sibTransId="{C1491CC0-7806-4582-ADC3-E3FECA0C4C94}"/>
    <dgm:cxn modelId="{A7F1B3A1-5465-4D9F-8A73-BA20CB8B0230}" type="presOf" srcId="{267C57A8-3B86-4209-9FEF-0E9D80C5D129}" destId="{EACF650C-07AA-4B16-91DF-BCA415B1B224}" srcOrd="0" destOrd="0" presId="urn:microsoft.com/office/officeart/2005/8/layout/hList1"/>
    <dgm:cxn modelId="{004A09A3-DBBC-4E97-BF01-F228263EEC36}" type="presOf" srcId="{268E9441-265E-4512-B035-D241E595D1D8}" destId="{E4C140BB-1FEF-4799-A260-B50AA3148F51}" srcOrd="0" destOrd="0" presId="urn:microsoft.com/office/officeart/2005/8/layout/hList1"/>
    <dgm:cxn modelId="{0230F6A3-EB2E-41D5-B1FA-3DF1049522A9}" type="presOf" srcId="{D55FABBF-7FBA-4F69-982F-2E3D2EC1E628}" destId="{C92E78E6-8581-4D9E-BA0D-987A5D0AEF30}" srcOrd="0" destOrd="0" presId="urn:microsoft.com/office/officeart/2005/8/layout/hList1"/>
    <dgm:cxn modelId="{DD6170A6-FE87-4A0B-BEE7-C58C8226EFD6}" type="presOf" srcId="{DB26C256-D976-4952-953D-C3344222BEDD}" destId="{C92E78E6-8581-4D9E-BA0D-987A5D0AEF30}" srcOrd="0" destOrd="1" presId="urn:microsoft.com/office/officeart/2005/8/layout/hList1"/>
    <dgm:cxn modelId="{7BC7C3A8-9C25-417A-B031-30BF491F5050}" srcId="{4E12FE6D-B3DD-4CFE-B2BE-465AAA9E8FF5}" destId="{B79C0097-C031-47BB-8C6A-A9462F6EB63A}" srcOrd="1" destOrd="0" parTransId="{B6AAC6D3-4663-40A2-AAB2-D6E7945DB226}" sibTransId="{9121BF27-D8EB-4AC0-B4FB-9DDF9FB9AAAE}"/>
    <dgm:cxn modelId="{282DB1AA-948C-4A57-85F3-0DEA84BC94BE}" type="presOf" srcId="{441B6D65-9C6C-467B-811E-9487BCDA467D}" destId="{57163DC6-7785-4052-9A68-4746B1842C05}" srcOrd="0" destOrd="0" presId="urn:microsoft.com/office/officeart/2005/8/layout/hList1"/>
    <dgm:cxn modelId="{26536FB1-FE8F-45D0-9F20-BBCF2721194F}" srcId="{44B98F1D-8408-4E61-A705-DAFCC3BE204D}" destId="{8D376DDC-51DB-4B9C-BD78-023BAF1260F0}" srcOrd="1" destOrd="0" parTransId="{3AC0D111-9C59-404B-8F6C-C5F7FEC172C6}" sibTransId="{16E4854B-0C65-4142-B2D7-05D177C2BF89}"/>
    <dgm:cxn modelId="{119358B3-288A-4297-B759-178057DC6A14}" type="presOf" srcId="{C4575AF1-5752-4B98-8AAE-F9F4F99F1CBB}" destId="{38225173-DB6D-4BF7-9810-4FAC11F1483D}" srcOrd="0" destOrd="0" presId="urn:microsoft.com/office/officeart/2005/8/layout/hList1"/>
    <dgm:cxn modelId="{AF91AABB-B973-4B97-80F9-EF60F1C90952}" type="presOf" srcId="{8C01E737-67F7-4E3B-8FF2-426ACCBFB85B}" destId="{0432E10B-5488-45AA-AE40-4A0854CFB581}" srcOrd="0" destOrd="0" presId="urn:microsoft.com/office/officeart/2005/8/layout/hList1"/>
    <dgm:cxn modelId="{2481F8C2-1D4F-4B1A-9690-2EC203B19303}" srcId="{8C01E737-67F7-4E3B-8FF2-426ACCBFB85B}" destId="{94B1D4E1-73B6-479D-8C3C-28DEE305DFA2}" srcOrd="4" destOrd="0" parTransId="{8F28D031-57D5-46C5-949F-EADA49E60882}" sibTransId="{863689D7-50B7-484A-899B-1C22AA7F13BD}"/>
    <dgm:cxn modelId="{13800EC3-FD7B-4216-BD26-CC67742DA049}" type="presOf" srcId="{9AFBFC09-4C49-4593-821A-62A4E41A4020}" destId="{4B77B3ED-1554-4539-8840-76C905750FC4}" srcOrd="0" destOrd="0" presId="urn:microsoft.com/office/officeart/2005/8/layout/hList1"/>
    <dgm:cxn modelId="{DEC43DC5-921D-4284-A88C-A946031DA6DE}" type="presOf" srcId="{4E12FE6D-B3DD-4CFE-B2BE-465AAA9E8FF5}" destId="{95860403-C6BE-4744-9738-5F9958391537}" srcOrd="0" destOrd="0" presId="urn:microsoft.com/office/officeart/2005/8/layout/hList1"/>
    <dgm:cxn modelId="{D6EF51C8-1182-4705-BB18-CE217390E996}" srcId="{8C01E737-67F7-4E3B-8FF2-426ACCBFB85B}" destId="{10A9E79A-9646-49FD-B6D5-170AD38F6680}" srcOrd="2" destOrd="0" parTransId="{B4716E6C-ABC8-4A4C-B3BA-C7964981D456}" sibTransId="{B5A03041-8050-4E43-9945-24B910899D8F}"/>
    <dgm:cxn modelId="{6054A8DA-E994-4D49-8CDD-2BD25D909DC2}" srcId="{267C57A8-3B86-4209-9FEF-0E9D80C5D129}" destId="{7EF132AA-F8B5-42CA-AC28-B71E04919C38}" srcOrd="1" destOrd="0" parTransId="{C370128B-62A1-44A7-B1D1-E2882EE36778}" sibTransId="{64EF2EA2-3027-4B8E-9AB8-7359A9E10391}"/>
    <dgm:cxn modelId="{F98EA7DB-254A-4FDF-B0A8-34AAA3790E72}" type="presOf" srcId="{B79C0097-C031-47BB-8C6A-A9462F6EB63A}" destId="{4B77B3ED-1554-4539-8840-76C905750FC4}" srcOrd="0" destOrd="1" presId="urn:microsoft.com/office/officeart/2005/8/layout/hList1"/>
    <dgm:cxn modelId="{E3AE8CDD-8219-4D89-9667-26C0F9D5D70D}" srcId="{A395EA65-22E3-4E6E-ACE4-B4FE51B1D3C7}" destId="{441B6D65-9C6C-467B-811E-9487BCDA467D}" srcOrd="0" destOrd="0" parTransId="{F0C05550-B3EA-4BA8-BF33-DDFD36A890E4}" sibTransId="{59943111-85CD-47BF-882F-466BDCA640F0}"/>
    <dgm:cxn modelId="{4D3B5DE0-8691-457F-9A8D-DAF6EC9A1493}" srcId="{C4575AF1-5752-4B98-8AAE-F9F4F99F1CBB}" destId="{44B98F1D-8408-4E61-A705-DAFCC3BE204D}" srcOrd="5" destOrd="0" parTransId="{7D5CA324-A460-495B-A692-B92322441A99}" sibTransId="{6D0FCD49-B2CD-4277-A715-7461F679D059}"/>
    <dgm:cxn modelId="{6C3A3CE1-9D82-4512-9FD4-6A541A1360DE}" type="presOf" srcId="{1FF61158-25DF-4DAD-9FFC-DC671F88C8DF}" destId="{FD605894-AF91-49B8-87D2-B3995469D195}" srcOrd="0" destOrd="4" presId="urn:microsoft.com/office/officeart/2005/8/layout/hList1"/>
    <dgm:cxn modelId="{E31C38E7-361E-44A0-9170-C7E479461A32}" srcId="{E6071C1A-D162-4241-A5F2-05FD83E50ED6}" destId="{F7FF3A4B-D2B6-48DB-BBA1-BFF79ECF29FB}" srcOrd="0" destOrd="0" parTransId="{02348295-91FD-463E-B3CA-F40A48ECDF16}" sibTransId="{77AA9008-A2F8-4430-BC1A-C83B8AFBAB70}"/>
    <dgm:cxn modelId="{330EC6F3-1334-4711-828D-3E27EC1CFDDD}" srcId="{C4575AF1-5752-4B98-8AAE-F9F4F99F1CBB}" destId="{A395EA65-22E3-4E6E-ACE4-B4FE51B1D3C7}" srcOrd="0" destOrd="0" parTransId="{5CA3A041-6CD5-4B66-A324-46A33F2B3036}" sibTransId="{8B165269-A0FB-4997-9622-DEDD451274DD}"/>
    <dgm:cxn modelId="{F5FF72FD-C98B-4A83-BC2F-BC490A6538A2}" type="presOf" srcId="{F7FF3A4B-D2B6-48DB-BBA1-BFF79ECF29FB}" destId="{FD605894-AF91-49B8-87D2-B3995469D195}" srcOrd="0" destOrd="0" presId="urn:microsoft.com/office/officeart/2005/8/layout/hList1"/>
    <dgm:cxn modelId="{4CDB74D4-00AC-4199-91BB-4FCDAF5C49F2}" type="presParOf" srcId="{38225173-DB6D-4BF7-9810-4FAC11F1483D}" destId="{EA5018F3-6D89-4036-9044-73039BA9BE82}" srcOrd="0" destOrd="0" presId="urn:microsoft.com/office/officeart/2005/8/layout/hList1"/>
    <dgm:cxn modelId="{710F6548-FF1C-47E6-BEBC-0D07A298621C}" type="presParOf" srcId="{EA5018F3-6D89-4036-9044-73039BA9BE82}" destId="{8A5D40EC-9739-4BAD-BC88-E86F728394F8}" srcOrd="0" destOrd="0" presId="urn:microsoft.com/office/officeart/2005/8/layout/hList1"/>
    <dgm:cxn modelId="{2740EEA7-6214-487F-A0F8-52131BF24789}" type="presParOf" srcId="{EA5018F3-6D89-4036-9044-73039BA9BE82}" destId="{57163DC6-7785-4052-9A68-4746B1842C05}" srcOrd="1" destOrd="0" presId="urn:microsoft.com/office/officeart/2005/8/layout/hList1"/>
    <dgm:cxn modelId="{5E8E635A-9225-4B25-BD8A-25FBC1B882C1}" type="presParOf" srcId="{38225173-DB6D-4BF7-9810-4FAC11F1483D}" destId="{AC6C6BA3-6CE3-4993-A295-27EE2D7830EB}" srcOrd="1" destOrd="0" presId="urn:microsoft.com/office/officeart/2005/8/layout/hList1"/>
    <dgm:cxn modelId="{F8806F5C-A474-4774-9731-C195974A7E2E}" type="presParOf" srcId="{38225173-DB6D-4BF7-9810-4FAC11F1483D}" destId="{6B2602F8-913B-4CB6-BEAA-04F070CA9FD6}" srcOrd="2" destOrd="0" presId="urn:microsoft.com/office/officeart/2005/8/layout/hList1"/>
    <dgm:cxn modelId="{C019F923-98AA-4CDE-A048-128478D9FDD7}" type="presParOf" srcId="{6B2602F8-913B-4CB6-BEAA-04F070CA9FD6}" destId="{95860403-C6BE-4744-9738-5F9958391537}" srcOrd="0" destOrd="0" presId="urn:microsoft.com/office/officeart/2005/8/layout/hList1"/>
    <dgm:cxn modelId="{D98ED573-DC5E-477B-80EA-24B53D9FB859}" type="presParOf" srcId="{6B2602F8-913B-4CB6-BEAA-04F070CA9FD6}" destId="{4B77B3ED-1554-4539-8840-76C905750FC4}" srcOrd="1" destOrd="0" presId="urn:microsoft.com/office/officeart/2005/8/layout/hList1"/>
    <dgm:cxn modelId="{CCD81DC1-1901-4907-86ED-3BEBD6AB0B3B}" type="presParOf" srcId="{38225173-DB6D-4BF7-9810-4FAC11F1483D}" destId="{4ABC29C3-3945-4114-ACCD-60B505E691A0}" srcOrd="3" destOrd="0" presId="urn:microsoft.com/office/officeart/2005/8/layout/hList1"/>
    <dgm:cxn modelId="{3E59FCD6-2F74-4A38-99DB-230E2A7DF8A5}" type="presParOf" srcId="{38225173-DB6D-4BF7-9810-4FAC11F1483D}" destId="{3A42BD1A-EF9F-4CD4-943A-B2BB48BC09BA}" srcOrd="4" destOrd="0" presId="urn:microsoft.com/office/officeart/2005/8/layout/hList1"/>
    <dgm:cxn modelId="{FC6259A0-7478-4AA4-AACF-0ACF8B4B18D7}" type="presParOf" srcId="{3A42BD1A-EF9F-4CD4-943A-B2BB48BC09BA}" destId="{0432E10B-5488-45AA-AE40-4A0854CFB581}" srcOrd="0" destOrd="0" presId="urn:microsoft.com/office/officeart/2005/8/layout/hList1"/>
    <dgm:cxn modelId="{B44F7672-45A3-45F6-83B0-33304FA680D4}" type="presParOf" srcId="{3A42BD1A-EF9F-4CD4-943A-B2BB48BC09BA}" destId="{C92E78E6-8581-4D9E-BA0D-987A5D0AEF30}" srcOrd="1" destOrd="0" presId="urn:microsoft.com/office/officeart/2005/8/layout/hList1"/>
    <dgm:cxn modelId="{81176148-B83B-4843-9D80-E02200E03816}" type="presParOf" srcId="{38225173-DB6D-4BF7-9810-4FAC11F1483D}" destId="{8EBC08CE-38B4-4A33-8F42-CFAB470BC5DC}" srcOrd="5" destOrd="0" presId="urn:microsoft.com/office/officeart/2005/8/layout/hList1"/>
    <dgm:cxn modelId="{FC337241-64D3-4CD2-8220-03BF350AB0D0}" type="presParOf" srcId="{38225173-DB6D-4BF7-9810-4FAC11F1483D}" destId="{C2068337-FDB4-42FF-990D-9DB5C972F4F3}" srcOrd="6" destOrd="0" presId="urn:microsoft.com/office/officeart/2005/8/layout/hList1"/>
    <dgm:cxn modelId="{4391D3FB-FD7C-40FD-B141-1774E1331028}" type="presParOf" srcId="{C2068337-FDB4-42FF-990D-9DB5C972F4F3}" destId="{EACF650C-07AA-4B16-91DF-BCA415B1B224}" srcOrd="0" destOrd="0" presId="urn:microsoft.com/office/officeart/2005/8/layout/hList1"/>
    <dgm:cxn modelId="{E8411850-ECB4-43D4-BD9C-D7F03DD70450}" type="presParOf" srcId="{C2068337-FDB4-42FF-990D-9DB5C972F4F3}" destId="{068C3E1F-E70E-4D8B-B4EB-060F9A0BE30F}" srcOrd="1" destOrd="0" presId="urn:microsoft.com/office/officeart/2005/8/layout/hList1"/>
    <dgm:cxn modelId="{9DD380F6-38D1-426D-946D-97C22A8D5D0A}" type="presParOf" srcId="{38225173-DB6D-4BF7-9810-4FAC11F1483D}" destId="{DD2E852C-55E5-420A-83FD-6CBB74EBE2FC}" srcOrd="7" destOrd="0" presId="urn:microsoft.com/office/officeart/2005/8/layout/hList1"/>
    <dgm:cxn modelId="{3E17240B-7ED1-431D-9DF6-7D75A1FFDDF2}" type="presParOf" srcId="{38225173-DB6D-4BF7-9810-4FAC11F1483D}" destId="{548DE0A0-560D-4289-860D-4CDB628B8F81}" srcOrd="8" destOrd="0" presId="urn:microsoft.com/office/officeart/2005/8/layout/hList1"/>
    <dgm:cxn modelId="{30E26584-E679-4A39-8656-06693D347967}" type="presParOf" srcId="{548DE0A0-560D-4289-860D-4CDB628B8F81}" destId="{07C968AA-8B95-4916-AAA8-D67DA93F7F19}" srcOrd="0" destOrd="0" presId="urn:microsoft.com/office/officeart/2005/8/layout/hList1"/>
    <dgm:cxn modelId="{F3ACD3B5-7166-4B6D-9A53-B8CA21F31E3D}" type="presParOf" srcId="{548DE0A0-560D-4289-860D-4CDB628B8F81}" destId="{FD605894-AF91-49B8-87D2-B3995469D195}" srcOrd="1" destOrd="0" presId="urn:microsoft.com/office/officeart/2005/8/layout/hList1"/>
    <dgm:cxn modelId="{E8DCF5EE-D2AB-4E6A-B810-E477E9E016F8}" type="presParOf" srcId="{38225173-DB6D-4BF7-9810-4FAC11F1483D}" destId="{A9E96DDA-4B73-40B1-8826-A899172EAF5C}" srcOrd="9" destOrd="0" presId="urn:microsoft.com/office/officeart/2005/8/layout/hList1"/>
    <dgm:cxn modelId="{0CAE0086-FF9B-461E-B9BF-FF972B1E8F44}" type="presParOf" srcId="{38225173-DB6D-4BF7-9810-4FAC11F1483D}" destId="{879F61E4-FB6F-416B-B6A1-CFA6901C7889}" srcOrd="10" destOrd="0" presId="urn:microsoft.com/office/officeart/2005/8/layout/hList1"/>
    <dgm:cxn modelId="{FE4F2F53-C1F8-4445-B1A0-E1DA13CE0BA7}" type="presParOf" srcId="{879F61E4-FB6F-416B-B6A1-CFA6901C7889}" destId="{694F65FD-8552-4D3A-B7DE-AB52550CF4F1}" srcOrd="0" destOrd="0" presId="urn:microsoft.com/office/officeart/2005/8/layout/hList1"/>
    <dgm:cxn modelId="{12E3B516-CB96-4A12-8E58-EA13376E730C}" type="presParOf" srcId="{879F61E4-FB6F-416B-B6A1-CFA6901C7889}" destId="{E4C140BB-1FEF-4799-A260-B50AA3148F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D40EC-9739-4BAD-BC88-E86F728394F8}">
      <dsp:nvSpPr>
        <dsp:cNvPr id="0" name=""/>
        <dsp:cNvSpPr/>
      </dsp:nvSpPr>
      <dsp:spPr>
        <a:xfrm>
          <a:off x="3423" y="1026916"/>
          <a:ext cx="1818679" cy="7274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Report types</a:t>
          </a:r>
        </a:p>
      </dsp:txBody>
      <dsp:txXfrm>
        <a:off x="3423" y="1026916"/>
        <a:ext cx="1818679" cy="727471"/>
      </dsp:txXfrm>
    </dsp:sp>
    <dsp:sp modelId="{57163DC6-7785-4052-9A68-4746B1842C05}">
      <dsp:nvSpPr>
        <dsp:cNvPr id="0" name=""/>
        <dsp:cNvSpPr/>
      </dsp:nvSpPr>
      <dsp:spPr>
        <a:xfrm>
          <a:off x="3423" y="1754387"/>
          <a:ext cx="1818679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10 RAIB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11 detailed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16 brief</a:t>
          </a:r>
        </a:p>
      </dsp:txBody>
      <dsp:txXfrm>
        <a:off x="3423" y="1754387"/>
        <a:ext cx="1818679" cy="2854800"/>
      </dsp:txXfrm>
    </dsp:sp>
    <dsp:sp modelId="{95860403-C6BE-4744-9738-5F9958391537}">
      <dsp:nvSpPr>
        <dsp:cNvPr id="0" name=""/>
        <dsp:cNvSpPr/>
      </dsp:nvSpPr>
      <dsp:spPr>
        <a:xfrm>
          <a:off x="2076717" y="1026916"/>
          <a:ext cx="1818679" cy="7274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Freight type</a:t>
          </a:r>
        </a:p>
      </dsp:txBody>
      <dsp:txXfrm>
        <a:off x="2076717" y="1026916"/>
        <a:ext cx="1818679" cy="727471"/>
      </dsp:txXfrm>
    </dsp:sp>
    <dsp:sp modelId="{4B77B3ED-1554-4539-8840-76C905750FC4}">
      <dsp:nvSpPr>
        <dsp:cNvPr id="0" name=""/>
        <dsp:cNvSpPr/>
      </dsp:nvSpPr>
      <dsp:spPr>
        <a:xfrm>
          <a:off x="2076717" y="1754387"/>
          <a:ext cx="1818679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13 intermodal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8 bulk /aggregate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6 miscellaneous</a:t>
          </a:r>
        </a:p>
      </dsp:txBody>
      <dsp:txXfrm>
        <a:off x="2076717" y="1754387"/>
        <a:ext cx="1818679" cy="2854800"/>
      </dsp:txXfrm>
    </dsp:sp>
    <dsp:sp modelId="{0432E10B-5488-45AA-AE40-4A0854CFB581}">
      <dsp:nvSpPr>
        <dsp:cNvPr id="0" name=""/>
        <dsp:cNvSpPr/>
      </dsp:nvSpPr>
      <dsp:spPr>
        <a:xfrm>
          <a:off x="4150012" y="1026916"/>
          <a:ext cx="1818679" cy="7274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Failure type</a:t>
          </a:r>
        </a:p>
      </dsp:txBody>
      <dsp:txXfrm>
        <a:off x="4150012" y="1026916"/>
        <a:ext cx="1818679" cy="727471"/>
      </dsp:txXfrm>
    </dsp:sp>
    <dsp:sp modelId="{C92E78E6-8581-4D9E-BA0D-987A5D0AEF30}">
      <dsp:nvSpPr>
        <dsp:cNvPr id="0" name=""/>
        <dsp:cNvSpPr/>
      </dsp:nvSpPr>
      <dsp:spPr>
        <a:xfrm>
          <a:off x="4150012" y="1754387"/>
          <a:ext cx="1818679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14 wagon brakes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 loco brakes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 other brake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7 other wagon issues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 SPAD</a:t>
          </a:r>
        </a:p>
      </dsp:txBody>
      <dsp:txXfrm>
        <a:off x="4150012" y="1754387"/>
        <a:ext cx="1818679" cy="2854800"/>
      </dsp:txXfrm>
    </dsp:sp>
    <dsp:sp modelId="{EACF650C-07AA-4B16-91DF-BCA415B1B224}">
      <dsp:nvSpPr>
        <dsp:cNvPr id="0" name=""/>
        <dsp:cNvSpPr/>
      </dsp:nvSpPr>
      <dsp:spPr>
        <a:xfrm>
          <a:off x="6223307" y="1026916"/>
          <a:ext cx="1818679" cy="7274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Point of identification</a:t>
          </a:r>
        </a:p>
      </dsp:txBody>
      <dsp:txXfrm>
        <a:off x="6223307" y="1026916"/>
        <a:ext cx="1818679" cy="727471"/>
      </dsp:txXfrm>
    </dsp:sp>
    <dsp:sp modelId="{068C3E1F-E70E-4D8B-B4EB-060F9A0BE30F}">
      <dsp:nvSpPr>
        <dsp:cNvPr id="0" name=""/>
        <dsp:cNvSpPr/>
      </dsp:nvSpPr>
      <dsp:spPr>
        <a:xfrm>
          <a:off x="6223307" y="1754387"/>
          <a:ext cx="1818679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 before departure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 on arrival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 on the network</a:t>
          </a:r>
        </a:p>
      </dsp:txBody>
      <dsp:txXfrm>
        <a:off x="6223307" y="1754387"/>
        <a:ext cx="1818679" cy="2854800"/>
      </dsp:txXfrm>
    </dsp:sp>
    <dsp:sp modelId="{07C968AA-8B95-4916-AAA8-D67DA93F7F19}">
      <dsp:nvSpPr>
        <dsp:cNvPr id="0" name=""/>
        <dsp:cNvSpPr/>
      </dsp:nvSpPr>
      <dsp:spPr>
        <a:xfrm>
          <a:off x="8296602" y="1026916"/>
          <a:ext cx="1818679" cy="7274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Outcome</a:t>
          </a:r>
        </a:p>
      </dsp:txBody>
      <dsp:txXfrm>
        <a:off x="8296602" y="1026916"/>
        <a:ext cx="1818679" cy="727471"/>
      </dsp:txXfrm>
    </dsp:sp>
    <dsp:sp modelId="{FD605894-AF91-49B8-87D2-B3995469D195}">
      <dsp:nvSpPr>
        <dsp:cNvPr id="0" name=""/>
        <dsp:cNvSpPr/>
      </dsp:nvSpPr>
      <dsp:spPr>
        <a:xfrm>
          <a:off x="8296602" y="1754387"/>
          <a:ext cx="1818679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14 no or minor (wheelset) damage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 derailments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 collision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 wagon runaways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 SPADs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 wagon door issue</a:t>
          </a:r>
        </a:p>
      </dsp:txBody>
      <dsp:txXfrm>
        <a:off x="8296602" y="1754387"/>
        <a:ext cx="1818679" cy="2854800"/>
      </dsp:txXfrm>
    </dsp:sp>
    <dsp:sp modelId="{694F65FD-8552-4D3A-B7DE-AB52550CF4F1}">
      <dsp:nvSpPr>
        <dsp:cNvPr id="0" name=""/>
        <dsp:cNvSpPr/>
      </dsp:nvSpPr>
      <dsp:spPr>
        <a:xfrm>
          <a:off x="10369897" y="1026916"/>
          <a:ext cx="1818679" cy="7274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High-level pathway</a:t>
          </a:r>
        </a:p>
      </dsp:txBody>
      <dsp:txXfrm>
        <a:off x="10369897" y="1026916"/>
        <a:ext cx="1818679" cy="727471"/>
      </dsp:txXfrm>
    </dsp:sp>
    <dsp:sp modelId="{E4C140BB-1FEF-4799-A260-B50AA3148F51}">
      <dsp:nvSpPr>
        <dsp:cNvPr id="0" name=""/>
        <dsp:cNvSpPr/>
      </dsp:nvSpPr>
      <dsp:spPr>
        <a:xfrm>
          <a:off x="10369897" y="1754387"/>
          <a:ext cx="1818679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16 Human performance failure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11 Mechanical failure but enabled / exacerbated by human performance failure</a:t>
          </a:r>
        </a:p>
      </dsp:txBody>
      <dsp:txXfrm>
        <a:off x="10369897" y="1754387"/>
        <a:ext cx="1818679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65DCB-3F2C-4C28-B894-66B7DFEF7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A756A-A157-4887-BED3-251070293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5E871-1079-4E9C-A0B2-91DC977D4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D99D-AE32-4349-A8D1-E723BF5CE95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9B3C0-C37B-402B-B1AB-35F22E48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646B-76D6-4594-BBA5-A07713287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C17-0C66-4D91-BEE0-61C2E5F78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57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1E38D-60D1-4425-9BDE-7220B57A3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BF362-8CF3-4C20-BEB6-A3608CE06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0BF25-AF9B-4593-8CA9-1173184B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D99D-AE32-4349-A8D1-E723BF5CE95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2952A-1A4D-4986-94EE-45D9DF9D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AE7B4-ABA0-45FE-BBF5-B49C9EA9A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C17-0C66-4D91-BEE0-61C2E5F78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53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EE9B32-5C1F-4E93-955D-E341D1A8FA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B7851-5BEB-4555-9792-82E26B20F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CE253-0CCE-4E3F-8940-E41D3169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D99D-AE32-4349-A8D1-E723BF5CE95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7B04A-1E17-4141-98A3-7303C0BF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A5162-7B72-46E0-877B-67BAD8E0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C17-0C66-4D91-BEE0-61C2E5F78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21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C0277-6BF8-40CC-8950-DBA17DAE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8FDE7-7C93-4C35-9B8A-F467B5345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31459-D30D-402F-9332-61AFCCC20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D99D-AE32-4349-A8D1-E723BF5CE95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E43C9-BDF4-426E-9666-E2A961D8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15695-B046-4162-8F40-162F5F89F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C17-0C66-4D91-BEE0-61C2E5F78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97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775D5-6D0C-429A-9150-5282416A8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C6E82-5C56-44AF-9815-81068A32A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FC08F-0FD6-4D5F-A222-7086D2078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D99D-AE32-4349-A8D1-E723BF5CE95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A1BDE-932A-4621-8ECB-71C28592F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B41AC-301F-40A0-B81A-9EAC5965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C17-0C66-4D91-BEE0-61C2E5F78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03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C292C-9A36-4DE5-9039-C0B2099BA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894D1-8962-4E81-B460-1C236BB4C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70844-FD8C-4464-941E-F8492A5A0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4DEF8-BBCE-4285-A04A-D83BE2AE9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D99D-AE32-4349-A8D1-E723BF5CE95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1FE03-B3BE-4152-8597-6FD02E0EF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D7605-2F8B-4136-ADB6-8CC5FCA3B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C17-0C66-4D91-BEE0-61C2E5F78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37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16451-0991-4E09-BEDB-991C2E57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C1FD6-3BEA-4123-B599-0D242F71B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0BAD8-2A53-4F9A-8420-9E076EC12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FB92F8-FC3D-446C-8EEA-A552956C6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233FC1-4B55-4032-AF59-E60E75A09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463C5A-6280-4C03-9F9E-F0F8C5D95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D99D-AE32-4349-A8D1-E723BF5CE95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0CD49C-41B3-4FA1-8708-6413DB7B5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044F17-1ED6-4A13-862E-E38657D85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C17-0C66-4D91-BEE0-61C2E5F78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77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047F2-80A6-4786-BC97-ABDF7CAAF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102F35-447A-414E-83C3-44835B74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D99D-AE32-4349-A8D1-E723BF5CE95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A4DAF-54DE-442D-90FC-660196E00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997D82-7113-439C-A10B-AE1286293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C17-0C66-4D91-BEE0-61C2E5F78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24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9221DB-D3F2-42C8-A458-C130395E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D99D-AE32-4349-A8D1-E723BF5CE95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B6992-67D3-4949-BD61-C9551C939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BB26B-CEDD-4FF4-9C26-96938E181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C17-0C66-4D91-BEE0-61C2E5F78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34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0BA7-C7AA-4316-81FC-5D523807D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5209-AA0E-401B-8A33-42C3A687E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9B705-D032-4076-9F25-16B0C6A4F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A0891-F019-49A5-829E-8A389FAF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D99D-AE32-4349-A8D1-E723BF5CE95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4C107-FF89-46F9-BF99-6A27FD59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7F8D2-67DA-40FC-AB62-5023953D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C17-0C66-4D91-BEE0-61C2E5F78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519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FDC48-1586-4219-9E0E-33875C39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84449E-8B48-4756-A3D6-5BDB4C941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ABDA9-BAFB-43ED-812C-F5E8D1EA4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8D11E8-8CB4-4D34-8AC9-DF1FD0D3D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D99D-AE32-4349-A8D1-E723BF5CE95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B769A-E027-42FC-A969-025C38797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14F2E-F88A-43A8-AF2E-1A79EEC6F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C17-0C66-4D91-BEE0-61C2E5F78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06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FFCAA0-0623-42E5-8602-8429FDAC6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2638"/>
            <a:ext cx="10515600" cy="76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8D8C9-7FB4-44C7-B040-D9B895739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20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23DE5-32FF-4670-895D-99A74F98B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7D99D-AE32-4349-A8D1-E723BF5CE95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DC38E-9C5F-48B5-B2C9-3A05F6AC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0033C-6F4B-479E-87D6-009D4D296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A2C17-0C66-4D91-BEE0-61C2E5F7843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Newcastle University – Logos Download">
            <a:extLst>
              <a:ext uri="{FF2B5EF4-FFF2-40B4-BE49-F238E27FC236}">
                <a16:creationId xmlns:a16="http://schemas.microsoft.com/office/drawing/2014/main" id="{E44AC106-1E0A-40D7-B4FC-62F12F741B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6" y="6178031"/>
            <a:ext cx="1650966" cy="54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49" y="6178031"/>
            <a:ext cx="1210769" cy="5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preview">
            <a:extLst>
              <a:ext uri="{FF2B5EF4-FFF2-40B4-BE49-F238E27FC236}">
                <a16:creationId xmlns:a16="http://schemas.microsoft.com/office/drawing/2014/main" id="{133CB8ED-D3E9-4D5F-B3BB-75FD680ADC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51" y="6178031"/>
            <a:ext cx="1295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43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Derailed" panose="020B05030301010600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erailed" panose="020B050303010106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erailed" panose="020B05030301010600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erailed" panose="020B05030301010600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Derailed" panose="020B05030301010600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Derailed" panose="020B050303010106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956" y="814037"/>
            <a:ext cx="4971011" cy="2387600"/>
          </a:xfrm>
        </p:spPr>
        <p:txBody>
          <a:bodyPr>
            <a:noAutofit/>
          </a:bodyPr>
          <a:lstStyle/>
          <a:p>
            <a:r>
              <a:rPr lang="en-GB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STRUCTURED INCIDENT ANALYSIS OF HUMAN PERFORMANCE IN</a:t>
            </a:r>
            <a:br>
              <a:rPr lang="en-GB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FREIGHT TRAIN PREPARATION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945" y="3293712"/>
            <a:ext cx="5769032" cy="2183620"/>
          </a:xfrm>
        </p:spPr>
        <p:txBody>
          <a:bodyPr>
            <a:normAutofit/>
          </a:bodyPr>
          <a:lstStyle/>
          <a:p>
            <a:r>
              <a:rPr lang="en-GB" sz="1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 David Golightly, Lecturer in Human-Systems Integration, Newcastle University</a:t>
            </a:r>
          </a:p>
          <a:p>
            <a:r>
              <a:rPr lang="en-GB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James Lonergan, Rail Safety and Standards Board (RSSB)</a:t>
            </a:r>
          </a:p>
          <a:p>
            <a:r>
              <a:rPr lang="en-GB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David Ethell, David Ethell Consulting</a:t>
            </a:r>
          </a:p>
          <a:p>
            <a:r>
              <a:rPr lang="en-GB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Huw Gibson, RSSB (now </a:t>
            </a:r>
            <a:r>
              <a:rPr lang="en-GB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Trimetis</a:t>
            </a:r>
            <a:r>
              <a:rPr lang="en-GB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r>
              <a:rPr lang="en-GB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Dougie Hill, RSSB</a:t>
            </a:r>
          </a:p>
          <a:p>
            <a:endParaRPr lang="en-GB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A6982-E0DC-45E8-A235-55F067D1C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075389" y="865368"/>
            <a:ext cx="3417786" cy="4815436"/>
          </a:xfrm>
          <a:prstGeom prst="rect">
            <a:avLst/>
          </a:prstGeom>
        </p:spPr>
      </p:pic>
      <p:pic>
        <p:nvPicPr>
          <p:cNvPr id="2050" name="Picture 2" descr="No alternative text description for this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564" y="-350385"/>
            <a:ext cx="4815436" cy="266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No alternative text description for this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564" y="4385522"/>
            <a:ext cx="4815436" cy="299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213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Follow-on work, and outstanding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02339"/>
          </a:xfr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</a:t>
            </a:r>
          </a:p>
          <a:p>
            <a:pPr lvl="1"/>
            <a:r>
              <a:rPr lang="en-GB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Confirmation through interviews and surveys of freight staff</a:t>
            </a:r>
          </a:p>
          <a:p>
            <a:pPr lvl="1"/>
            <a:r>
              <a:rPr lang="en-GB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Confirmation through comparison with Six Sigma</a:t>
            </a:r>
          </a:p>
          <a:p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Ongoing</a:t>
            </a:r>
          </a:p>
          <a:p>
            <a:pPr lvl="1"/>
            <a:r>
              <a:rPr lang="en-GB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Observations of</a:t>
            </a:r>
          </a:p>
          <a:p>
            <a:pPr lvl="2"/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 complexity</a:t>
            </a:r>
          </a:p>
          <a:p>
            <a:pPr lvl="2"/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Ground staff planning and workload</a:t>
            </a:r>
          </a:p>
          <a:p>
            <a:pPr lvl="2"/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Maintenance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02339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questions</a:t>
            </a:r>
          </a:p>
          <a:p>
            <a:pPr lvl="1"/>
            <a:r>
              <a:rPr lang="en-GB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 quality, and incident training</a:t>
            </a:r>
          </a:p>
          <a:p>
            <a:pPr lvl="1"/>
            <a:r>
              <a:rPr lang="en-GB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Frequency analysis</a:t>
            </a:r>
          </a:p>
          <a:p>
            <a:pPr lvl="1"/>
            <a:r>
              <a:rPr lang="en-GB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data</a:t>
            </a:r>
          </a:p>
          <a:p>
            <a:pPr lvl="1"/>
            <a:r>
              <a:rPr lang="en-GB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does good performance look like?</a:t>
            </a:r>
          </a:p>
          <a:p>
            <a:pPr lvl="1"/>
            <a:r>
              <a:rPr lang="en-GB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 the role of technology to alleviate issues</a:t>
            </a:r>
          </a:p>
          <a:p>
            <a:pPr lvl="1"/>
            <a:endParaRPr lang="en-GB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023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EBE45B-E140-4717-8F58-A3C5343ED78D}"/>
              </a:ext>
            </a:extLst>
          </p:cNvPr>
          <p:cNvCxnSpPr>
            <a:cxnSpLocks/>
          </p:cNvCxnSpPr>
          <p:nvPr/>
        </p:nvCxnSpPr>
        <p:spPr>
          <a:xfrm>
            <a:off x="2770140" y="1651317"/>
            <a:ext cx="1228013" cy="1334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EA6B1E-5100-4891-82D4-56AC29A1CEB6}"/>
              </a:ext>
            </a:extLst>
          </p:cNvPr>
          <p:cNvCxnSpPr>
            <a:cxnSpLocks/>
          </p:cNvCxnSpPr>
          <p:nvPr/>
        </p:nvCxnSpPr>
        <p:spPr>
          <a:xfrm>
            <a:off x="2949418" y="1665214"/>
            <a:ext cx="1049900" cy="1084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FC5529A-D5AA-4DED-BCC7-A63EED1F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360" y="5563859"/>
            <a:ext cx="292018" cy="27893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209D2-F4BE-6347-BBF5-F198ED728060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7DC8B18-D5AD-4D2F-8EA7-E38BCFBEC9DF}"/>
              </a:ext>
            </a:extLst>
          </p:cNvPr>
          <p:cNvGrpSpPr/>
          <p:nvPr/>
        </p:nvGrpSpPr>
        <p:grpSpPr>
          <a:xfrm>
            <a:off x="3810932" y="615140"/>
            <a:ext cx="170873" cy="2706255"/>
            <a:chOff x="3749964" y="1330036"/>
            <a:chExt cx="170873" cy="270625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1D8AD1C-7696-491A-A41D-B99027115992}"/>
                </a:ext>
              </a:extLst>
            </p:cNvPr>
            <p:cNvCxnSpPr>
              <a:cxnSpLocks/>
            </p:cNvCxnSpPr>
            <p:nvPr/>
          </p:nvCxnSpPr>
          <p:spPr>
            <a:xfrm>
              <a:off x="3749964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E64B164-3DC7-4AC6-B092-7F119850A266}"/>
                </a:ext>
              </a:extLst>
            </p:cNvPr>
            <p:cNvCxnSpPr>
              <a:cxnSpLocks/>
            </p:cNvCxnSpPr>
            <p:nvPr/>
          </p:nvCxnSpPr>
          <p:spPr>
            <a:xfrm>
              <a:off x="3920837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18E0-1593-4A70-B0A6-074EF427EFA2}"/>
              </a:ext>
            </a:extLst>
          </p:cNvPr>
          <p:cNvGrpSpPr/>
          <p:nvPr/>
        </p:nvGrpSpPr>
        <p:grpSpPr>
          <a:xfrm>
            <a:off x="4164610" y="615139"/>
            <a:ext cx="185848" cy="5407614"/>
            <a:chOff x="3749964" y="1330036"/>
            <a:chExt cx="170873" cy="270625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9594AD4-5377-444C-B294-2F91097D02AA}"/>
                </a:ext>
              </a:extLst>
            </p:cNvPr>
            <p:cNvCxnSpPr>
              <a:cxnSpLocks/>
            </p:cNvCxnSpPr>
            <p:nvPr/>
          </p:nvCxnSpPr>
          <p:spPr>
            <a:xfrm>
              <a:off x="3749964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28AE59F-B874-4ABA-8DF8-BB148B9AD85B}"/>
                </a:ext>
              </a:extLst>
            </p:cNvPr>
            <p:cNvCxnSpPr>
              <a:cxnSpLocks/>
            </p:cNvCxnSpPr>
            <p:nvPr/>
          </p:nvCxnSpPr>
          <p:spPr>
            <a:xfrm>
              <a:off x="3920837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231C41-F5C7-4810-8CCA-FA26F4BC2B59}"/>
              </a:ext>
            </a:extLst>
          </p:cNvPr>
          <p:cNvGrpSpPr/>
          <p:nvPr/>
        </p:nvGrpSpPr>
        <p:grpSpPr>
          <a:xfrm>
            <a:off x="4494424" y="615139"/>
            <a:ext cx="170873" cy="2706255"/>
            <a:chOff x="3749964" y="1330036"/>
            <a:chExt cx="170873" cy="270625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CE285A4-56FC-4259-91A0-83DEAA23FD70}"/>
                </a:ext>
              </a:extLst>
            </p:cNvPr>
            <p:cNvCxnSpPr>
              <a:cxnSpLocks/>
            </p:cNvCxnSpPr>
            <p:nvPr/>
          </p:nvCxnSpPr>
          <p:spPr>
            <a:xfrm>
              <a:off x="3749964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54F0A6-F331-49B4-966F-6D8B2B4723FB}"/>
                </a:ext>
              </a:extLst>
            </p:cNvPr>
            <p:cNvCxnSpPr>
              <a:cxnSpLocks/>
            </p:cNvCxnSpPr>
            <p:nvPr/>
          </p:nvCxnSpPr>
          <p:spPr>
            <a:xfrm>
              <a:off x="3920837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A00DFF-4D4D-4D87-8379-62F328EE9406}"/>
              </a:ext>
            </a:extLst>
          </p:cNvPr>
          <p:cNvGrpSpPr/>
          <p:nvPr/>
        </p:nvGrpSpPr>
        <p:grpSpPr>
          <a:xfrm>
            <a:off x="6314319" y="1524534"/>
            <a:ext cx="146556" cy="4501004"/>
            <a:chOff x="3749964" y="1330036"/>
            <a:chExt cx="170873" cy="270625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065E548-C528-4479-9B15-743C91978E93}"/>
                </a:ext>
              </a:extLst>
            </p:cNvPr>
            <p:cNvCxnSpPr>
              <a:cxnSpLocks/>
            </p:cNvCxnSpPr>
            <p:nvPr/>
          </p:nvCxnSpPr>
          <p:spPr>
            <a:xfrm>
              <a:off x="3749964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45A85E9-7A67-4047-875E-9B2C9AA53FFD}"/>
                </a:ext>
              </a:extLst>
            </p:cNvPr>
            <p:cNvCxnSpPr>
              <a:cxnSpLocks/>
            </p:cNvCxnSpPr>
            <p:nvPr/>
          </p:nvCxnSpPr>
          <p:spPr>
            <a:xfrm>
              <a:off x="3920837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0EB30B-4594-4F59-AB5D-38FBB6CFC7CE}"/>
              </a:ext>
            </a:extLst>
          </p:cNvPr>
          <p:cNvGrpSpPr/>
          <p:nvPr/>
        </p:nvGrpSpPr>
        <p:grpSpPr>
          <a:xfrm>
            <a:off x="1425974" y="615139"/>
            <a:ext cx="199921" cy="5432126"/>
            <a:chOff x="3749964" y="1330036"/>
            <a:chExt cx="170873" cy="270625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B86D706-582A-42CE-A41A-ABA5F0A88F5D}"/>
                </a:ext>
              </a:extLst>
            </p:cNvPr>
            <p:cNvCxnSpPr>
              <a:cxnSpLocks/>
            </p:cNvCxnSpPr>
            <p:nvPr/>
          </p:nvCxnSpPr>
          <p:spPr>
            <a:xfrm>
              <a:off x="3749964" y="1330036"/>
              <a:ext cx="0" cy="27062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5213B8-51F2-46EF-ABB0-444A62AAB6B5}"/>
                </a:ext>
              </a:extLst>
            </p:cNvPr>
            <p:cNvCxnSpPr>
              <a:cxnSpLocks/>
            </p:cNvCxnSpPr>
            <p:nvPr/>
          </p:nvCxnSpPr>
          <p:spPr>
            <a:xfrm>
              <a:off x="3920837" y="1330036"/>
              <a:ext cx="0" cy="27062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0A9EB55-85B1-4445-9766-82463CC7D9DA}"/>
              </a:ext>
            </a:extLst>
          </p:cNvPr>
          <p:cNvGrpSpPr/>
          <p:nvPr/>
        </p:nvGrpSpPr>
        <p:grpSpPr>
          <a:xfrm>
            <a:off x="1767720" y="615139"/>
            <a:ext cx="194323" cy="5407614"/>
            <a:chOff x="3749964" y="1330036"/>
            <a:chExt cx="170873" cy="270625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20065B-EB39-4D14-B926-28BE4502D729}"/>
                </a:ext>
              </a:extLst>
            </p:cNvPr>
            <p:cNvCxnSpPr>
              <a:cxnSpLocks/>
            </p:cNvCxnSpPr>
            <p:nvPr/>
          </p:nvCxnSpPr>
          <p:spPr>
            <a:xfrm>
              <a:off x="3749964" y="1330036"/>
              <a:ext cx="0" cy="27062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2BAFFDC-CDF0-4753-B6C4-087D9263095E}"/>
                </a:ext>
              </a:extLst>
            </p:cNvPr>
            <p:cNvCxnSpPr>
              <a:cxnSpLocks/>
            </p:cNvCxnSpPr>
            <p:nvPr/>
          </p:nvCxnSpPr>
          <p:spPr>
            <a:xfrm>
              <a:off x="3920837" y="1330036"/>
              <a:ext cx="0" cy="27062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29ADDF-73CD-4DB9-81CC-44AAA6B96B74}"/>
              </a:ext>
            </a:extLst>
          </p:cNvPr>
          <p:cNvGrpSpPr/>
          <p:nvPr/>
        </p:nvGrpSpPr>
        <p:grpSpPr>
          <a:xfrm>
            <a:off x="6718410" y="615139"/>
            <a:ext cx="170873" cy="2706255"/>
            <a:chOff x="3749964" y="1330036"/>
            <a:chExt cx="170873" cy="270625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B359AA7-C707-4767-8295-652F6282E2AA}"/>
                </a:ext>
              </a:extLst>
            </p:cNvPr>
            <p:cNvCxnSpPr>
              <a:cxnSpLocks/>
            </p:cNvCxnSpPr>
            <p:nvPr/>
          </p:nvCxnSpPr>
          <p:spPr>
            <a:xfrm>
              <a:off x="3749964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38C12BE-5DDE-4659-B605-0491166F2F09}"/>
                </a:ext>
              </a:extLst>
            </p:cNvPr>
            <p:cNvCxnSpPr>
              <a:cxnSpLocks/>
            </p:cNvCxnSpPr>
            <p:nvPr/>
          </p:nvCxnSpPr>
          <p:spPr>
            <a:xfrm>
              <a:off x="3920837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A627951-7F30-4834-AF85-556CCFDD09DA}"/>
              </a:ext>
            </a:extLst>
          </p:cNvPr>
          <p:cNvGrpSpPr/>
          <p:nvPr/>
        </p:nvGrpSpPr>
        <p:grpSpPr>
          <a:xfrm>
            <a:off x="7060156" y="615139"/>
            <a:ext cx="170873" cy="2706255"/>
            <a:chOff x="3749964" y="1330036"/>
            <a:chExt cx="170873" cy="2706255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E37CF52-50F0-423A-BF4B-536CF94061D5}"/>
                </a:ext>
              </a:extLst>
            </p:cNvPr>
            <p:cNvCxnSpPr>
              <a:cxnSpLocks/>
            </p:cNvCxnSpPr>
            <p:nvPr/>
          </p:nvCxnSpPr>
          <p:spPr>
            <a:xfrm>
              <a:off x="3749964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AAA4B72-FB5C-400A-9D01-2EFB10251A73}"/>
                </a:ext>
              </a:extLst>
            </p:cNvPr>
            <p:cNvCxnSpPr>
              <a:cxnSpLocks/>
            </p:cNvCxnSpPr>
            <p:nvPr/>
          </p:nvCxnSpPr>
          <p:spPr>
            <a:xfrm>
              <a:off x="3920837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F3A346C-553C-466F-9FAA-7BE22F3282BF}"/>
              </a:ext>
            </a:extLst>
          </p:cNvPr>
          <p:cNvGrpSpPr/>
          <p:nvPr/>
        </p:nvGrpSpPr>
        <p:grpSpPr>
          <a:xfrm>
            <a:off x="7401903" y="615138"/>
            <a:ext cx="197748" cy="5407615"/>
            <a:chOff x="3749964" y="1330036"/>
            <a:chExt cx="170873" cy="2706255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7381565-3848-4A32-83B3-5A7628F99639}"/>
                </a:ext>
              </a:extLst>
            </p:cNvPr>
            <p:cNvCxnSpPr>
              <a:cxnSpLocks/>
            </p:cNvCxnSpPr>
            <p:nvPr/>
          </p:nvCxnSpPr>
          <p:spPr>
            <a:xfrm>
              <a:off x="3749964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95F7AD7-2B70-428B-B337-EF5BE735139D}"/>
                </a:ext>
              </a:extLst>
            </p:cNvPr>
            <p:cNvCxnSpPr>
              <a:cxnSpLocks/>
            </p:cNvCxnSpPr>
            <p:nvPr/>
          </p:nvCxnSpPr>
          <p:spPr>
            <a:xfrm>
              <a:off x="3920837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F5AF47C-3FB0-46E9-B6F9-C39B3037E530}"/>
              </a:ext>
            </a:extLst>
          </p:cNvPr>
          <p:cNvGrpSpPr/>
          <p:nvPr/>
        </p:nvGrpSpPr>
        <p:grpSpPr>
          <a:xfrm>
            <a:off x="7743648" y="615139"/>
            <a:ext cx="170873" cy="2706255"/>
            <a:chOff x="3749964" y="1330036"/>
            <a:chExt cx="170873" cy="2706255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9BD9748-EADA-4681-ACB4-95B8E89BB15B}"/>
                </a:ext>
              </a:extLst>
            </p:cNvPr>
            <p:cNvCxnSpPr>
              <a:cxnSpLocks/>
            </p:cNvCxnSpPr>
            <p:nvPr/>
          </p:nvCxnSpPr>
          <p:spPr>
            <a:xfrm>
              <a:off x="3749964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19E8ED3-F810-4E0A-8CA4-110DD60CC3A7}"/>
                </a:ext>
              </a:extLst>
            </p:cNvPr>
            <p:cNvCxnSpPr>
              <a:cxnSpLocks/>
            </p:cNvCxnSpPr>
            <p:nvPr/>
          </p:nvCxnSpPr>
          <p:spPr>
            <a:xfrm>
              <a:off x="3920837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CA699C68-280C-489F-9011-34C4BC5C3A12}"/>
              </a:ext>
            </a:extLst>
          </p:cNvPr>
          <p:cNvSpPr/>
          <p:nvPr/>
        </p:nvSpPr>
        <p:spPr>
          <a:xfrm>
            <a:off x="5397613" y="615139"/>
            <a:ext cx="1191487" cy="8497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Maintenance Depot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98E5F7-A6B6-46CB-A4AB-44F3B2E54C97}"/>
              </a:ext>
            </a:extLst>
          </p:cNvPr>
          <p:cNvGrpSpPr/>
          <p:nvPr/>
        </p:nvGrpSpPr>
        <p:grpSpPr>
          <a:xfrm>
            <a:off x="5930403" y="1524533"/>
            <a:ext cx="173481" cy="4498220"/>
            <a:chOff x="3749964" y="1330036"/>
            <a:chExt cx="170873" cy="270625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554BC5D-B552-4F92-992B-3D50AEA5C15E}"/>
                </a:ext>
              </a:extLst>
            </p:cNvPr>
            <p:cNvCxnSpPr>
              <a:cxnSpLocks/>
            </p:cNvCxnSpPr>
            <p:nvPr/>
          </p:nvCxnSpPr>
          <p:spPr>
            <a:xfrm>
              <a:off x="3749964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8AE63F0-9A8F-4BEA-AD09-98F11A65E171}"/>
                </a:ext>
              </a:extLst>
            </p:cNvPr>
            <p:cNvCxnSpPr>
              <a:cxnSpLocks/>
            </p:cNvCxnSpPr>
            <p:nvPr/>
          </p:nvCxnSpPr>
          <p:spPr>
            <a:xfrm>
              <a:off x="3920837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D5D4935-5CE0-440E-85CA-A72A6C080BEC}"/>
              </a:ext>
            </a:extLst>
          </p:cNvPr>
          <p:cNvGrpSpPr/>
          <p:nvPr/>
        </p:nvGrpSpPr>
        <p:grpSpPr>
          <a:xfrm>
            <a:off x="5513065" y="1524533"/>
            <a:ext cx="157024" cy="1796861"/>
            <a:chOff x="3749964" y="1330036"/>
            <a:chExt cx="170873" cy="2706255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DC24AF2-8E4C-467E-B8CB-9D2A1CBB0F86}"/>
                </a:ext>
              </a:extLst>
            </p:cNvPr>
            <p:cNvCxnSpPr>
              <a:cxnSpLocks/>
            </p:cNvCxnSpPr>
            <p:nvPr/>
          </p:nvCxnSpPr>
          <p:spPr>
            <a:xfrm>
              <a:off x="3749964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7F84965-C9F7-42AE-8B25-D56BD5D46585}"/>
                </a:ext>
              </a:extLst>
            </p:cNvPr>
            <p:cNvCxnSpPr>
              <a:cxnSpLocks/>
            </p:cNvCxnSpPr>
            <p:nvPr/>
          </p:nvCxnSpPr>
          <p:spPr>
            <a:xfrm>
              <a:off x="3920837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347304E-21C2-4886-A291-4E4D3C47CA26}"/>
              </a:ext>
            </a:extLst>
          </p:cNvPr>
          <p:cNvSpPr/>
          <p:nvPr/>
        </p:nvSpPr>
        <p:spPr>
          <a:xfrm>
            <a:off x="8380952" y="615139"/>
            <a:ext cx="794311" cy="22167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 Site Building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85880E-0AB0-4F6A-8EE5-8E98396D2512}"/>
              </a:ext>
            </a:extLst>
          </p:cNvPr>
          <p:cNvGrpSpPr/>
          <p:nvPr/>
        </p:nvGrpSpPr>
        <p:grpSpPr>
          <a:xfrm>
            <a:off x="9287297" y="615139"/>
            <a:ext cx="170873" cy="2706255"/>
            <a:chOff x="3749964" y="1330036"/>
            <a:chExt cx="170873" cy="2706255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40E4DE9-98F2-4C15-8D70-09A34DD34C83}"/>
                </a:ext>
              </a:extLst>
            </p:cNvPr>
            <p:cNvCxnSpPr>
              <a:cxnSpLocks/>
            </p:cNvCxnSpPr>
            <p:nvPr/>
          </p:nvCxnSpPr>
          <p:spPr>
            <a:xfrm>
              <a:off x="3749964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2AC5AFE-4A43-488E-9167-76FF821B7705}"/>
                </a:ext>
              </a:extLst>
            </p:cNvPr>
            <p:cNvCxnSpPr>
              <a:cxnSpLocks/>
            </p:cNvCxnSpPr>
            <p:nvPr/>
          </p:nvCxnSpPr>
          <p:spPr>
            <a:xfrm>
              <a:off x="3920837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69D787-FDB0-4D88-8EE7-6F71B8BFF85F}"/>
              </a:ext>
            </a:extLst>
          </p:cNvPr>
          <p:cNvGrpSpPr/>
          <p:nvPr/>
        </p:nvGrpSpPr>
        <p:grpSpPr>
          <a:xfrm>
            <a:off x="9629043" y="615139"/>
            <a:ext cx="170873" cy="2706255"/>
            <a:chOff x="3749964" y="1330036"/>
            <a:chExt cx="170873" cy="270625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C740156-7B3F-4DCC-BBCB-A53E32461A59}"/>
                </a:ext>
              </a:extLst>
            </p:cNvPr>
            <p:cNvCxnSpPr>
              <a:cxnSpLocks/>
            </p:cNvCxnSpPr>
            <p:nvPr/>
          </p:nvCxnSpPr>
          <p:spPr>
            <a:xfrm>
              <a:off x="3749964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9397422-4C7C-4CCE-8A3A-4495E75999FE}"/>
                </a:ext>
              </a:extLst>
            </p:cNvPr>
            <p:cNvCxnSpPr>
              <a:cxnSpLocks/>
            </p:cNvCxnSpPr>
            <p:nvPr/>
          </p:nvCxnSpPr>
          <p:spPr>
            <a:xfrm>
              <a:off x="3920837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E5C6D8E-F989-4FD7-91E5-1B709FE79F59}"/>
              </a:ext>
            </a:extLst>
          </p:cNvPr>
          <p:cNvGrpSpPr/>
          <p:nvPr/>
        </p:nvGrpSpPr>
        <p:grpSpPr>
          <a:xfrm>
            <a:off x="9970789" y="615139"/>
            <a:ext cx="170873" cy="2706255"/>
            <a:chOff x="3749964" y="1330036"/>
            <a:chExt cx="170873" cy="2706255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5656BDA-170C-4E77-A38C-D4808C92F509}"/>
                </a:ext>
              </a:extLst>
            </p:cNvPr>
            <p:cNvCxnSpPr>
              <a:cxnSpLocks/>
            </p:cNvCxnSpPr>
            <p:nvPr/>
          </p:nvCxnSpPr>
          <p:spPr>
            <a:xfrm>
              <a:off x="3749964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0262DBD-593D-4A02-B2D3-9D034512F706}"/>
                </a:ext>
              </a:extLst>
            </p:cNvPr>
            <p:cNvCxnSpPr>
              <a:cxnSpLocks/>
            </p:cNvCxnSpPr>
            <p:nvPr/>
          </p:nvCxnSpPr>
          <p:spPr>
            <a:xfrm>
              <a:off x="3920837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4E3B421-F3EF-446E-914D-30CE2DAA811D}"/>
              </a:ext>
            </a:extLst>
          </p:cNvPr>
          <p:cNvCxnSpPr>
            <a:cxnSpLocks/>
          </p:cNvCxnSpPr>
          <p:nvPr/>
        </p:nvCxnSpPr>
        <p:spPr>
          <a:xfrm>
            <a:off x="5513065" y="3321394"/>
            <a:ext cx="408444" cy="641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31528C7-641D-4781-A8C8-82DAAAFDFF2B}"/>
              </a:ext>
            </a:extLst>
          </p:cNvPr>
          <p:cNvCxnSpPr>
            <a:cxnSpLocks/>
          </p:cNvCxnSpPr>
          <p:nvPr/>
        </p:nvCxnSpPr>
        <p:spPr>
          <a:xfrm>
            <a:off x="5673639" y="3321393"/>
            <a:ext cx="432594" cy="641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3231778-64D4-4FC1-A8EF-CCBA9D5D8497}"/>
              </a:ext>
            </a:extLst>
          </p:cNvPr>
          <p:cNvCxnSpPr>
            <a:cxnSpLocks/>
          </p:cNvCxnSpPr>
          <p:nvPr/>
        </p:nvCxnSpPr>
        <p:spPr>
          <a:xfrm flipV="1">
            <a:off x="5921509" y="3321393"/>
            <a:ext cx="392810" cy="641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57C2BF5-B2D1-4941-B3D5-E2E5849D3A1B}"/>
              </a:ext>
            </a:extLst>
          </p:cNvPr>
          <p:cNvCxnSpPr>
            <a:cxnSpLocks/>
          </p:cNvCxnSpPr>
          <p:nvPr/>
        </p:nvCxnSpPr>
        <p:spPr>
          <a:xfrm flipH="1">
            <a:off x="6098007" y="3321393"/>
            <a:ext cx="373078" cy="641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25F44E4-61BD-41AE-B0B1-E8CA54BBF68A}"/>
              </a:ext>
            </a:extLst>
          </p:cNvPr>
          <p:cNvCxnSpPr>
            <a:cxnSpLocks/>
          </p:cNvCxnSpPr>
          <p:nvPr/>
        </p:nvCxnSpPr>
        <p:spPr>
          <a:xfrm>
            <a:off x="3807779" y="3321394"/>
            <a:ext cx="349259" cy="641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731EA2F-D5FA-44DB-BFF6-5866D4C48CE9}"/>
              </a:ext>
            </a:extLst>
          </p:cNvPr>
          <p:cNvCxnSpPr>
            <a:cxnSpLocks/>
          </p:cNvCxnSpPr>
          <p:nvPr/>
        </p:nvCxnSpPr>
        <p:spPr>
          <a:xfrm>
            <a:off x="3986232" y="3321392"/>
            <a:ext cx="380458" cy="641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4CD654D-86BD-4A61-9B7B-134131C9D079}"/>
              </a:ext>
            </a:extLst>
          </p:cNvPr>
          <p:cNvCxnSpPr>
            <a:cxnSpLocks/>
          </p:cNvCxnSpPr>
          <p:nvPr/>
        </p:nvCxnSpPr>
        <p:spPr>
          <a:xfrm flipH="1">
            <a:off x="4153281" y="3325433"/>
            <a:ext cx="333934" cy="637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353F46A-4C8A-4831-9DFC-C1F3DE14CD69}"/>
              </a:ext>
            </a:extLst>
          </p:cNvPr>
          <p:cNvCxnSpPr>
            <a:cxnSpLocks/>
          </p:cNvCxnSpPr>
          <p:nvPr/>
        </p:nvCxnSpPr>
        <p:spPr>
          <a:xfrm flipH="1">
            <a:off x="4362761" y="3321392"/>
            <a:ext cx="314220" cy="632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53C408A-6936-43CE-B60F-FAF16AE404A0}"/>
              </a:ext>
            </a:extLst>
          </p:cNvPr>
          <p:cNvGrpSpPr/>
          <p:nvPr/>
        </p:nvGrpSpPr>
        <p:grpSpPr>
          <a:xfrm>
            <a:off x="8099246" y="615139"/>
            <a:ext cx="170873" cy="2706255"/>
            <a:chOff x="3749964" y="1330036"/>
            <a:chExt cx="170873" cy="2706255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5C8B3F0-4C02-4E84-AA1B-0FA5EA114810}"/>
                </a:ext>
              </a:extLst>
            </p:cNvPr>
            <p:cNvCxnSpPr>
              <a:cxnSpLocks/>
            </p:cNvCxnSpPr>
            <p:nvPr/>
          </p:nvCxnSpPr>
          <p:spPr>
            <a:xfrm>
              <a:off x="3749964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F859A6E-DB2E-4EC0-AF19-826986ECE53B}"/>
                </a:ext>
              </a:extLst>
            </p:cNvPr>
            <p:cNvCxnSpPr>
              <a:cxnSpLocks/>
            </p:cNvCxnSpPr>
            <p:nvPr/>
          </p:nvCxnSpPr>
          <p:spPr>
            <a:xfrm>
              <a:off x="3920837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E185E47-90C8-4801-A8C4-98ABA66E5008}"/>
              </a:ext>
            </a:extLst>
          </p:cNvPr>
          <p:cNvCxnSpPr>
            <a:cxnSpLocks/>
          </p:cNvCxnSpPr>
          <p:nvPr/>
        </p:nvCxnSpPr>
        <p:spPr>
          <a:xfrm>
            <a:off x="6710726" y="3316499"/>
            <a:ext cx="689325" cy="1245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2DA83CC-DCE2-4218-8784-6CC04A52DE53}"/>
              </a:ext>
            </a:extLst>
          </p:cNvPr>
          <p:cNvCxnSpPr>
            <a:cxnSpLocks/>
          </p:cNvCxnSpPr>
          <p:nvPr/>
        </p:nvCxnSpPr>
        <p:spPr>
          <a:xfrm>
            <a:off x="6889283" y="3325433"/>
            <a:ext cx="716994" cy="1237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3A95F98-B39E-4911-84C5-F8DAE6650115}"/>
              </a:ext>
            </a:extLst>
          </p:cNvPr>
          <p:cNvCxnSpPr>
            <a:cxnSpLocks/>
          </p:cNvCxnSpPr>
          <p:nvPr/>
        </p:nvCxnSpPr>
        <p:spPr>
          <a:xfrm>
            <a:off x="7063072" y="3316498"/>
            <a:ext cx="357039" cy="62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74B1B7B-7787-4F8C-9318-BE01405B7F0B}"/>
              </a:ext>
            </a:extLst>
          </p:cNvPr>
          <p:cNvCxnSpPr>
            <a:cxnSpLocks/>
          </p:cNvCxnSpPr>
          <p:nvPr/>
        </p:nvCxnSpPr>
        <p:spPr>
          <a:xfrm>
            <a:off x="7224866" y="3320965"/>
            <a:ext cx="379969" cy="604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A985030-3F08-4D69-A293-D8545DA51E07}"/>
              </a:ext>
            </a:extLst>
          </p:cNvPr>
          <p:cNvCxnSpPr>
            <a:cxnSpLocks/>
          </p:cNvCxnSpPr>
          <p:nvPr/>
        </p:nvCxnSpPr>
        <p:spPr>
          <a:xfrm flipH="1">
            <a:off x="7412138" y="3316498"/>
            <a:ext cx="323496" cy="62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020DD03-9388-49E1-91C0-FDDCF939402A}"/>
              </a:ext>
            </a:extLst>
          </p:cNvPr>
          <p:cNvCxnSpPr>
            <a:cxnSpLocks/>
          </p:cNvCxnSpPr>
          <p:nvPr/>
        </p:nvCxnSpPr>
        <p:spPr>
          <a:xfrm flipH="1">
            <a:off x="7599681" y="3327600"/>
            <a:ext cx="318584" cy="611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498F20D-DCA7-451E-979F-4274ED4E8754}"/>
              </a:ext>
            </a:extLst>
          </p:cNvPr>
          <p:cNvCxnSpPr>
            <a:cxnSpLocks/>
          </p:cNvCxnSpPr>
          <p:nvPr/>
        </p:nvCxnSpPr>
        <p:spPr>
          <a:xfrm flipH="1">
            <a:off x="7601092" y="3302352"/>
            <a:ext cx="665351" cy="1260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D7DBFD6-A214-474F-8309-19AE00DCD9C6}"/>
              </a:ext>
            </a:extLst>
          </p:cNvPr>
          <p:cNvCxnSpPr>
            <a:cxnSpLocks/>
          </p:cNvCxnSpPr>
          <p:nvPr/>
        </p:nvCxnSpPr>
        <p:spPr>
          <a:xfrm flipH="1">
            <a:off x="7383694" y="3302351"/>
            <a:ext cx="715552" cy="1260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EC21611-BA20-482F-97FD-40EF83A54C53}"/>
              </a:ext>
            </a:extLst>
          </p:cNvPr>
          <p:cNvGrpSpPr/>
          <p:nvPr/>
        </p:nvGrpSpPr>
        <p:grpSpPr>
          <a:xfrm>
            <a:off x="8716442" y="2985517"/>
            <a:ext cx="209105" cy="2443090"/>
            <a:chOff x="3749964" y="1330036"/>
            <a:chExt cx="170873" cy="2706255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A7D777D-1BD2-42CE-8553-ED530CF54646}"/>
                </a:ext>
              </a:extLst>
            </p:cNvPr>
            <p:cNvCxnSpPr>
              <a:cxnSpLocks/>
            </p:cNvCxnSpPr>
            <p:nvPr/>
          </p:nvCxnSpPr>
          <p:spPr>
            <a:xfrm>
              <a:off x="3749964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AE9D0B9-5E83-4EFE-B6F7-EA5DCA29B877}"/>
                </a:ext>
              </a:extLst>
            </p:cNvPr>
            <p:cNvCxnSpPr>
              <a:cxnSpLocks/>
            </p:cNvCxnSpPr>
            <p:nvPr/>
          </p:nvCxnSpPr>
          <p:spPr>
            <a:xfrm>
              <a:off x="3920837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07AEFC6-4146-4B2F-89A1-EC5B47EC7C84}"/>
              </a:ext>
            </a:extLst>
          </p:cNvPr>
          <p:cNvCxnSpPr>
            <a:cxnSpLocks/>
          </p:cNvCxnSpPr>
          <p:nvPr/>
        </p:nvCxnSpPr>
        <p:spPr>
          <a:xfrm>
            <a:off x="8096900" y="3320965"/>
            <a:ext cx="619542" cy="1084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19D4D75-9CF9-4EF6-BDAF-B4C6E322C464}"/>
              </a:ext>
            </a:extLst>
          </p:cNvPr>
          <p:cNvCxnSpPr>
            <a:cxnSpLocks/>
          </p:cNvCxnSpPr>
          <p:nvPr/>
        </p:nvCxnSpPr>
        <p:spPr>
          <a:xfrm>
            <a:off x="8270689" y="3312030"/>
            <a:ext cx="654858" cy="1093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9ACF877A-C764-461A-98BF-2ED75722E994}"/>
              </a:ext>
            </a:extLst>
          </p:cNvPr>
          <p:cNvSpPr/>
          <p:nvPr/>
        </p:nvSpPr>
        <p:spPr>
          <a:xfrm rot="5400000">
            <a:off x="3042244" y="902187"/>
            <a:ext cx="920062" cy="3459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Fuel point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CAB8762-AA5B-4D0F-B1F0-06A7860E3AC7}"/>
              </a:ext>
            </a:extLst>
          </p:cNvPr>
          <p:cNvSpPr txBox="1"/>
          <p:nvPr/>
        </p:nvSpPr>
        <p:spPr>
          <a:xfrm rot="5400000">
            <a:off x="601248" y="2353781"/>
            <a:ext cx="252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Operational main line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185D43F-85A6-4581-8434-CFDA4AD7BF41}"/>
              </a:ext>
            </a:extLst>
          </p:cNvPr>
          <p:cNvSpPr/>
          <p:nvPr/>
        </p:nvSpPr>
        <p:spPr>
          <a:xfrm rot="5400000">
            <a:off x="458183" y="2233416"/>
            <a:ext cx="865172" cy="6390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Office</a:t>
            </a:r>
          </a:p>
        </p:txBody>
      </p:sp>
      <p:sp>
        <p:nvSpPr>
          <p:cNvPr id="82" name="Rectangle: Rounded Corners 150">
            <a:extLst>
              <a:ext uri="{FF2B5EF4-FFF2-40B4-BE49-F238E27FC236}">
                <a16:creationId xmlns:a16="http://schemas.microsoft.com/office/drawing/2014/main" id="{148EA1A1-56C2-4502-8218-34D520CD1A4B}"/>
              </a:ext>
            </a:extLst>
          </p:cNvPr>
          <p:cNvSpPr/>
          <p:nvPr/>
        </p:nvSpPr>
        <p:spPr>
          <a:xfrm>
            <a:off x="4493855" y="748923"/>
            <a:ext cx="189081" cy="40698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3" name="Rectangle: Rounded Corners 151">
            <a:extLst>
              <a:ext uri="{FF2B5EF4-FFF2-40B4-BE49-F238E27FC236}">
                <a16:creationId xmlns:a16="http://schemas.microsoft.com/office/drawing/2014/main" id="{4D167897-299A-43C1-BBA1-3E837468D9E2}"/>
              </a:ext>
            </a:extLst>
          </p:cNvPr>
          <p:cNvSpPr/>
          <p:nvPr/>
        </p:nvSpPr>
        <p:spPr>
          <a:xfrm>
            <a:off x="4498747" y="1258233"/>
            <a:ext cx="189081" cy="40698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Rectangle: Rounded Corners 152">
            <a:extLst>
              <a:ext uri="{FF2B5EF4-FFF2-40B4-BE49-F238E27FC236}">
                <a16:creationId xmlns:a16="http://schemas.microsoft.com/office/drawing/2014/main" id="{7AC0D4A7-1B61-45A6-85C0-D5858E79FF10}"/>
              </a:ext>
            </a:extLst>
          </p:cNvPr>
          <p:cNvSpPr/>
          <p:nvPr/>
        </p:nvSpPr>
        <p:spPr>
          <a:xfrm>
            <a:off x="4495999" y="1742769"/>
            <a:ext cx="189081" cy="40698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5" name="Rectangle: Rounded Corners 153">
            <a:extLst>
              <a:ext uri="{FF2B5EF4-FFF2-40B4-BE49-F238E27FC236}">
                <a16:creationId xmlns:a16="http://schemas.microsoft.com/office/drawing/2014/main" id="{81BC164B-41E0-4330-B83E-9F769002F28B}"/>
              </a:ext>
            </a:extLst>
          </p:cNvPr>
          <p:cNvSpPr/>
          <p:nvPr/>
        </p:nvSpPr>
        <p:spPr>
          <a:xfrm>
            <a:off x="4499949" y="2262330"/>
            <a:ext cx="189081" cy="40698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Rectangle: Rounded Corners 154">
            <a:extLst>
              <a:ext uri="{FF2B5EF4-FFF2-40B4-BE49-F238E27FC236}">
                <a16:creationId xmlns:a16="http://schemas.microsoft.com/office/drawing/2014/main" id="{8A97EDF4-2F44-4C5A-8EEE-9EB1DC25AD84}"/>
              </a:ext>
            </a:extLst>
          </p:cNvPr>
          <p:cNvSpPr/>
          <p:nvPr/>
        </p:nvSpPr>
        <p:spPr>
          <a:xfrm>
            <a:off x="4502984" y="2754768"/>
            <a:ext cx="189081" cy="40698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7" name="Rectangle: Rounded Corners 155">
            <a:extLst>
              <a:ext uri="{FF2B5EF4-FFF2-40B4-BE49-F238E27FC236}">
                <a16:creationId xmlns:a16="http://schemas.microsoft.com/office/drawing/2014/main" id="{11BA11DD-CFE0-45E2-877B-E1223E7B776D}"/>
              </a:ext>
            </a:extLst>
          </p:cNvPr>
          <p:cNvSpPr/>
          <p:nvPr/>
        </p:nvSpPr>
        <p:spPr>
          <a:xfrm>
            <a:off x="4167912" y="763626"/>
            <a:ext cx="189081" cy="40698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8" name="Rectangle: Rounded Corners 156">
            <a:extLst>
              <a:ext uri="{FF2B5EF4-FFF2-40B4-BE49-F238E27FC236}">
                <a16:creationId xmlns:a16="http://schemas.microsoft.com/office/drawing/2014/main" id="{E32D16F4-BC54-4C5D-9D96-0D2C48E0BD18}"/>
              </a:ext>
            </a:extLst>
          </p:cNvPr>
          <p:cNvSpPr/>
          <p:nvPr/>
        </p:nvSpPr>
        <p:spPr>
          <a:xfrm>
            <a:off x="4165657" y="1269626"/>
            <a:ext cx="189081" cy="40698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Rectangle: Rounded Corners 157">
            <a:extLst>
              <a:ext uri="{FF2B5EF4-FFF2-40B4-BE49-F238E27FC236}">
                <a16:creationId xmlns:a16="http://schemas.microsoft.com/office/drawing/2014/main" id="{FD2818A6-B0A4-4264-BE60-070BEC96A614}"/>
              </a:ext>
            </a:extLst>
          </p:cNvPr>
          <p:cNvSpPr/>
          <p:nvPr/>
        </p:nvSpPr>
        <p:spPr>
          <a:xfrm>
            <a:off x="4171684" y="1742769"/>
            <a:ext cx="189081" cy="40698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Rectangle: Rounded Corners 158">
            <a:extLst>
              <a:ext uri="{FF2B5EF4-FFF2-40B4-BE49-F238E27FC236}">
                <a16:creationId xmlns:a16="http://schemas.microsoft.com/office/drawing/2014/main" id="{771FB699-679F-4B0C-8DC3-9B45CA74D8D2}"/>
              </a:ext>
            </a:extLst>
          </p:cNvPr>
          <p:cNvSpPr/>
          <p:nvPr/>
        </p:nvSpPr>
        <p:spPr>
          <a:xfrm>
            <a:off x="4167541" y="2293246"/>
            <a:ext cx="189081" cy="40698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Rectangle: Rounded Corners 159">
            <a:extLst>
              <a:ext uri="{FF2B5EF4-FFF2-40B4-BE49-F238E27FC236}">
                <a16:creationId xmlns:a16="http://schemas.microsoft.com/office/drawing/2014/main" id="{3F306F63-85AB-4756-A9A1-17652B316740}"/>
              </a:ext>
            </a:extLst>
          </p:cNvPr>
          <p:cNvSpPr/>
          <p:nvPr/>
        </p:nvSpPr>
        <p:spPr>
          <a:xfrm>
            <a:off x="4161239" y="2766389"/>
            <a:ext cx="189081" cy="40698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Rectangle: Rounded Corners 160">
            <a:extLst>
              <a:ext uri="{FF2B5EF4-FFF2-40B4-BE49-F238E27FC236}">
                <a16:creationId xmlns:a16="http://schemas.microsoft.com/office/drawing/2014/main" id="{21B9BC05-EBFD-4CBA-BAA7-1E88147DE494}"/>
              </a:ext>
            </a:extLst>
          </p:cNvPr>
          <p:cNvSpPr/>
          <p:nvPr/>
        </p:nvSpPr>
        <p:spPr>
          <a:xfrm>
            <a:off x="6706225" y="662219"/>
            <a:ext cx="189081" cy="4069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Rectangle: Rounded Corners 161">
            <a:extLst>
              <a:ext uri="{FF2B5EF4-FFF2-40B4-BE49-F238E27FC236}">
                <a16:creationId xmlns:a16="http://schemas.microsoft.com/office/drawing/2014/main" id="{43FA61F7-6B16-4969-BFFD-69B314435802}"/>
              </a:ext>
            </a:extLst>
          </p:cNvPr>
          <p:cNvSpPr/>
          <p:nvPr/>
        </p:nvSpPr>
        <p:spPr>
          <a:xfrm>
            <a:off x="6720262" y="1136436"/>
            <a:ext cx="189081" cy="4069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4" name="Rectangle: Rounded Corners 162">
            <a:extLst>
              <a:ext uri="{FF2B5EF4-FFF2-40B4-BE49-F238E27FC236}">
                <a16:creationId xmlns:a16="http://schemas.microsoft.com/office/drawing/2014/main" id="{AE289952-C1D3-4D04-B7EA-5DBB4EE94D10}"/>
              </a:ext>
            </a:extLst>
          </p:cNvPr>
          <p:cNvSpPr/>
          <p:nvPr/>
        </p:nvSpPr>
        <p:spPr>
          <a:xfrm>
            <a:off x="6726149" y="1610653"/>
            <a:ext cx="189081" cy="4069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Rectangle: Rounded Corners 163">
            <a:extLst>
              <a:ext uri="{FF2B5EF4-FFF2-40B4-BE49-F238E27FC236}">
                <a16:creationId xmlns:a16="http://schemas.microsoft.com/office/drawing/2014/main" id="{1E6E90A1-A330-4116-92B4-DA9166F705D2}"/>
              </a:ext>
            </a:extLst>
          </p:cNvPr>
          <p:cNvSpPr/>
          <p:nvPr/>
        </p:nvSpPr>
        <p:spPr>
          <a:xfrm>
            <a:off x="6704517" y="2085643"/>
            <a:ext cx="189081" cy="4069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6" name="Rectangle: Rounded Corners 164">
            <a:extLst>
              <a:ext uri="{FF2B5EF4-FFF2-40B4-BE49-F238E27FC236}">
                <a16:creationId xmlns:a16="http://schemas.microsoft.com/office/drawing/2014/main" id="{3649B602-5F0F-4AE0-B239-A28862FB2476}"/>
              </a:ext>
            </a:extLst>
          </p:cNvPr>
          <p:cNvSpPr/>
          <p:nvPr/>
        </p:nvSpPr>
        <p:spPr>
          <a:xfrm>
            <a:off x="6710204" y="2586880"/>
            <a:ext cx="189081" cy="4069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7" name="Rectangle: Rounded Corners 165">
            <a:extLst>
              <a:ext uri="{FF2B5EF4-FFF2-40B4-BE49-F238E27FC236}">
                <a16:creationId xmlns:a16="http://schemas.microsoft.com/office/drawing/2014/main" id="{FC8FF796-5ADF-4925-9808-5F54B68464F3}"/>
              </a:ext>
            </a:extLst>
          </p:cNvPr>
          <p:cNvSpPr/>
          <p:nvPr/>
        </p:nvSpPr>
        <p:spPr>
          <a:xfrm>
            <a:off x="7068171" y="668993"/>
            <a:ext cx="189081" cy="40698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8" name="Rectangle: Rounded Corners 166">
            <a:extLst>
              <a:ext uri="{FF2B5EF4-FFF2-40B4-BE49-F238E27FC236}">
                <a16:creationId xmlns:a16="http://schemas.microsoft.com/office/drawing/2014/main" id="{7BB6C539-9C13-4382-A6EA-B747C40CAAA4}"/>
              </a:ext>
            </a:extLst>
          </p:cNvPr>
          <p:cNvSpPr/>
          <p:nvPr/>
        </p:nvSpPr>
        <p:spPr>
          <a:xfrm>
            <a:off x="7064974" y="1136435"/>
            <a:ext cx="189081" cy="40698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Rectangle: Rounded Corners 167">
            <a:extLst>
              <a:ext uri="{FF2B5EF4-FFF2-40B4-BE49-F238E27FC236}">
                <a16:creationId xmlns:a16="http://schemas.microsoft.com/office/drawing/2014/main" id="{9E1D061A-442E-43D7-9898-716F61394932}"/>
              </a:ext>
            </a:extLst>
          </p:cNvPr>
          <p:cNvSpPr/>
          <p:nvPr/>
        </p:nvSpPr>
        <p:spPr>
          <a:xfrm>
            <a:off x="7062008" y="1620770"/>
            <a:ext cx="189081" cy="4069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0" name="Rectangle: Rounded Corners 168">
            <a:extLst>
              <a:ext uri="{FF2B5EF4-FFF2-40B4-BE49-F238E27FC236}">
                <a16:creationId xmlns:a16="http://schemas.microsoft.com/office/drawing/2014/main" id="{5BB04ABE-8BD7-467E-88C9-5F1F2C3EA640}"/>
              </a:ext>
            </a:extLst>
          </p:cNvPr>
          <p:cNvSpPr/>
          <p:nvPr/>
        </p:nvSpPr>
        <p:spPr>
          <a:xfrm>
            <a:off x="7066266" y="2086958"/>
            <a:ext cx="189081" cy="4069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1" name="Rectangle: Rounded Corners 169">
            <a:extLst>
              <a:ext uri="{FF2B5EF4-FFF2-40B4-BE49-F238E27FC236}">
                <a16:creationId xmlns:a16="http://schemas.microsoft.com/office/drawing/2014/main" id="{A17316D9-54D4-4908-9248-6D6F0B7A9F30}"/>
              </a:ext>
            </a:extLst>
          </p:cNvPr>
          <p:cNvSpPr/>
          <p:nvPr/>
        </p:nvSpPr>
        <p:spPr>
          <a:xfrm>
            <a:off x="7061951" y="2586880"/>
            <a:ext cx="189081" cy="4069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2" name="Rectangle: Rounded Corners 170">
            <a:extLst>
              <a:ext uri="{FF2B5EF4-FFF2-40B4-BE49-F238E27FC236}">
                <a16:creationId xmlns:a16="http://schemas.microsoft.com/office/drawing/2014/main" id="{52E3E4D4-5A74-4869-B0B3-BBE7D9421FB4}"/>
              </a:ext>
            </a:extLst>
          </p:cNvPr>
          <p:cNvSpPr/>
          <p:nvPr/>
        </p:nvSpPr>
        <p:spPr>
          <a:xfrm>
            <a:off x="7736250" y="619434"/>
            <a:ext cx="189081" cy="4069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3" name="Rectangle: Rounded Corners 171">
            <a:extLst>
              <a:ext uri="{FF2B5EF4-FFF2-40B4-BE49-F238E27FC236}">
                <a16:creationId xmlns:a16="http://schemas.microsoft.com/office/drawing/2014/main" id="{F7EC4F48-C228-4DB0-A222-AC4124B135AD}"/>
              </a:ext>
            </a:extLst>
          </p:cNvPr>
          <p:cNvSpPr/>
          <p:nvPr/>
        </p:nvSpPr>
        <p:spPr>
          <a:xfrm>
            <a:off x="7741470" y="1136434"/>
            <a:ext cx="189081" cy="4069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" name="Rectangle: Rounded Corners 172">
            <a:extLst>
              <a:ext uri="{FF2B5EF4-FFF2-40B4-BE49-F238E27FC236}">
                <a16:creationId xmlns:a16="http://schemas.microsoft.com/office/drawing/2014/main" id="{1DEEA267-67E0-41D5-90BF-71E35FA9D174}"/>
              </a:ext>
            </a:extLst>
          </p:cNvPr>
          <p:cNvSpPr/>
          <p:nvPr/>
        </p:nvSpPr>
        <p:spPr>
          <a:xfrm>
            <a:off x="7736249" y="1630805"/>
            <a:ext cx="189081" cy="4069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5" name="Rectangle: Rounded Corners 173">
            <a:extLst>
              <a:ext uri="{FF2B5EF4-FFF2-40B4-BE49-F238E27FC236}">
                <a16:creationId xmlns:a16="http://schemas.microsoft.com/office/drawing/2014/main" id="{37ABBC9E-343B-4AF4-B5E5-6C8027C38018}"/>
              </a:ext>
            </a:extLst>
          </p:cNvPr>
          <p:cNvSpPr/>
          <p:nvPr/>
        </p:nvSpPr>
        <p:spPr>
          <a:xfrm>
            <a:off x="8106435" y="615138"/>
            <a:ext cx="189081" cy="40698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Rectangle: Rounded Corners 174">
            <a:extLst>
              <a:ext uri="{FF2B5EF4-FFF2-40B4-BE49-F238E27FC236}">
                <a16:creationId xmlns:a16="http://schemas.microsoft.com/office/drawing/2014/main" id="{34832964-290F-4FAE-84E2-2956B443010D}"/>
              </a:ext>
            </a:extLst>
          </p:cNvPr>
          <p:cNvSpPr/>
          <p:nvPr/>
        </p:nvSpPr>
        <p:spPr>
          <a:xfrm>
            <a:off x="8103219" y="1076168"/>
            <a:ext cx="189081" cy="4069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Rectangle: Rounded Corners 175">
            <a:extLst>
              <a:ext uri="{FF2B5EF4-FFF2-40B4-BE49-F238E27FC236}">
                <a16:creationId xmlns:a16="http://schemas.microsoft.com/office/drawing/2014/main" id="{F1AE1FB4-355B-4ADD-8207-547B2549117F}"/>
              </a:ext>
            </a:extLst>
          </p:cNvPr>
          <p:cNvSpPr/>
          <p:nvPr/>
        </p:nvSpPr>
        <p:spPr>
          <a:xfrm>
            <a:off x="5498184" y="1563687"/>
            <a:ext cx="189081" cy="406981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Rectangle: Rounded Corners 176">
            <a:extLst>
              <a:ext uri="{FF2B5EF4-FFF2-40B4-BE49-F238E27FC236}">
                <a16:creationId xmlns:a16="http://schemas.microsoft.com/office/drawing/2014/main" id="{E10FBBDF-E89D-4315-934D-B1EE0B0CBDA3}"/>
              </a:ext>
            </a:extLst>
          </p:cNvPr>
          <p:cNvSpPr/>
          <p:nvPr/>
        </p:nvSpPr>
        <p:spPr>
          <a:xfrm>
            <a:off x="8733935" y="2985516"/>
            <a:ext cx="189081" cy="406981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9" name="Rectangle: Rounded Corners 177">
            <a:extLst>
              <a:ext uri="{FF2B5EF4-FFF2-40B4-BE49-F238E27FC236}">
                <a16:creationId xmlns:a16="http://schemas.microsoft.com/office/drawing/2014/main" id="{D920AEB6-638C-413F-B98D-76611362183C}"/>
              </a:ext>
            </a:extLst>
          </p:cNvPr>
          <p:cNvSpPr/>
          <p:nvPr/>
        </p:nvSpPr>
        <p:spPr>
          <a:xfrm>
            <a:off x="8099245" y="1620770"/>
            <a:ext cx="189081" cy="406981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Rectangle: Rounded Corners 178">
            <a:extLst>
              <a:ext uri="{FF2B5EF4-FFF2-40B4-BE49-F238E27FC236}">
                <a16:creationId xmlns:a16="http://schemas.microsoft.com/office/drawing/2014/main" id="{42E8CA35-4B2D-4CAD-8A8D-3D9F5A64759A}"/>
              </a:ext>
            </a:extLst>
          </p:cNvPr>
          <p:cNvSpPr/>
          <p:nvPr/>
        </p:nvSpPr>
        <p:spPr>
          <a:xfrm>
            <a:off x="10192440" y="5118254"/>
            <a:ext cx="275269" cy="20189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Rectangle: Rounded Corners 179">
            <a:extLst>
              <a:ext uri="{FF2B5EF4-FFF2-40B4-BE49-F238E27FC236}">
                <a16:creationId xmlns:a16="http://schemas.microsoft.com/office/drawing/2014/main" id="{106F2A11-7D6A-4FA4-BD6A-8527AF6AF699}"/>
              </a:ext>
            </a:extLst>
          </p:cNvPr>
          <p:cNvSpPr/>
          <p:nvPr/>
        </p:nvSpPr>
        <p:spPr>
          <a:xfrm>
            <a:off x="10191423" y="5385063"/>
            <a:ext cx="275269" cy="20189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Rectangle: Rounded Corners 180">
            <a:extLst>
              <a:ext uri="{FF2B5EF4-FFF2-40B4-BE49-F238E27FC236}">
                <a16:creationId xmlns:a16="http://schemas.microsoft.com/office/drawing/2014/main" id="{7EAE9448-590B-40AA-BC5C-940F5EB7F304}"/>
              </a:ext>
            </a:extLst>
          </p:cNvPr>
          <p:cNvSpPr/>
          <p:nvPr/>
        </p:nvSpPr>
        <p:spPr>
          <a:xfrm>
            <a:off x="10191423" y="5640908"/>
            <a:ext cx="275269" cy="2018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3" name="Rectangle: Rounded Corners 181">
            <a:extLst>
              <a:ext uri="{FF2B5EF4-FFF2-40B4-BE49-F238E27FC236}">
                <a16:creationId xmlns:a16="http://schemas.microsoft.com/office/drawing/2014/main" id="{FBC8D11D-2D41-49D3-9F04-B0BF77692586}"/>
              </a:ext>
            </a:extLst>
          </p:cNvPr>
          <p:cNvSpPr/>
          <p:nvPr/>
        </p:nvSpPr>
        <p:spPr>
          <a:xfrm>
            <a:off x="10191423" y="5896753"/>
            <a:ext cx="275269" cy="20189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Rectangle: Rounded Corners 182">
            <a:extLst>
              <a:ext uri="{FF2B5EF4-FFF2-40B4-BE49-F238E27FC236}">
                <a16:creationId xmlns:a16="http://schemas.microsoft.com/office/drawing/2014/main" id="{643F28C5-E567-417A-B523-F3365FF2476A}"/>
              </a:ext>
            </a:extLst>
          </p:cNvPr>
          <p:cNvSpPr/>
          <p:nvPr/>
        </p:nvSpPr>
        <p:spPr>
          <a:xfrm>
            <a:off x="10191422" y="4876007"/>
            <a:ext cx="275269" cy="20189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6B09799-3C2F-475C-875A-E023310E0E97}"/>
              </a:ext>
            </a:extLst>
          </p:cNvPr>
          <p:cNvSpPr txBox="1"/>
          <p:nvPr/>
        </p:nvSpPr>
        <p:spPr>
          <a:xfrm>
            <a:off x="10443381" y="4826172"/>
            <a:ext cx="16033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Crippled wagon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B04A4DB-D47D-4F5B-8CA3-14BD8D202DB3}"/>
              </a:ext>
            </a:extLst>
          </p:cNvPr>
          <p:cNvSpPr txBox="1"/>
          <p:nvPr/>
        </p:nvSpPr>
        <p:spPr>
          <a:xfrm>
            <a:off x="10443381" y="5082403"/>
            <a:ext cx="16033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Locomotive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936A5CD-AB61-40B6-99FF-A0C97F42F1E1}"/>
              </a:ext>
            </a:extLst>
          </p:cNvPr>
          <p:cNvSpPr txBox="1"/>
          <p:nvPr/>
        </p:nvSpPr>
        <p:spPr>
          <a:xfrm>
            <a:off x="10443381" y="5355995"/>
            <a:ext cx="16033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Wagon type A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A7B00B5-BFEA-4754-9A99-6A4A17225F46}"/>
              </a:ext>
            </a:extLst>
          </p:cNvPr>
          <p:cNvSpPr txBox="1"/>
          <p:nvPr/>
        </p:nvSpPr>
        <p:spPr>
          <a:xfrm>
            <a:off x="10443381" y="5625991"/>
            <a:ext cx="16033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Wagon type B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AEB46E1-34DC-4058-A657-F4BF0C5A410F}"/>
              </a:ext>
            </a:extLst>
          </p:cNvPr>
          <p:cNvSpPr txBox="1"/>
          <p:nvPr/>
        </p:nvSpPr>
        <p:spPr>
          <a:xfrm>
            <a:off x="10453348" y="5866040"/>
            <a:ext cx="16033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Wagon type C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6A69E71-C211-4ECD-8297-CD739284D923}"/>
              </a:ext>
            </a:extLst>
          </p:cNvPr>
          <p:cNvSpPr/>
          <p:nvPr/>
        </p:nvSpPr>
        <p:spPr>
          <a:xfrm>
            <a:off x="10268076" y="615138"/>
            <a:ext cx="479690" cy="22167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 Loading Area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FF9F3FF-8722-4A58-85EE-D5A299847898}"/>
              </a:ext>
            </a:extLst>
          </p:cNvPr>
          <p:cNvCxnSpPr>
            <a:cxnSpLocks/>
          </p:cNvCxnSpPr>
          <p:nvPr/>
        </p:nvCxnSpPr>
        <p:spPr>
          <a:xfrm>
            <a:off x="9807754" y="623847"/>
            <a:ext cx="348287" cy="532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4496CF2-8AC4-4479-B731-95B68C558C1D}"/>
              </a:ext>
            </a:extLst>
          </p:cNvPr>
          <p:cNvCxnSpPr>
            <a:cxnSpLocks/>
          </p:cNvCxnSpPr>
          <p:nvPr/>
        </p:nvCxnSpPr>
        <p:spPr>
          <a:xfrm>
            <a:off x="9629043" y="668993"/>
            <a:ext cx="505035" cy="726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1417374-EAD6-4B71-99EA-F8232DD2E005}"/>
              </a:ext>
            </a:extLst>
          </p:cNvPr>
          <p:cNvCxnSpPr>
            <a:cxnSpLocks/>
          </p:cNvCxnSpPr>
          <p:nvPr/>
        </p:nvCxnSpPr>
        <p:spPr>
          <a:xfrm>
            <a:off x="9454899" y="2182047"/>
            <a:ext cx="348287" cy="532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977C7B41-68F4-4572-82B3-5F2BE5F361D6}"/>
              </a:ext>
            </a:extLst>
          </p:cNvPr>
          <p:cNvCxnSpPr>
            <a:cxnSpLocks/>
          </p:cNvCxnSpPr>
          <p:nvPr/>
        </p:nvCxnSpPr>
        <p:spPr>
          <a:xfrm>
            <a:off x="9276188" y="2227193"/>
            <a:ext cx="367234" cy="539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8CEC9DD6-F3E3-43B9-874A-957DEB37E472}"/>
              </a:ext>
            </a:extLst>
          </p:cNvPr>
          <p:cNvCxnSpPr>
            <a:cxnSpLocks/>
          </p:cNvCxnSpPr>
          <p:nvPr/>
        </p:nvCxnSpPr>
        <p:spPr>
          <a:xfrm flipH="1">
            <a:off x="8917710" y="3312030"/>
            <a:ext cx="532876" cy="1086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DEE79E2-6116-442B-A232-D9FDAD4AA4AF}"/>
              </a:ext>
            </a:extLst>
          </p:cNvPr>
          <p:cNvCxnSpPr>
            <a:cxnSpLocks/>
          </p:cNvCxnSpPr>
          <p:nvPr/>
        </p:nvCxnSpPr>
        <p:spPr>
          <a:xfrm flipH="1">
            <a:off x="8729641" y="3327600"/>
            <a:ext cx="550084" cy="1087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608EBE1-80EC-47DC-AEC9-05B69FDF3AE8}"/>
              </a:ext>
            </a:extLst>
          </p:cNvPr>
          <p:cNvSpPr/>
          <p:nvPr/>
        </p:nvSpPr>
        <p:spPr>
          <a:xfrm rot="5400000">
            <a:off x="4666768" y="3805875"/>
            <a:ext cx="765181" cy="5502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 cabin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8069A035-0615-4977-BE52-B2DBE0324BAA}"/>
              </a:ext>
            </a:extLst>
          </p:cNvPr>
          <p:cNvCxnSpPr>
            <a:cxnSpLocks/>
          </p:cNvCxnSpPr>
          <p:nvPr/>
        </p:nvCxnSpPr>
        <p:spPr>
          <a:xfrm flipV="1">
            <a:off x="6450666" y="4850368"/>
            <a:ext cx="1153173" cy="1172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749212C-B03A-4C57-88BC-4DEF192510FD}"/>
              </a:ext>
            </a:extLst>
          </p:cNvPr>
          <p:cNvCxnSpPr>
            <a:cxnSpLocks/>
          </p:cNvCxnSpPr>
          <p:nvPr/>
        </p:nvCxnSpPr>
        <p:spPr>
          <a:xfrm flipV="1">
            <a:off x="6310577" y="4876007"/>
            <a:ext cx="1073117" cy="1100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C4175B0-7A59-4A2C-A849-2E87C4B2C46C}"/>
              </a:ext>
            </a:extLst>
          </p:cNvPr>
          <p:cNvCxnSpPr>
            <a:cxnSpLocks/>
          </p:cNvCxnSpPr>
          <p:nvPr/>
        </p:nvCxnSpPr>
        <p:spPr>
          <a:xfrm>
            <a:off x="4158887" y="4343617"/>
            <a:ext cx="1781726" cy="1679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01A64BED-5833-408C-A5CD-74C4D3BB3DAC}"/>
              </a:ext>
            </a:extLst>
          </p:cNvPr>
          <p:cNvCxnSpPr>
            <a:cxnSpLocks/>
          </p:cNvCxnSpPr>
          <p:nvPr/>
        </p:nvCxnSpPr>
        <p:spPr>
          <a:xfrm>
            <a:off x="4363558" y="4339242"/>
            <a:ext cx="1734449" cy="1637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: Rounded Corners 227">
            <a:extLst>
              <a:ext uri="{FF2B5EF4-FFF2-40B4-BE49-F238E27FC236}">
                <a16:creationId xmlns:a16="http://schemas.microsoft.com/office/drawing/2014/main" id="{D1DD7F66-B661-4C97-B92F-7ADB5000F058}"/>
              </a:ext>
            </a:extLst>
          </p:cNvPr>
          <p:cNvSpPr/>
          <p:nvPr/>
        </p:nvSpPr>
        <p:spPr>
          <a:xfrm>
            <a:off x="6301072" y="1520423"/>
            <a:ext cx="189081" cy="4069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EC00BCE-EDE0-4B9F-8ED7-97DBC8022EDD}"/>
              </a:ext>
            </a:extLst>
          </p:cNvPr>
          <p:cNvSpPr/>
          <p:nvPr/>
        </p:nvSpPr>
        <p:spPr>
          <a:xfrm>
            <a:off x="3613969" y="993427"/>
            <a:ext cx="213038" cy="2489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AF82447-9D90-4DA7-9BF5-51D1EABDB3FF}"/>
              </a:ext>
            </a:extLst>
          </p:cNvPr>
          <p:cNvGrpSpPr/>
          <p:nvPr/>
        </p:nvGrpSpPr>
        <p:grpSpPr>
          <a:xfrm>
            <a:off x="2167200" y="623847"/>
            <a:ext cx="185848" cy="5407614"/>
            <a:chOff x="3749964" y="1330036"/>
            <a:chExt cx="170873" cy="2706255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AB48591-5150-4723-A37E-3937206EE5C3}"/>
                </a:ext>
              </a:extLst>
            </p:cNvPr>
            <p:cNvCxnSpPr>
              <a:cxnSpLocks/>
            </p:cNvCxnSpPr>
            <p:nvPr/>
          </p:nvCxnSpPr>
          <p:spPr>
            <a:xfrm>
              <a:off x="3749964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E064FBC-130B-4400-BC03-517D79380630}"/>
                </a:ext>
              </a:extLst>
            </p:cNvPr>
            <p:cNvCxnSpPr>
              <a:cxnSpLocks/>
            </p:cNvCxnSpPr>
            <p:nvPr/>
          </p:nvCxnSpPr>
          <p:spPr>
            <a:xfrm>
              <a:off x="3920837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CB6474C-7F1A-415E-AD1D-A1A4C9A0FD95}"/>
              </a:ext>
            </a:extLst>
          </p:cNvPr>
          <p:cNvGrpSpPr/>
          <p:nvPr/>
        </p:nvGrpSpPr>
        <p:grpSpPr>
          <a:xfrm>
            <a:off x="2476342" y="621984"/>
            <a:ext cx="185848" cy="5407614"/>
            <a:chOff x="3749964" y="1330036"/>
            <a:chExt cx="170873" cy="2706255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C894C22-B049-4D0F-81AE-73206022FDF9}"/>
                </a:ext>
              </a:extLst>
            </p:cNvPr>
            <p:cNvCxnSpPr>
              <a:cxnSpLocks/>
            </p:cNvCxnSpPr>
            <p:nvPr/>
          </p:nvCxnSpPr>
          <p:spPr>
            <a:xfrm>
              <a:off x="3749964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94294D-F52A-4BE5-BBE6-0201D62BEA7C}"/>
                </a:ext>
              </a:extLst>
            </p:cNvPr>
            <p:cNvCxnSpPr>
              <a:cxnSpLocks/>
            </p:cNvCxnSpPr>
            <p:nvPr/>
          </p:nvCxnSpPr>
          <p:spPr>
            <a:xfrm>
              <a:off x="3920837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37156BDE-063E-4FB9-BD82-801489E947BD}"/>
              </a:ext>
            </a:extLst>
          </p:cNvPr>
          <p:cNvSpPr txBox="1"/>
          <p:nvPr/>
        </p:nvSpPr>
        <p:spPr>
          <a:xfrm rot="5400000">
            <a:off x="290956" y="2350996"/>
            <a:ext cx="252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Operational main line</a:t>
            </a:r>
          </a:p>
        </p:txBody>
      </p:sp>
      <p:sp>
        <p:nvSpPr>
          <p:cNvPr id="141" name="Rectangle: Rounded Corners 236">
            <a:extLst>
              <a:ext uri="{FF2B5EF4-FFF2-40B4-BE49-F238E27FC236}">
                <a16:creationId xmlns:a16="http://schemas.microsoft.com/office/drawing/2014/main" id="{C2D72F70-0163-40F6-8CF6-44B96FD8DA3D}"/>
              </a:ext>
            </a:extLst>
          </p:cNvPr>
          <p:cNvSpPr/>
          <p:nvPr/>
        </p:nvSpPr>
        <p:spPr>
          <a:xfrm>
            <a:off x="9270798" y="724754"/>
            <a:ext cx="189081" cy="4069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2" name="Rectangle: Rounded Corners 237">
            <a:extLst>
              <a:ext uri="{FF2B5EF4-FFF2-40B4-BE49-F238E27FC236}">
                <a16:creationId xmlns:a16="http://schemas.microsoft.com/office/drawing/2014/main" id="{D803D7D6-F4F8-42E6-B933-10D4735B3593}"/>
              </a:ext>
            </a:extLst>
          </p:cNvPr>
          <p:cNvSpPr/>
          <p:nvPr/>
        </p:nvSpPr>
        <p:spPr>
          <a:xfrm>
            <a:off x="9283773" y="1209090"/>
            <a:ext cx="189081" cy="4069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3" name="Rectangle: Rounded Corners 238">
            <a:extLst>
              <a:ext uri="{FF2B5EF4-FFF2-40B4-BE49-F238E27FC236}">
                <a16:creationId xmlns:a16="http://schemas.microsoft.com/office/drawing/2014/main" id="{D297A6DD-9B54-4752-84A0-4F9A9684485A}"/>
              </a:ext>
            </a:extLst>
          </p:cNvPr>
          <p:cNvSpPr/>
          <p:nvPr/>
        </p:nvSpPr>
        <p:spPr>
          <a:xfrm>
            <a:off x="9632904" y="1561721"/>
            <a:ext cx="189081" cy="40698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4" name="Rectangle: Rounded Corners 239">
            <a:extLst>
              <a:ext uri="{FF2B5EF4-FFF2-40B4-BE49-F238E27FC236}">
                <a16:creationId xmlns:a16="http://schemas.microsoft.com/office/drawing/2014/main" id="{BB3EE768-9159-43B6-A0CC-3B41C67A4AE7}"/>
              </a:ext>
            </a:extLst>
          </p:cNvPr>
          <p:cNvSpPr/>
          <p:nvPr/>
        </p:nvSpPr>
        <p:spPr>
          <a:xfrm>
            <a:off x="9629042" y="1069338"/>
            <a:ext cx="189081" cy="40698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1760C4B5-E179-4693-9A06-1314E7A68DF4}"/>
              </a:ext>
            </a:extLst>
          </p:cNvPr>
          <p:cNvCxnSpPr>
            <a:cxnSpLocks/>
          </p:cNvCxnSpPr>
          <p:nvPr/>
        </p:nvCxnSpPr>
        <p:spPr>
          <a:xfrm>
            <a:off x="1754983" y="627697"/>
            <a:ext cx="408444" cy="641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92D3600-A352-4240-AC2C-0E89AF580E90}"/>
              </a:ext>
            </a:extLst>
          </p:cNvPr>
          <p:cNvCxnSpPr>
            <a:cxnSpLocks/>
          </p:cNvCxnSpPr>
          <p:nvPr/>
        </p:nvCxnSpPr>
        <p:spPr>
          <a:xfrm>
            <a:off x="1967642" y="662219"/>
            <a:ext cx="380509" cy="607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: Rounded Corners 243">
            <a:extLst>
              <a:ext uri="{FF2B5EF4-FFF2-40B4-BE49-F238E27FC236}">
                <a16:creationId xmlns:a16="http://schemas.microsoft.com/office/drawing/2014/main" id="{318226D1-9B90-42F0-BC07-CD78D96F3B37}"/>
              </a:ext>
            </a:extLst>
          </p:cNvPr>
          <p:cNvSpPr/>
          <p:nvPr/>
        </p:nvSpPr>
        <p:spPr>
          <a:xfrm>
            <a:off x="3809866" y="926703"/>
            <a:ext cx="189081" cy="406981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8" name="Rectangle: Rounded Corners 244">
            <a:extLst>
              <a:ext uri="{FF2B5EF4-FFF2-40B4-BE49-F238E27FC236}">
                <a16:creationId xmlns:a16="http://schemas.microsoft.com/office/drawing/2014/main" id="{DED2EF0F-7E02-44C7-BAE6-2AF95DCDE4FE}"/>
              </a:ext>
            </a:extLst>
          </p:cNvPr>
          <p:cNvSpPr/>
          <p:nvPr/>
        </p:nvSpPr>
        <p:spPr>
          <a:xfrm>
            <a:off x="3804515" y="1362333"/>
            <a:ext cx="189081" cy="4069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9" name="Rectangle: Rounded Corners 245">
            <a:extLst>
              <a:ext uri="{FF2B5EF4-FFF2-40B4-BE49-F238E27FC236}">
                <a16:creationId xmlns:a16="http://schemas.microsoft.com/office/drawing/2014/main" id="{F501C183-268C-4F26-9838-73990694C15E}"/>
              </a:ext>
            </a:extLst>
          </p:cNvPr>
          <p:cNvSpPr/>
          <p:nvPr/>
        </p:nvSpPr>
        <p:spPr>
          <a:xfrm>
            <a:off x="3809073" y="1772965"/>
            <a:ext cx="189081" cy="4069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0" name="Rectangle: Rounded Corners 246">
            <a:extLst>
              <a:ext uri="{FF2B5EF4-FFF2-40B4-BE49-F238E27FC236}">
                <a16:creationId xmlns:a16="http://schemas.microsoft.com/office/drawing/2014/main" id="{AAB09625-1130-4BD9-82CA-E2DD7316A171}"/>
              </a:ext>
            </a:extLst>
          </p:cNvPr>
          <p:cNvSpPr/>
          <p:nvPr/>
        </p:nvSpPr>
        <p:spPr>
          <a:xfrm>
            <a:off x="3804514" y="2201830"/>
            <a:ext cx="189081" cy="4069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1" name="Rectangle: Rounded Corners 247">
            <a:extLst>
              <a:ext uri="{FF2B5EF4-FFF2-40B4-BE49-F238E27FC236}">
                <a16:creationId xmlns:a16="http://schemas.microsoft.com/office/drawing/2014/main" id="{D1913BD9-99BA-4517-9AE8-1CE67038FE24}"/>
              </a:ext>
            </a:extLst>
          </p:cNvPr>
          <p:cNvSpPr/>
          <p:nvPr/>
        </p:nvSpPr>
        <p:spPr>
          <a:xfrm>
            <a:off x="3807587" y="2658897"/>
            <a:ext cx="189081" cy="4069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2" name="Rectangle: Rounded Corners 248">
            <a:extLst>
              <a:ext uri="{FF2B5EF4-FFF2-40B4-BE49-F238E27FC236}">
                <a16:creationId xmlns:a16="http://schemas.microsoft.com/office/drawing/2014/main" id="{35AA6964-DDF9-44A8-B89B-18AB7A7AEF99}"/>
              </a:ext>
            </a:extLst>
          </p:cNvPr>
          <p:cNvSpPr/>
          <p:nvPr/>
        </p:nvSpPr>
        <p:spPr>
          <a:xfrm rot="21349146">
            <a:off x="3826775" y="3071137"/>
            <a:ext cx="189081" cy="40698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3" name="Rectangle: Rounded Corners 249">
            <a:extLst>
              <a:ext uri="{FF2B5EF4-FFF2-40B4-BE49-F238E27FC236}">
                <a16:creationId xmlns:a16="http://schemas.microsoft.com/office/drawing/2014/main" id="{F528AF80-AF12-4CC6-AC49-EB9376925228}"/>
              </a:ext>
            </a:extLst>
          </p:cNvPr>
          <p:cNvSpPr/>
          <p:nvPr/>
        </p:nvSpPr>
        <p:spPr>
          <a:xfrm rot="19959359">
            <a:off x="4004914" y="3448022"/>
            <a:ext cx="189081" cy="4069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4" name="Rectangle: Rounded Corners 250">
            <a:extLst>
              <a:ext uri="{FF2B5EF4-FFF2-40B4-BE49-F238E27FC236}">
                <a16:creationId xmlns:a16="http://schemas.microsoft.com/office/drawing/2014/main" id="{61174761-74A8-4DFC-8428-B2EA88B9D48C}"/>
              </a:ext>
            </a:extLst>
          </p:cNvPr>
          <p:cNvSpPr/>
          <p:nvPr/>
        </p:nvSpPr>
        <p:spPr>
          <a:xfrm>
            <a:off x="4150645" y="3863354"/>
            <a:ext cx="189081" cy="4069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5" name="Rectangle: Rounded Corners 251">
            <a:extLst>
              <a:ext uri="{FF2B5EF4-FFF2-40B4-BE49-F238E27FC236}">
                <a16:creationId xmlns:a16="http://schemas.microsoft.com/office/drawing/2014/main" id="{557212A2-A73B-44E4-86EA-9D8C354BD1FB}"/>
              </a:ext>
            </a:extLst>
          </p:cNvPr>
          <p:cNvSpPr/>
          <p:nvPr/>
        </p:nvSpPr>
        <p:spPr>
          <a:xfrm>
            <a:off x="4164243" y="4287028"/>
            <a:ext cx="189081" cy="4069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6" name="Rectangle: Rounded Corners 252">
            <a:extLst>
              <a:ext uri="{FF2B5EF4-FFF2-40B4-BE49-F238E27FC236}">
                <a16:creationId xmlns:a16="http://schemas.microsoft.com/office/drawing/2014/main" id="{FF5406A1-2123-4E61-A70F-8A6B8F00EFEF}"/>
              </a:ext>
            </a:extLst>
          </p:cNvPr>
          <p:cNvSpPr/>
          <p:nvPr/>
        </p:nvSpPr>
        <p:spPr>
          <a:xfrm>
            <a:off x="4163633" y="4728628"/>
            <a:ext cx="189081" cy="4069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7" name="Rectangle: Rounded Corners 253">
            <a:extLst>
              <a:ext uri="{FF2B5EF4-FFF2-40B4-BE49-F238E27FC236}">
                <a16:creationId xmlns:a16="http://schemas.microsoft.com/office/drawing/2014/main" id="{D23C553F-66FE-48B6-9981-B10215AFD36D}"/>
              </a:ext>
            </a:extLst>
          </p:cNvPr>
          <p:cNvSpPr/>
          <p:nvPr/>
        </p:nvSpPr>
        <p:spPr>
          <a:xfrm>
            <a:off x="7738284" y="2085643"/>
            <a:ext cx="189081" cy="4069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8" name="Rectangle: Rounded Corners 254">
            <a:extLst>
              <a:ext uri="{FF2B5EF4-FFF2-40B4-BE49-F238E27FC236}">
                <a16:creationId xmlns:a16="http://schemas.microsoft.com/office/drawing/2014/main" id="{D9D1848A-B72A-4F1F-AF7E-0E9042D87A20}"/>
              </a:ext>
            </a:extLst>
          </p:cNvPr>
          <p:cNvSpPr/>
          <p:nvPr/>
        </p:nvSpPr>
        <p:spPr>
          <a:xfrm>
            <a:off x="7748456" y="2551277"/>
            <a:ext cx="189081" cy="4069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E0DF271-D2DD-4271-A1F8-9C2480A06516}"/>
              </a:ext>
            </a:extLst>
          </p:cNvPr>
          <p:cNvGrpSpPr/>
          <p:nvPr/>
        </p:nvGrpSpPr>
        <p:grpSpPr>
          <a:xfrm>
            <a:off x="2777606" y="621984"/>
            <a:ext cx="185848" cy="5407614"/>
            <a:chOff x="3749964" y="1330036"/>
            <a:chExt cx="170873" cy="2706255"/>
          </a:xfrm>
        </p:grpSpPr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2426BAE6-4C5B-43E8-AF3C-9B017D39017C}"/>
                </a:ext>
              </a:extLst>
            </p:cNvPr>
            <p:cNvCxnSpPr>
              <a:cxnSpLocks/>
            </p:cNvCxnSpPr>
            <p:nvPr/>
          </p:nvCxnSpPr>
          <p:spPr>
            <a:xfrm>
              <a:off x="3749964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5F7DB21E-9794-49A7-9359-1AFF21B66B08}"/>
                </a:ext>
              </a:extLst>
            </p:cNvPr>
            <p:cNvCxnSpPr>
              <a:cxnSpLocks/>
            </p:cNvCxnSpPr>
            <p:nvPr/>
          </p:nvCxnSpPr>
          <p:spPr>
            <a:xfrm>
              <a:off x="3920837" y="1330036"/>
              <a:ext cx="0" cy="2706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57AC1FF0-3780-4EC3-89AD-D763AA5937D4}"/>
              </a:ext>
            </a:extLst>
          </p:cNvPr>
          <p:cNvCxnSpPr>
            <a:cxnSpLocks/>
          </p:cNvCxnSpPr>
          <p:nvPr/>
        </p:nvCxnSpPr>
        <p:spPr>
          <a:xfrm>
            <a:off x="2166165" y="2262330"/>
            <a:ext cx="313810" cy="641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3DB3D4A0-DA1D-4256-9C50-78A10E0943CF}"/>
              </a:ext>
            </a:extLst>
          </p:cNvPr>
          <p:cNvCxnSpPr>
            <a:cxnSpLocks/>
          </p:cNvCxnSpPr>
          <p:nvPr/>
        </p:nvCxnSpPr>
        <p:spPr>
          <a:xfrm>
            <a:off x="2352255" y="2293246"/>
            <a:ext cx="312444" cy="61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A2B2C148-7AD2-4E24-B4EC-5D5FF6EBC0FF}"/>
              </a:ext>
            </a:extLst>
          </p:cNvPr>
          <p:cNvCxnSpPr>
            <a:cxnSpLocks/>
          </p:cNvCxnSpPr>
          <p:nvPr/>
        </p:nvCxnSpPr>
        <p:spPr>
          <a:xfrm flipH="1">
            <a:off x="3851976" y="5436561"/>
            <a:ext cx="308444" cy="729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F6984E16-CC1F-442C-8F91-2EDA718E36D4}"/>
              </a:ext>
            </a:extLst>
          </p:cNvPr>
          <p:cNvCxnSpPr>
            <a:cxnSpLocks/>
          </p:cNvCxnSpPr>
          <p:nvPr/>
        </p:nvCxnSpPr>
        <p:spPr>
          <a:xfrm flipH="1">
            <a:off x="4043188" y="5487687"/>
            <a:ext cx="304281" cy="678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: Rounded Corners 277">
            <a:extLst>
              <a:ext uri="{FF2B5EF4-FFF2-40B4-BE49-F238E27FC236}">
                <a16:creationId xmlns:a16="http://schemas.microsoft.com/office/drawing/2014/main" id="{D51A567E-C66D-489A-B796-4531A4314978}"/>
              </a:ext>
            </a:extLst>
          </p:cNvPr>
          <p:cNvSpPr/>
          <p:nvPr/>
        </p:nvSpPr>
        <p:spPr>
          <a:xfrm>
            <a:off x="4159840" y="5159788"/>
            <a:ext cx="189081" cy="4069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7" name="Picture 166">
            <a:extLst>
              <a:ext uri="{FF2B5EF4-FFF2-40B4-BE49-F238E27FC236}">
                <a16:creationId xmlns:a16="http://schemas.microsoft.com/office/drawing/2014/main" id="{BB1676B4-47FE-4946-8516-CBFD56B7A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642" y="359912"/>
            <a:ext cx="184340" cy="228581"/>
          </a:xfrm>
          <a:prstGeom prst="rect">
            <a:avLst/>
          </a:prstGeom>
        </p:spPr>
      </p:pic>
      <p:sp>
        <p:nvSpPr>
          <p:cNvPr id="168" name="Rectangle: Rounded Corners 293">
            <a:extLst>
              <a:ext uri="{FF2B5EF4-FFF2-40B4-BE49-F238E27FC236}">
                <a16:creationId xmlns:a16="http://schemas.microsoft.com/office/drawing/2014/main" id="{F30DECF0-2344-44BB-8359-85B885D890B8}"/>
              </a:ext>
            </a:extLst>
          </p:cNvPr>
          <p:cNvSpPr/>
          <p:nvPr/>
        </p:nvSpPr>
        <p:spPr>
          <a:xfrm>
            <a:off x="2786783" y="3704730"/>
            <a:ext cx="189081" cy="40698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9" name="Rectangle: Rounded Corners 294">
            <a:extLst>
              <a:ext uri="{FF2B5EF4-FFF2-40B4-BE49-F238E27FC236}">
                <a16:creationId xmlns:a16="http://schemas.microsoft.com/office/drawing/2014/main" id="{FDFD0D05-22FF-4A2C-89E5-BA090489750B}"/>
              </a:ext>
            </a:extLst>
          </p:cNvPr>
          <p:cNvSpPr/>
          <p:nvPr/>
        </p:nvSpPr>
        <p:spPr>
          <a:xfrm>
            <a:off x="2783586" y="4172172"/>
            <a:ext cx="189081" cy="40698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0" name="Rectangle: Rounded Corners 295">
            <a:extLst>
              <a:ext uri="{FF2B5EF4-FFF2-40B4-BE49-F238E27FC236}">
                <a16:creationId xmlns:a16="http://schemas.microsoft.com/office/drawing/2014/main" id="{E7AB3FD6-50B5-4A4B-954F-5BBA15FCA7AB}"/>
              </a:ext>
            </a:extLst>
          </p:cNvPr>
          <p:cNvSpPr/>
          <p:nvPr/>
        </p:nvSpPr>
        <p:spPr>
          <a:xfrm>
            <a:off x="2789329" y="4656507"/>
            <a:ext cx="189081" cy="4069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1" name="Rectangle: Rounded Corners 296">
            <a:extLst>
              <a:ext uri="{FF2B5EF4-FFF2-40B4-BE49-F238E27FC236}">
                <a16:creationId xmlns:a16="http://schemas.microsoft.com/office/drawing/2014/main" id="{14B2132E-7B58-478D-AF18-E620AFB8B417}"/>
              </a:ext>
            </a:extLst>
          </p:cNvPr>
          <p:cNvSpPr/>
          <p:nvPr/>
        </p:nvSpPr>
        <p:spPr>
          <a:xfrm>
            <a:off x="2793587" y="5122695"/>
            <a:ext cx="189081" cy="4069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2" name="Rectangle: Rounded Corners 297">
            <a:extLst>
              <a:ext uri="{FF2B5EF4-FFF2-40B4-BE49-F238E27FC236}">
                <a16:creationId xmlns:a16="http://schemas.microsoft.com/office/drawing/2014/main" id="{7AD9057C-34C2-4723-91B7-E0115F61BE90}"/>
              </a:ext>
            </a:extLst>
          </p:cNvPr>
          <p:cNvSpPr/>
          <p:nvPr/>
        </p:nvSpPr>
        <p:spPr>
          <a:xfrm>
            <a:off x="2789272" y="5622617"/>
            <a:ext cx="189081" cy="4069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B700C0BD-969D-4912-9578-778D0B3D8AE3}"/>
              </a:ext>
            </a:extLst>
          </p:cNvPr>
          <p:cNvSpPr/>
          <p:nvPr/>
        </p:nvSpPr>
        <p:spPr>
          <a:xfrm>
            <a:off x="1182281" y="5094470"/>
            <a:ext cx="1854730" cy="2256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Footbridge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0EA977E9-C0AF-40B7-A2FC-EE1C1F68C7FA}"/>
              </a:ext>
            </a:extLst>
          </p:cNvPr>
          <p:cNvSpPr/>
          <p:nvPr/>
        </p:nvSpPr>
        <p:spPr>
          <a:xfrm rot="5400000">
            <a:off x="4099749" y="1300369"/>
            <a:ext cx="1890845" cy="5502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Parts storage</a:t>
            </a:r>
          </a:p>
        </p:txBody>
      </p:sp>
      <p:sp>
        <p:nvSpPr>
          <p:cNvPr id="175" name="Flowchart: Connector 174">
            <a:extLst>
              <a:ext uri="{FF2B5EF4-FFF2-40B4-BE49-F238E27FC236}">
                <a16:creationId xmlns:a16="http://schemas.microsoft.com/office/drawing/2014/main" id="{6C88269F-73EF-4F3E-8FBA-A365240DD8F0}"/>
              </a:ext>
            </a:extLst>
          </p:cNvPr>
          <p:cNvSpPr/>
          <p:nvPr/>
        </p:nvSpPr>
        <p:spPr>
          <a:xfrm>
            <a:off x="88416" y="403021"/>
            <a:ext cx="1086239" cy="1022160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</a:t>
            </a:r>
          </a:p>
        </p:txBody>
      </p:sp>
      <p:sp>
        <p:nvSpPr>
          <p:cNvPr id="176" name="Rectangle: Rounded Corners 198">
            <a:extLst>
              <a:ext uri="{FF2B5EF4-FFF2-40B4-BE49-F238E27FC236}">
                <a16:creationId xmlns:a16="http://schemas.microsoft.com/office/drawing/2014/main" id="{B281EF40-4760-4460-AED3-67DC8484987B}"/>
              </a:ext>
            </a:extLst>
          </p:cNvPr>
          <p:cNvSpPr/>
          <p:nvPr/>
        </p:nvSpPr>
        <p:spPr>
          <a:xfrm>
            <a:off x="2173885" y="2568063"/>
            <a:ext cx="189081" cy="406981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7" name="Rectangle: Rounded Corners 200">
            <a:extLst>
              <a:ext uri="{FF2B5EF4-FFF2-40B4-BE49-F238E27FC236}">
                <a16:creationId xmlns:a16="http://schemas.microsoft.com/office/drawing/2014/main" id="{3C423F62-00DF-4A41-B330-6097495CC179}"/>
              </a:ext>
            </a:extLst>
          </p:cNvPr>
          <p:cNvSpPr/>
          <p:nvPr/>
        </p:nvSpPr>
        <p:spPr>
          <a:xfrm>
            <a:off x="2171761" y="2999650"/>
            <a:ext cx="189081" cy="4069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8" name="Rectangle: Rounded Corners 201">
            <a:extLst>
              <a:ext uri="{FF2B5EF4-FFF2-40B4-BE49-F238E27FC236}">
                <a16:creationId xmlns:a16="http://schemas.microsoft.com/office/drawing/2014/main" id="{BE89E6EB-EB2C-4907-B614-F1F134E69D19}"/>
              </a:ext>
            </a:extLst>
          </p:cNvPr>
          <p:cNvSpPr/>
          <p:nvPr/>
        </p:nvSpPr>
        <p:spPr>
          <a:xfrm>
            <a:off x="2168500" y="3416826"/>
            <a:ext cx="189081" cy="4069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9" name="Rectangle: Rounded Corners 202">
            <a:extLst>
              <a:ext uri="{FF2B5EF4-FFF2-40B4-BE49-F238E27FC236}">
                <a16:creationId xmlns:a16="http://schemas.microsoft.com/office/drawing/2014/main" id="{B633993F-A7D0-48E8-84F9-CB9196B854AB}"/>
              </a:ext>
            </a:extLst>
          </p:cNvPr>
          <p:cNvSpPr/>
          <p:nvPr/>
        </p:nvSpPr>
        <p:spPr>
          <a:xfrm>
            <a:off x="2171760" y="3839147"/>
            <a:ext cx="189081" cy="4069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0" name="Rectangle: Rounded Corners 204">
            <a:extLst>
              <a:ext uri="{FF2B5EF4-FFF2-40B4-BE49-F238E27FC236}">
                <a16:creationId xmlns:a16="http://schemas.microsoft.com/office/drawing/2014/main" id="{C03E4703-A9B4-414D-A1B6-F5FA495764BC}"/>
              </a:ext>
            </a:extLst>
          </p:cNvPr>
          <p:cNvSpPr/>
          <p:nvPr/>
        </p:nvSpPr>
        <p:spPr>
          <a:xfrm>
            <a:off x="2172527" y="4254449"/>
            <a:ext cx="189081" cy="4069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1" name="Rectangle: Rounded Corners 205">
            <a:extLst>
              <a:ext uri="{FF2B5EF4-FFF2-40B4-BE49-F238E27FC236}">
                <a16:creationId xmlns:a16="http://schemas.microsoft.com/office/drawing/2014/main" id="{357B9CF1-6A49-4ED6-85FE-413447B7ECC7}"/>
              </a:ext>
            </a:extLst>
          </p:cNvPr>
          <p:cNvSpPr/>
          <p:nvPr/>
        </p:nvSpPr>
        <p:spPr>
          <a:xfrm>
            <a:off x="2169146" y="4667703"/>
            <a:ext cx="189081" cy="4069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2" name="Rectangle: Rounded Corners 206">
            <a:extLst>
              <a:ext uri="{FF2B5EF4-FFF2-40B4-BE49-F238E27FC236}">
                <a16:creationId xmlns:a16="http://schemas.microsoft.com/office/drawing/2014/main" id="{4E6AB694-6D6F-459B-B84A-07EF60900D0B}"/>
              </a:ext>
            </a:extLst>
          </p:cNvPr>
          <p:cNvSpPr/>
          <p:nvPr/>
        </p:nvSpPr>
        <p:spPr>
          <a:xfrm>
            <a:off x="7399989" y="685764"/>
            <a:ext cx="189081" cy="4069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3" name="Rectangle: Rounded Corners 208">
            <a:extLst>
              <a:ext uri="{FF2B5EF4-FFF2-40B4-BE49-F238E27FC236}">
                <a16:creationId xmlns:a16="http://schemas.microsoft.com/office/drawing/2014/main" id="{FA0DE94E-BD80-425E-8980-0A8CC5743C22}"/>
              </a:ext>
            </a:extLst>
          </p:cNvPr>
          <p:cNvSpPr/>
          <p:nvPr/>
        </p:nvSpPr>
        <p:spPr>
          <a:xfrm>
            <a:off x="7403218" y="1177124"/>
            <a:ext cx="189081" cy="4069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4" name="Rectangle: Rounded Corners 209">
            <a:extLst>
              <a:ext uri="{FF2B5EF4-FFF2-40B4-BE49-F238E27FC236}">
                <a16:creationId xmlns:a16="http://schemas.microsoft.com/office/drawing/2014/main" id="{C57DDD74-996B-4C95-B204-66BEBB5E30BB}"/>
              </a:ext>
            </a:extLst>
          </p:cNvPr>
          <p:cNvSpPr/>
          <p:nvPr/>
        </p:nvSpPr>
        <p:spPr>
          <a:xfrm>
            <a:off x="7412707" y="1658265"/>
            <a:ext cx="189081" cy="40698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5" name="Rectangle: Rounded Corners 210">
            <a:extLst>
              <a:ext uri="{FF2B5EF4-FFF2-40B4-BE49-F238E27FC236}">
                <a16:creationId xmlns:a16="http://schemas.microsoft.com/office/drawing/2014/main" id="{C1AA8EED-44EE-4599-8943-DB5B7F080926}"/>
              </a:ext>
            </a:extLst>
          </p:cNvPr>
          <p:cNvSpPr/>
          <p:nvPr/>
        </p:nvSpPr>
        <p:spPr>
          <a:xfrm>
            <a:off x="7409510" y="2125707"/>
            <a:ext cx="189081" cy="40698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6" name="Rectangle: Rounded Corners 212">
            <a:extLst>
              <a:ext uri="{FF2B5EF4-FFF2-40B4-BE49-F238E27FC236}">
                <a16:creationId xmlns:a16="http://schemas.microsoft.com/office/drawing/2014/main" id="{53E37623-BFCE-4798-AE40-E91EDEA13E9E}"/>
              </a:ext>
            </a:extLst>
          </p:cNvPr>
          <p:cNvSpPr/>
          <p:nvPr/>
        </p:nvSpPr>
        <p:spPr>
          <a:xfrm>
            <a:off x="7406544" y="2610042"/>
            <a:ext cx="189081" cy="4069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7" name="Rectangle: Rounded Corners 213">
            <a:extLst>
              <a:ext uri="{FF2B5EF4-FFF2-40B4-BE49-F238E27FC236}">
                <a16:creationId xmlns:a16="http://schemas.microsoft.com/office/drawing/2014/main" id="{6709590A-FE92-4708-ADFE-8844F629655B}"/>
              </a:ext>
            </a:extLst>
          </p:cNvPr>
          <p:cNvSpPr/>
          <p:nvPr/>
        </p:nvSpPr>
        <p:spPr>
          <a:xfrm>
            <a:off x="7410802" y="3076230"/>
            <a:ext cx="189081" cy="4069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8" name="Rectangle: Rounded Corners 214">
            <a:extLst>
              <a:ext uri="{FF2B5EF4-FFF2-40B4-BE49-F238E27FC236}">
                <a16:creationId xmlns:a16="http://schemas.microsoft.com/office/drawing/2014/main" id="{DF405F7A-7C9B-431D-BF33-5D2DAE98F778}"/>
              </a:ext>
            </a:extLst>
          </p:cNvPr>
          <p:cNvSpPr/>
          <p:nvPr/>
        </p:nvSpPr>
        <p:spPr>
          <a:xfrm>
            <a:off x="5930532" y="1531470"/>
            <a:ext cx="189081" cy="40698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9" name="Rectangle: Rounded Corners 215">
            <a:extLst>
              <a:ext uri="{FF2B5EF4-FFF2-40B4-BE49-F238E27FC236}">
                <a16:creationId xmlns:a16="http://schemas.microsoft.com/office/drawing/2014/main" id="{E3822BA0-7310-4131-A74D-19FC53CE0749}"/>
              </a:ext>
            </a:extLst>
          </p:cNvPr>
          <p:cNvSpPr/>
          <p:nvPr/>
        </p:nvSpPr>
        <p:spPr>
          <a:xfrm>
            <a:off x="5928277" y="1985216"/>
            <a:ext cx="189081" cy="40698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0" name="Rectangle: Rounded Corners 216">
            <a:extLst>
              <a:ext uri="{FF2B5EF4-FFF2-40B4-BE49-F238E27FC236}">
                <a16:creationId xmlns:a16="http://schemas.microsoft.com/office/drawing/2014/main" id="{CEB0049C-807D-4528-8EE0-06FCFF41663D}"/>
              </a:ext>
            </a:extLst>
          </p:cNvPr>
          <p:cNvSpPr/>
          <p:nvPr/>
        </p:nvSpPr>
        <p:spPr>
          <a:xfrm>
            <a:off x="5925595" y="2440941"/>
            <a:ext cx="189081" cy="40698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B5631CDC-B1FB-4C45-B323-FF23565A8086}"/>
              </a:ext>
            </a:extLst>
          </p:cNvPr>
          <p:cNvCxnSpPr>
            <a:cxnSpLocks/>
            <a:stCxn id="195" idx="6"/>
          </p:cNvCxnSpPr>
          <p:nvPr/>
        </p:nvCxnSpPr>
        <p:spPr>
          <a:xfrm>
            <a:off x="5783942" y="555992"/>
            <a:ext cx="4247814" cy="11604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EEE4525E-1512-4418-9B55-E70899D5179F}"/>
              </a:ext>
            </a:extLst>
          </p:cNvPr>
          <p:cNvCxnSpPr>
            <a:cxnSpLocks/>
          </p:cNvCxnSpPr>
          <p:nvPr/>
        </p:nvCxnSpPr>
        <p:spPr>
          <a:xfrm flipH="1" flipV="1">
            <a:off x="3311085" y="1003176"/>
            <a:ext cx="6387304" cy="6414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1117EFE5-33C3-4558-893E-5BE8849F29F8}"/>
              </a:ext>
            </a:extLst>
          </p:cNvPr>
          <p:cNvCxnSpPr>
            <a:cxnSpLocks/>
            <a:endCxn id="195" idx="2"/>
          </p:cNvCxnSpPr>
          <p:nvPr/>
        </p:nvCxnSpPr>
        <p:spPr>
          <a:xfrm flipV="1">
            <a:off x="2322571" y="555992"/>
            <a:ext cx="3081074" cy="13478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Circle: Hollow 226">
            <a:extLst>
              <a:ext uri="{FF2B5EF4-FFF2-40B4-BE49-F238E27FC236}">
                <a16:creationId xmlns:a16="http://schemas.microsoft.com/office/drawing/2014/main" id="{FEC68622-B970-4DCD-8B35-5D6CF16BDDB5}"/>
              </a:ext>
            </a:extLst>
          </p:cNvPr>
          <p:cNvSpPr/>
          <p:nvPr/>
        </p:nvSpPr>
        <p:spPr>
          <a:xfrm>
            <a:off x="1861934" y="1970324"/>
            <a:ext cx="380297" cy="406981"/>
          </a:xfrm>
          <a:prstGeom prst="donut">
            <a:avLst>
              <a:gd name="adj" fmla="val 663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95" name="Circle: Hollow 217">
            <a:extLst>
              <a:ext uri="{FF2B5EF4-FFF2-40B4-BE49-F238E27FC236}">
                <a16:creationId xmlns:a16="http://schemas.microsoft.com/office/drawing/2014/main" id="{3F0BF7C5-AFBF-4BB2-B058-F2F61A37F644}"/>
              </a:ext>
            </a:extLst>
          </p:cNvPr>
          <p:cNvSpPr/>
          <p:nvPr/>
        </p:nvSpPr>
        <p:spPr>
          <a:xfrm>
            <a:off x="5403645" y="352501"/>
            <a:ext cx="380297" cy="406981"/>
          </a:xfrm>
          <a:prstGeom prst="donut">
            <a:avLst>
              <a:gd name="adj" fmla="val 663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96" name="Circle: Hollow 218">
            <a:extLst>
              <a:ext uri="{FF2B5EF4-FFF2-40B4-BE49-F238E27FC236}">
                <a16:creationId xmlns:a16="http://schemas.microsoft.com/office/drawing/2014/main" id="{5E9364EA-E948-4B9C-94A6-49BDDB2818BE}"/>
              </a:ext>
            </a:extLst>
          </p:cNvPr>
          <p:cNvSpPr/>
          <p:nvPr/>
        </p:nvSpPr>
        <p:spPr>
          <a:xfrm>
            <a:off x="10001273" y="1555863"/>
            <a:ext cx="380297" cy="406981"/>
          </a:xfrm>
          <a:prstGeom prst="donut">
            <a:avLst>
              <a:gd name="adj" fmla="val 663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197" name="Circle: Hollow 219">
            <a:extLst>
              <a:ext uri="{FF2B5EF4-FFF2-40B4-BE49-F238E27FC236}">
                <a16:creationId xmlns:a16="http://schemas.microsoft.com/office/drawing/2014/main" id="{A7EC2E53-30C4-40C7-BBCD-F0A8970C0B8C}"/>
              </a:ext>
            </a:extLst>
          </p:cNvPr>
          <p:cNvSpPr/>
          <p:nvPr/>
        </p:nvSpPr>
        <p:spPr>
          <a:xfrm>
            <a:off x="2991254" y="828454"/>
            <a:ext cx="380297" cy="406981"/>
          </a:xfrm>
          <a:prstGeom prst="donut">
            <a:avLst>
              <a:gd name="adj" fmla="val 663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B3496561-49DA-41D9-847E-28682A375F68}"/>
              </a:ext>
            </a:extLst>
          </p:cNvPr>
          <p:cNvCxnSpPr>
            <a:cxnSpLocks/>
            <a:stCxn id="197" idx="2"/>
            <a:endCxn id="80" idx="1"/>
          </p:cNvCxnSpPr>
          <p:nvPr/>
        </p:nvCxnSpPr>
        <p:spPr>
          <a:xfrm flipH="1">
            <a:off x="1861568" y="1031945"/>
            <a:ext cx="1129686" cy="2000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Circle: Hollow 221">
            <a:extLst>
              <a:ext uri="{FF2B5EF4-FFF2-40B4-BE49-F238E27FC236}">
                <a16:creationId xmlns:a16="http://schemas.microsoft.com/office/drawing/2014/main" id="{4ECC8B86-AAFA-45D0-B7AF-C75007EC9195}"/>
              </a:ext>
            </a:extLst>
          </p:cNvPr>
          <p:cNvSpPr/>
          <p:nvPr/>
        </p:nvSpPr>
        <p:spPr>
          <a:xfrm>
            <a:off x="1586959" y="1031641"/>
            <a:ext cx="380297" cy="406981"/>
          </a:xfrm>
          <a:prstGeom prst="donut">
            <a:avLst>
              <a:gd name="adj" fmla="val 663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0AB1D5AE-543B-4197-B339-AA3FBC3BE866}"/>
              </a:ext>
            </a:extLst>
          </p:cNvPr>
          <p:cNvSpPr/>
          <p:nvPr/>
        </p:nvSpPr>
        <p:spPr>
          <a:xfrm>
            <a:off x="7320588" y="3217542"/>
            <a:ext cx="4503725" cy="15437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Ineffective site layout</a:t>
            </a:r>
          </a:p>
          <a:p>
            <a:r>
              <a:rPr lang="en-GB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en-GB" sz="11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Leads to increased movements, equates to more risk</a:t>
            </a:r>
          </a:p>
          <a:p>
            <a:r>
              <a:rPr lang="en-GB" sz="11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-Lost time due to inefficient working system</a:t>
            </a:r>
          </a:p>
          <a:p>
            <a:r>
              <a:rPr lang="en-GB" sz="11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-Requires more complicated reorganising</a:t>
            </a:r>
          </a:p>
          <a:p>
            <a:r>
              <a:rPr lang="en-GB" sz="11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-Potentially encourages unsafe behaviours e.g. not getting right equipment as too far away</a:t>
            </a:r>
          </a:p>
        </p:txBody>
      </p:sp>
    </p:spTree>
    <p:extLst>
      <p:ext uri="{BB962C8B-B14F-4D97-AF65-F5344CB8AC3E}">
        <p14:creationId xmlns:p14="http://schemas.microsoft.com/office/powerpoint/2010/main" val="3618931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Follow-on work, and outstanding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02339"/>
          </a:xfr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</a:t>
            </a:r>
          </a:p>
          <a:p>
            <a:pPr lvl="1"/>
            <a:r>
              <a:rPr lang="en-GB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Confirmation through interviews and surveys of freight staff</a:t>
            </a:r>
          </a:p>
          <a:p>
            <a:pPr lvl="1"/>
            <a:r>
              <a:rPr lang="en-GB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Confirmation through comparison with Six Sigma</a:t>
            </a:r>
          </a:p>
          <a:p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Ongoing</a:t>
            </a:r>
          </a:p>
          <a:p>
            <a:pPr lvl="1"/>
            <a:r>
              <a:rPr lang="en-GB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Observations of</a:t>
            </a:r>
          </a:p>
          <a:p>
            <a:pPr lvl="2"/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 complexity</a:t>
            </a:r>
          </a:p>
          <a:p>
            <a:pPr lvl="2"/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Ground staff planning and workload</a:t>
            </a:r>
          </a:p>
          <a:p>
            <a:pPr lvl="2"/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Maintenance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02339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questions</a:t>
            </a:r>
          </a:p>
          <a:p>
            <a:pPr lvl="1"/>
            <a:r>
              <a:rPr lang="en-GB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 quality, and incident training</a:t>
            </a:r>
          </a:p>
          <a:p>
            <a:pPr lvl="1"/>
            <a:r>
              <a:rPr lang="en-GB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Frequency analysis</a:t>
            </a:r>
          </a:p>
          <a:p>
            <a:pPr lvl="1"/>
            <a:r>
              <a:rPr lang="en-GB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data</a:t>
            </a:r>
          </a:p>
          <a:p>
            <a:pPr lvl="1"/>
            <a:r>
              <a:rPr lang="en-GB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does good performance look like?</a:t>
            </a:r>
          </a:p>
          <a:p>
            <a:pPr lvl="1"/>
            <a:r>
              <a:rPr lang="en-GB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 the role of technology to alleviate issues</a:t>
            </a:r>
          </a:p>
          <a:p>
            <a:pPr lvl="1"/>
            <a:endParaRPr lang="en-GB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26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476" y="1097425"/>
            <a:ext cx="5026429" cy="2387600"/>
          </a:xfrm>
        </p:spPr>
        <p:txBody>
          <a:bodyPr>
            <a:noAutofit/>
          </a:bodyPr>
          <a:lstStyle/>
          <a:p>
            <a:r>
              <a:rPr lang="en-GB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STRUCTURED INCIDENT ANALYSIS OF HUMAN PERFORMANCE IN</a:t>
            </a:r>
            <a:br>
              <a:rPr lang="en-GB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FREIGHT TRAIN PREPARATION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004" y="3602038"/>
            <a:ext cx="6841374" cy="1655762"/>
          </a:xfrm>
        </p:spPr>
        <p:txBody>
          <a:bodyPr>
            <a:normAutofit/>
          </a:bodyPr>
          <a:lstStyle/>
          <a:p>
            <a:r>
              <a:rPr lang="en-GB" sz="1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 to National Freight Safety Group and RSSB for their support of the analysis</a:t>
            </a:r>
          </a:p>
          <a:p>
            <a:r>
              <a:rPr lang="en-GB" sz="1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 to Newcastle University QR PSF for supporting attendance at IRSC 2022 </a:t>
            </a:r>
            <a:endParaRPr lang="en-GB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A6982-E0DC-45E8-A235-55F067D1C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075389" y="865368"/>
            <a:ext cx="3417786" cy="4815436"/>
          </a:xfrm>
          <a:prstGeom prst="rect">
            <a:avLst/>
          </a:prstGeom>
        </p:spPr>
      </p:pic>
      <p:pic>
        <p:nvPicPr>
          <p:cNvPr id="5" name="Picture 2" descr="No alternative text description for this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564" y="-350385"/>
            <a:ext cx="4815436" cy="266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No alternative text description for this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564" y="4385522"/>
            <a:ext cx="4815436" cy="299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08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81436" cy="4220948"/>
          </a:xfrm>
        </p:spPr>
        <p:txBody>
          <a:bodyPr/>
          <a:lstStyle/>
          <a:p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Critical importance of rail freight</a:t>
            </a:r>
          </a:p>
          <a:p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(for people, for delivery)</a:t>
            </a:r>
          </a:p>
          <a:p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 of freight vehicles on the network</a:t>
            </a:r>
          </a:p>
          <a:p>
            <a:pPr lvl="1"/>
            <a:r>
              <a:rPr lang="en-GB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Importing risk onto the network</a:t>
            </a:r>
          </a:p>
          <a:p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 performance is key to freight tasks</a:t>
            </a:r>
          </a:p>
          <a:p>
            <a:pPr lvl="1"/>
            <a:r>
              <a:rPr lang="en-GB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Lacking a structured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782" y="0"/>
            <a:ext cx="4963218" cy="703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5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Aims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Overall aim – understand how failures in human performance impact condition of freight vehicles on the network</a:t>
            </a:r>
          </a:p>
          <a:p>
            <a:pPr marL="0" indent="0">
              <a:buNone/>
            </a:pPr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adverse events (accidents and incidents), relevant to freight preparation, where human performance played a role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and classify the types of human performance failures that led to adverse events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and classify the factors underpinning human performance failures that subsequently lead to an adverse event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the analysis to identify future research and risk-reduction actions.</a:t>
            </a:r>
          </a:p>
        </p:txBody>
      </p:sp>
    </p:spTree>
    <p:extLst>
      <p:ext uri="{BB962C8B-B14F-4D97-AF65-F5344CB8AC3E}">
        <p14:creationId xmlns:p14="http://schemas.microsoft.com/office/powerpoint/2010/main" val="229117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Analytical framework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982" y="1825625"/>
            <a:ext cx="5943600" cy="3985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845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 of candidate incident reports filtered for relevance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Sample (3) analysed by DG. Covered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Characteristics (see overview analysis)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HF framework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Sample analysis discussed with JL and RSSB SME in HF Framework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on consensus, all reports were analysed by DG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Whole analysis shared with all authors for comment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Analysis report revised and confirmed with all authors</a:t>
            </a:r>
          </a:p>
          <a:p>
            <a:endParaRPr lang="en-GB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83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Overview analysis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6444420"/>
              </p:ext>
            </p:extLst>
          </p:nvPr>
        </p:nvGraphicFramePr>
        <p:xfrm>
          <a:off x="0" y="922638"/>
          <a:ext cx="12192000" cy="56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681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Detailed analysis – Human Performance Factor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45225"/>
              </p:ext>
            </p:extLst>
          </p:nvPr>
        </p:nvGraphicFramePr>
        <p:xfrm>
          <a:off x="1190047" y="1690688"/>
          <a:ext cx="9811905" cy="4156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4062">
                  <a:extLst>
                    <a:ext uri="{9D8B030D-6E8A-4147-A177-3AD203B41FA5}">
                      <a16:colId xmlns:a16="http://schemas.microsoft.com/office/drawing/2014/main" val="4250443836"/>
                    </a:ext>
                  </a:extLst>
                </a:gridCol>
                <a:gridCol w="7747843">
                  <a:extLst>
                    <a:ext uri="{9D8B030D-6E8A-4147-A177-3AD203B41FA5}">
                      <a16:colId xmlns:a16="http://schemas.microsoft.com/office/drawing/2014/main" val="1701980392"/>
                    </a:ext>
                  </a:extLst>
                </a:gridCol>
              </a:tblGrid>
              <a:tr h="4968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Human performance factor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6892" marR="56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Sub-categories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6892" marR="56892" marT="0" marB="0"/>
                </a:tc>
                <a:extLst>
                  <a:ext uri="{0D108BD9-81ED-4DB2-BD59-A6C34878D82A}">
                    <a16:rowId xmlns:a16="http://schemas.microsoft.com/office/drawing/2014/main" val="3743037016"/>
                  </a:ext>
                </a:extLst>
              </a:tr>
              <a:tr h="904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Slip or lapse (16)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6892" marR="56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Forgot, misremembered or missed out (12)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Misheard or mis-saw something (3)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Said wrong thing or did wrong thing unintentionally (1)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6892" marR="56892" marT="0" marB="0"/>
                </a:tc>
                <a:extLst>
                  <a:ext uri="{0D108BD9-81ED-4DB2-BD59-A6C34878D82A}">
                    <a16:rowId xmlns:a16="http://schemas.microsoft.com/office/drawing/2014/main" val="1707583066"/>
                  </a:ext>
                </a:extLst>
              </a:tr>
              <a:tr h="750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Decision error (13) 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6892" marR="56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Misunderstanding, wrong assumptions (10)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Lack of knowledge (2)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Don’t know (1)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6892" marR="56892" marT="0" marB="0"/>
                </a:tc>
                <a:extLst>
                  <a:ext uri="{0D108BD9-81ED-4DB2-BD59-A6C34878D82A}">
                    <a16:rowId xmlns:a16="http://schemas.microsoft.com/office/drawing/2014/main" val="1062138068"/>
                  </a:ext>
                </a:extLst>
              </a:tr>
              <a:tr h="258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Don’t know (10)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6892" marR="56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N/A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6892" marR="56892" marT="0" marB="0"/>
                </a:tc>
                <a:extLst>
                  <a:ext uri="{0D108BD9-81ED-4DB2-BD59-A6C34878D82A}">
                    <a16:rowId xmlns:a16="http://schemas.microsoft.com/office/drawing/2014/main" val="1630990481"/>
                  </a:ext>
                </a:extLst>
              </a:tr>
              <a:tr h="751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Biased by habits or previous experience (4)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6892" marR="56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N/A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6892" marR="56892" marT="0" marB="0"/>
                </a:tc>
                <a:extLst>
                  <a:ext uri="{0D108BD9-81ED-4DB2-BD59-A6C34878D82A}">
                    <a16:rowId xmlns:a16="http://schemas.microsoft.com/office/drawing/2014/main" val="1815348426"/>
                  </a:ext>
                </a:extLst>
              </a:tr>
              <a:tr h="241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Rush (3)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6892" marR="56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N/A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6892" marR="56892" marT="0" marB="0"/>
                </a:tc>
                <a:extLst>
                  <a:ext uri="{0D108BD9-81ED-4DB2-BD59-A6C34878D82A}">
                    <a16:rowId xmlns:a16="http://schemas.microsoft.com/office/drawing/2014/main" val="664901029"/>
                  </a:ext>
                </a:extLst>
              </a:tr>
              <a:tr h="751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Distracted (1); Inexperience or unfamiliarity (1)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6892" marR="56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N/A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6892" marR="56892" marT="0" marB="0"/>
                </a:tc>
                <a:extLst>
                  <a:ext uri="{0D108BD9-81ED-4DB2-BD59-A6C34878D82A}">
                    <a16:rowId xmlns:a16="http://schemas.microsoft.com/office/drawing/2014/main" val="2508157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442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Detailed analysis – Incident Factor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2F04A86-2AAC-44C5-95F9-B8E2584ADA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2707468"/>
              </p:ext>
            </p:extLst>
          </p:nvPr>
        </p:nvGraphicFramePr>
        <p:xfrm>
          <a:off x="728760" y="1046899"/>
          <a:ext cx="6686924" cy="4928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18874575-0A1E-49BC-BC17-D2E09214D94A}"/>
              </a:ext>
            </a:extLst>
          </p:cNvPr>
          <p:cNvSpPr/>
          <p:nvPr/>
        </p:nvSpPr>
        <p:spPr>
          <a:xfrm>
            <a:off x="7806441" y="1642615"/>
            <a:ext cx="4032070" cy="1720942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Infrastructure, vehicles, equipment, clothing (43)</a:t>
            </a:r>
          </a:p>
          <a:p>
            <a:r>
              <a:rPr lang="en-GB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Poorly designed (15)</a:t>
            </a:r>
          </a:p>
          <a:p>
            <a:r>
              <a:rPr lang="en-GB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Unreliable (11)</a:t>
            </a:r>
          </a:p>
          <a:p>
            <a:r>
              <a:rPr lang="en-GB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Poor maintenance (10)</a:t>
            </a:r>
          </a:p>
          <a:p>
            <a:r>
              <a:rPr lang="en-GB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available (4)</a:t>
            </a:r>
          </a:p>
          <a:p>
            <a:r>
              <a:rPr lang="en-GB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 know (2)</a:t>
            </a:r>
          </a:p>
          <a:p>
            <a:endParaRPr lang="en-GB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B741E494-1761-441C-8104-50F2A1C5CD46}"/>
              </a:ext>
            </a:extLst>
          </p:cNvPr>
          <p:cNvSpPr/>
          <p:nvPr/>
        </p:nvSpPr>
        <p:spPr>
          <a:xfrm>
            <a:off x="7806441" y="3363557"/>
            <a:ext cx="4032070" cy="1545064"/>
          </a:xfrm>
          <a:prstGeom prst="round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 and procedures (20)</a:t>
            </a:r>
          </a:p>
          <a:p>
            <a:r>
              <a:rPr lang="en-GB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process or not comprehensive (14)</a:t>
            </a:r>
          </a:p>
          <a:p>
            <a:r>
              <a:rPr lang="en-GB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Incorrect or incomplete (3)</a:t>
            </a:r>
          </a:p>
          <a:p>
            <a:r>
              <a:rPr lang="en-GB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 change issues (1)</a:t>
            </a:r>
          </a:p>
          <a:p>
            <a:r>
              <a:rPr lang="en-GB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Difficult to understand (1)</a:t>
            </a:r>
          </a:p>
          <a:p>
            <a:r>
              <a:rPr lang="en-GB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 know (1)</a:t>
            </a:r>
          </a:p>
          <a:p>
            <a:endParaRPr lang="en-GB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E7F02333-2FB0-48C3-9FE7-F9A8E12873ED}"/>
              </a:ext>
            </a:extLst>
          </p:cNvPr>
          <p:cNvSpPr/>
          <p:nvPr/>
        </p:nvSpPr>
        <p:spPr>
          <a:xfrm>
            <a:off x="7806441" y="4908621"/>
            <a:ext cx="4032070" cy="150470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 management (20)</a:t>
            </a:r>
          </a:p>
          <a:p>
            <a:r>
              <a:rPr lang="en-GB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Ineffective risk assessment (10)</a:t>
            </a:r>
          </a:p>
          <a:p>
            <a:r>
              <a:rPr lang="en-GB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 not fixing safety problem (5)</a:t>
            </a:r>
          </a:p>
          <a:p>
            <a:r>
              <a:rPr lang="en-GB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 not finding out about a safety problem (4)</a:t>
            </a:r>
          </a:p>
          <a:p>
            <a:r>
              <a:rPr lang="en-GB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 know (1)</a:t>
            </a:r>
          </a:p>
          <a:p>
            <a:endParaRPr lang="en-GB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048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Discussion of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number of slip / lapse or decision error</a:t>
            </a:r>
          </a:p>
          <a:p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Majority at train preparation phases – action or inspection</a:t>
            </a:r>
          </a:p>
          <a:p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Maintenance is a major factor</a:t>
            </a:r>
          </a:p>
          <a:p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Operational practice and complexity of operations is also a factor</a:t>
            </a:r>
          </a:p>
          <a:p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Workload is about resource, rather than cognitive workload</a:t>
            </a:r>
          </a:p>
          <a:p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Variable report and investigation quality</a:t>
            </a:r>
          </a:p>
          <a:p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Lack of analysis of upstream issues</a:t>
            </a:r>
          </a:p>
        </p:txBody>
      </p:sp>
    </p:spTree>
    <p:extLst>
      <p:ext uri="{BB962C8B-B14F-4D97-AF65-F5344CB8AC3E}">
        <p14:creationId xmlns:p14="http://schemas.microsoft.com/office/powerpoint/2010/main" val="554628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72446A8976D6446BFE3893CF8F2D7F3" ma:contentTypeVersion="16" ma:contentTypeDescription="Crear nuevo documento." ma:contentTypeScope="" ma:versionID="1665eb82c7a9d2289698329b3bfa8d3d">
  <xsd:schema xmlns:xsd="http://www.w3.org/2001/XMLSchema" xmlns:xs="http://www.w3.org/2001/XMLSchema" xmlns:p="http://schemas.microsoft.com/office/2006/metadata/properties" xmlns:ns2="816b7941-46f7-4e51-bc00-e766c5829c4c" xmlns:ns3="f690fe1c-d010-406e-80cc-90103b9435ab" targetNamespace="http://schemas.microsoft.com/office/2006/metadata/properties" ma:root="true" ma:fieldsID="838870176c4a91c7100f666cedbfa83c" ns2:_="" ns3:_="">
    <xsd:import namespace="816b7941-46f7-4e51-bc00-e766c5829c4c"/>
    <xsd:import namespace="f690fe1c-d010-406e-80cc-90103b9435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b7941-46f7-4e51-bc00-e766c5829c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5f77948-cb74-4db9-9d42-99e13121e5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0fe1c-d010-406e-80cc-90103b9435a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0133ff-a8f6-4fdf-973f-dc4bcb07f637}" ma:internalName="TaxCatchAll" ma:showField="CatchAllData" ma:web="f690fe1c-d010-406e-80cc-90103b9435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CDB218-DE9C-417B-A2DE-6260DCBF31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9C8C58-0CF3-498B-917E-121F6FDCC0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6b7941-46f7-4e51-bc00-e766c5829c4c"/>
    <ds:schemaRef ds:uri="f690fe1c-d010-406e-80cc-90103b9435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839</Words>
  <Application>Microsoft Office PowerPoint</Application>
  <PresentationFormat>Widescreen</PresentationFormat>
  <Paragraphs>168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Derailed</vt:lpstr>
      <vt:lpstr>Open Sans</vt:lpstr>
      <vt:lpstr>Office Theme</vt:lpstr>
      <vt:lpstr>A STRUCTURED INCIDENT ANALYSIS OF HUMAN PERFORMANCE IN FREIGHT TRAIN PREPARATION</vt:lpstr>
      <vt:lpstr>Background</vt:lpstr>
      <vt:lpstr>Aims and Objectives</vt:lpstr>
      <vt:lpstr>Analytical framework</vt:lpstr>
      <vt:lpstr>Method</vt:lpstr>
      <vt:lpstr>Overview analysis</vt:lpstr>
      <vt:lpstr>Detailed analysis – Human Performance Factor</vt:lpstr>
      <vt:lpstr>Detailed analysis – Incident Factor</vt:lpstr>
      <vt:lpstr>Discussion of analysis</vt:lpstr>
      <vt:lpstr>Follow-on work, and outstanding questions</vt:lpstr>
      <vt:lpstr>PowerPoint Presentation</vt:lpstr>
      <vt:lpstr>Follow-on work, and outstanding questions</vt:lpstr>
      <vt:lpstr>A STRUCTURED INCIDENT ANALYSIS OF HUMAN PERFORMANCE IN FREIGHT TRAIN PREPARATION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for today</dc:title>
  <dc:creator>David Golightly</dc:creator>
  <cp:lastModifiedBy>Ann Mills</cp:lastModifiedBy>
  <cp:revision>1</cp:revision>
  <dcterms:created xsi:type="dcterms:W3CDTF">2022-10-06T19:46:16Z</dcterms:created>
  <dcterms:modified xsi:type="dcterms:W3CDTF">2023-02-21T16:05:04Z</dcterms:modified>
</cp:coreProperties>
</file>