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  <p:sldId id="260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79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0"/>
    <p:restoredTop sz="94676"/>
  </p:normalViewPr>
  <p:slideViewPr>
    <p:cSldViewPr>
      <p:cViewPr varScale="1">
        <p:scale>
          <a:sx n="27" d="100"/>
          <a:sy n="27" d="100"/>
        </p:scale>
        <p:origin x="2244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218440"/>
          </a:xfrm>
          <a:custGeom>
            <a:avLst/>
            <a:gdLst/>
            <a:ahLst/>
            <a:cxnLst/>
            <a:rect l="l" t="t" r="r" b="b"/>
            <a:pathLst>
              <a:path w="12192000" h="218440">
                <a:moveTo>
                  <a:pt x="12192000" y="0"/>
                </a:moveTo>
                <a:lnTo>
                  <a:pt x="0" y="0"/>
                </a:lnTo>
                <a:lnTo>
                  <a:pt x="0" y="217931"/>
                </a:lnTo>
                <a:lnTo>
                  <a:pt x="12192000" y="2179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875019"/>
            <a:ext cx="11590020" cy="982980"/>
          </a:xfrm>
          <a:custGeom>
            <a:avLst/>
            <a:gdLst/>
            <a:ahLst/>
            <a:cxnLst/>
            <a:rect l="l" t="t" r="r" b="b"/>
            <a:pathLst>
              <a:path w="11590020" h="982979">
                <a:moveTo>
                  <a:pt x="11098530" y="0"/>
                </a:moveTo>
                <a:lnTo>
                  <a:pt x="0" y="0"/>
                </a:lnTo>
                <a:lnTo>
                  <a:pt x="0" y="982979"/>
                </a:lnTo>
                <a:lnTo>
                  <a:pt x="11098530" y="982979"/>
                </a:lnTo>
                <a:lnTo>
                  <a:pt x="11145857" y="980730"/>
                </a:lnTo>
                <a:lnTo>
                  <a:pt x="11191913" y="974117"/>
                </a:lnTo>
                <a:lnTo>
                  <a:pt x="11236491" y="963348"/>
                </a:lnTo>
                <a:lnTo>
                  <a:pt x="11279385" y="948628"/>
                </a:lnTo>
                <a:lnTo>
                  <a:pt x="11320390" y="930164"/>
                </a:lnTo>
                <a:lnTo>
                  <a:pt x="11359299" y="908161"/>
                </a:lnTo>
                <a:lnTo>
                  <a:pt x="11395906" y="882825"/>
                </a:lnTo>
                <a:lnTo>
                  <a:pt x="11430005" y="854363"/>
                </a:lnTo>
                <a:lnTo>
                  <a:pt x="11461390" y="822980"/>
                </a:lnTo>
                <a:lnTo>
                  <a:pt x="11489854" y="788882"/>
                </a:lnTo>
                <a:lnTo>
                  <a:pt x="11515192" y="752276"/>
                </a:lnTo>
                <a:lnTo>
                  <a:pt x="11537197" y="713366"/>
                </a:lnTo>
                <a:lnTo>
                  <a:pt x="11555664" y="672361"/>
                </a:lnTo>
                <a:lnTo>
                  <a:pt x="11570385" y="629464"/>
                </a:lnTo>
                <a:lnTo>
                  <a:pt x="11581156" y="584883"/>
                </a:lnTo>
                <a:lnTo>
                  <a:pt x="11587770" y="538822"/>
                </a:lnTo>
                <a:lnTo>
                  <a:pt x="11590020" y="491489"/>
                </a:lnTo>
                <a:lnTo>
                  <a:pt x="11587770" y="444157"/>
                </a:lnTo>
                <a:lnTo>
                  <a:pt x="11581156" y="398096"/>
                </a:lnTo>
                <a:lnTo>
                  <a:pt x="11570385" y="353515"/>
                </a:lnTo>
                <a:lnTo>
                  <a:pt x="11555664" y="310618"/>
                </a:lnTo>
                <a:lnTo>
                  <a:pt x="11537197" y="269613"/>
                </a:lnTo>
                <a:lnTo>
                  <a:pt x="11515192" y="230703"/>
                </a:lnTo>
                <a:lnTo>
                  <a:pt x="11489854" y="194097"/>
                </a:lnTo>
                <a:lnTo>
                  <a:pt x="11461390" y="159999"/>
                </a:lnTo>
                <a:lnTo>
                  <a:pt x="11430005" y="128616"/>
                </a:lnTo>
                <a:lnTo>
                  <a:pt x="11395906" y="100154"/>
                </a:lnTo>
                <a:lnTo>
                  <a:pt x="11359299" y="74818"/>
                </a:lnTo>
                <a:lnTo>
                  <a:pt x="11320390" y="52815"/>
                </a:lnTo>
                <a:lnTo>
                  <a:pt x="11279385" y="34351"/>
                </a:lnTo>
                <a:lnTo>
                  <a:pt x="11236491" y="19631"/>
                </a:lnTo>
                <a:lnTo>
                  <a:pt x="11191913" y="8862"/>
                </a:lnTo>
                <a:lnTo>
                  <a:pt x="11145857" y="2249"/>
                </a:lnTo>
                <a:lnTo>
                  <a:pt x="1109853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261091" y="5661659"/>
            <a:ext cx="1931035" cy="1196340"/>
          </a:xfrm>
          <a:custGeom>
            <a:avLst/>
            <a:gdLst/>
            <a:ahLst/>
            <a:cxnLst/>
            <a:rect l="l" t="t" r="r" b="b"/>
            <a:pathLst>
              <a:path w="1931034" h="1196340">
                <a:moveTo>
                  <a:pt x="1930907" y="0"/>
                </a:moveTo>
                <a:lnTo>
                  <a:pt x="598169" y="0"/>
                </a:lnTo>
                <a:lnTo>
                  <a:pt x="549115" y="1982"/>
                </a:lnTo>
                <a:lnTo>
                  <a:pt x="501151" y="7828"/>
                </a:lnTo>
                <a:lnTo>
                  <a:pt x="454433" y="17384"/>
                </a:lnTo>
                <a:lnTo>
                  <a:pt x="409114" y="30494"/>
                </a:lnTo>
                <a:lnTo>
                  <a:pt x="365349" y="47006"/>
                </a:lnTo>
                <a:lnTo>
                  <a:pt x="323291" y="66765"/>
                </a:lnTo>
                <a:lnTo>
                  <a:pt x="283094" y="89618"/>
                </a:lnTo>
                <a:lnTo>
                  <a:pt x="244912" y="115410"/>
                </a:lnTo>
                <a:lnTo>
                  <a:pt x="208900" y="143988"/>
                </a:lnTo>
                <a:lnTo>
                  <a:pt x="175212" y="175198"/>
                </a:lnTo>
                <a:lnTo>
                  <a:pt x="144001" y="208885"/>
                </a:lnTo>
                <a:lnTo>
                  <a:pt x="115421" y="244896"/>
                </a:lnTo>
                <a:lnTo>
                  <a:pt x="89627" y="283077"/>
                </a:lnTo>
                <a:lnTo>
                  <a:pt x="66772" y="323274"/>
                </a:lnTo>
                <a:lnTo>
                  <a:pt x="47011" y="365333"/>
                </a:lnTo>
                <a:lnTo>
                  <a:pt x="30498" y="409100"/>
                </a:lnTo>
                <a:lnTo>
                  <a:pt x="17386" y="454421"/>
                </a:lnTo>
                <a:lnTo>
                  <a:pt x="7829" y="501142"/>
                </a:lnTo>
                <a:lnTo>
                  <a:pt x="1983" y="549110"/>
                </a:lnTo>
                <a:lnTo>
                  <a:pt x="0" y="598169"/>
                </a:lnTo>
                <a:lnTo>
                  <a:pt x="1983" y="647229"/>
                </a:lnTo>
                <a:lnTo>
                  <a:pt x="7829" y="695197"/>
                </a:lnTo>
                <a:lnTo>
                  <a:pt x="17386" y="741918"/>
                </a:lnTo>
                <a:lnTo>
                  <a:pt x="30498" y="787239"/>
                </a:lnTo>
                <a:lnTo>
                  <a:pt x="47011" y="831006"/>
                </a:lnTo>
                <a:lnTo>
                  <a:pt x="66772" y="873065"/>
                </a:lnTo>
                <a:lnTo>
                  <a:pt x="89627" y="913262"/>
                </a:lnTo>
                <a:lnTo>
                  <a:pt x="115421" y="951443"/>
                </a:lnTo>
                <a:lnTo>
                  <a:pt x="144001" y="987454"/>
                </a:lnTo>
                <a:lnTo>
                  <a:pt x="175212" y="1021141"/>
                </a:lnTo>
                <a:lnTo>
                  <a:pt x="208900" y="1052351"/>
                </a:lnTo>
                <a:lnTo>
                  <a:pt x="244912" y="1080928"/>
                </a:lnTo>
                <a:lnTo>
                  <a:pt x="283094" y="1106721"/>
                </a:lnTo>
                <a:lnTo>
                  <a:pt x="323291" y="1129573"/>
                </a:lnTo>
                <a:lnTo>
                  <a:pt x="365349" y="1149332"/>
                </a:lnTo>
                <a:lnTo>
                  <a:pt x="409114" y="1165844"/>
                </a:lnTo>
                <a:lnTo>
                  <a:pt x="454433" y="1178955"/>
                </a:lnTo>
                <a:lnTo>
                  <a:pt x="501151" y="1188510"/>
                </a:lnTo>
                <a:lnTo>
                  <a:pt x="549115" y="1194356"/>
                </a:lnTo>
                <a:lnTo>
                  <a:pt x="598169" y="1196339"/>
                </a:lnTo>
                <a:lnTo>
                  <a:pt x="1930907" y="1196339"/>
                </a:lnTo>
                <a:lnTo>
                  <a:pt x="19309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61" y="5990081"/>
            <a:ext cx="2580640" cy="698500"/>
          </a:xfrm>
          <a:custGeom>
            <a:avLst/>
            <a:gdLst/>
            <a:ahLst/>
            <a:cxnLst/>
            <a:rect l="l" t="t" r="r" b="b"/>
            <a:pathLst>
              <a:path w="2580640" h="698500">
                <a:moveTo>
                  <a:pt x="2580132" y="348996"/>
                </a:moveTo>
                <a:lnTo>
                  <a:pt x="2576947" y="396353"/>
                </a:lnTo>
                <a:lnTo>
                  <a:pt x="2567668" y="441773"/>
                </a:lnTo>
                <a:lnTo>
                  <a:pt x="2552712" y="484842"/>
                </a:lnTo>
                <a:lnTo>
                  <a:pt x="2532493" y="525142"/>
                </a:lnTo>
                <a:lnTo>
                  <a:pt x="2507426" y="562258"/>
                </a:lnTo>
                <a:lnTo>
                  <a:pt x="2477928" y="595774"/>
                </a:lnTo>
                <a:lnTo>
                  <a:pt x="2444414" y="625275"/>
                </a:lnTo>
                <a:lnTo>
                  <a:pt x="2407299" y="650344"/>
                </a:lnTo>
                <a:lnTo>
                  <a:pt x="2366998" y="670566"/>
                </a:lnTo>
                <a:lnTo>
                  <a:pt x="2323927" y="685525"/>
                </a:lnTo>
                <a:lnTo>
                  <a:pt x="2278501" y="694806"/>
                </a:lnTo>
                <a:lnTo>
                  <a:pt x="2231136" y="697992"/>
                </a:lnTo>
                <a:lnTo>
                  <a:pt x="0" y="697992"/>
                </a:lnTo>
                <a:lnTo>
                  <a:pt x="0" y="0"/>
                </a:lnTo>
                <a:lnTo>
                  <a:pt x="2231136" y="0"/>
                </a:lnTo>
                <a:lnTo>
                  <a:pt x="2278501" y="3185"/>
                </a:lnTo>
                <a:lnTo>
                  <a:pt x="2323927" y="12466"/>
                </a:lnTo>
                <a:lnTo>
                  <a:pt x="2366998" y="27425"/>
                </a:lnTo>
                <a:lnTo>
                  <a:pt x="2407299" y="47647"/>
                </a:lnTo>
                <a:lnTo>
                  <a:pt x="2444414" y="72716"/>
                </a:lnTo>
                <a:lnTo>
                  <a:pt x="2477928" y="102217"/>
                </a:lnTo>
                <a:lnTo>
                  <a:pt x="2507426" y="135733"/>
                </a:lnTo>
                <a:lnTo>
                  <a:pt x="2532493" y="172849"/>
                </a:lnTo>
                <a:lnTo>
                  <a:pt x="2552712" y="213149"/>
                </a:lnTo>
                <a:lnTo>
                  <a:pt x="2567668" y="256218"/>
                </a:lnTo>
                <a:lnTo>
                  <a:pt x="2576947" y="301638"/>
                </a:lnTo>
                <a:lnTo>
                  <a:pt x="2580132" y="348996"/>
                </a:lnTo>
                <a:close/>
              </a:path>
            </a:pathLst>
          </a:custGeom>
          <a:ln w="13970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61" y="5692901"/>
            <a:ext cx="2334895" cy="885825"/>
          </a:xfrm>
          <a:custGeom>
            <a:avLst/>
            <a:gdLst/>
            <a:ahLst/>
            <a:cxnLst/>
            <a:rect l="l" t="t" r="r" b="b"/>
            <a:pathLst>
              <a:path w="2334895" h="885825">
                <a:moveTo>
                  <a:pt x="2334768" y="442722"/>
                </a:moveTo>
                <a:lnTo>
                  <a:pt x="2332169" y="490962"/>
                </a:lnTo>
                <a:lnTo>
                  <a:pt x="2324555" y="537697"/>
                </a:lnTo>
                <a:lnTo>
                  <a:pt x="2312194" y="582658"/>
                </a:lnTo>
                <a:lnTo>
                  <a:pt x="2295358" y="625573"/>
                </a:lnTo>
                <a:lnTo>
                  <a:pt x="2274316" y="666174"/>
                </a:lnTo>
                <a:lnTo>
                  <a:pt x="2249338" y="704189"/>
                </a:lnTo>
                <a:lnTo>
                  <a:pt x="2220696" y="739350"/>
                </a:lnTo>
                <a:lnTo>
                  <a:pt x="2188659" y="771385"/>
                </a:lnTo>
                <a:lnTo>
                  <a:pt x="2153497" y="800025"/>
                </a:lnTo>
                <a:lnTo>
                  <a:pt x="2115481" y="825000"/>
                </a:lnTo>
                <a:lnTo>
                  <a:pt x="2074881" y="846039"/>
                </a:lnTo>
                <a:lnTo>
                  <a:pt x="2031967" y="862874"/>
                </a:lnTo>
                <a:lnTo>
                  <a:pt x="1987010" y="875232"/>
                </a:lnTo>
                <a:lnTo>
                  <a:pt x="1940279" y="882846"/>
                </a:lnTo>
                <a:lnTo>
                  <a:pt x="1892046" y="885444"/>
                </a:lnTo>
                <a:lnTo>
                  <a:pt x="0" y="885444"/>
                </a:lnTo>
                <a:lnTo>
                  <a:pt x="0" y="0"/>
                </a:lnTo>
                <a:lnTo>
                  <a:pt x="1892046" y="0"/>
                </a:lnTo>
                <a:lnTo>
                  <a:pt x="1940279" y="2597"/>
                </a:lnTo>
                <a:lnTo>
                  <a:pt x="1987010" y="10211"/>
                </a:lnTo>
                <a:lnTo>
                  <a:pt x="2031967" y="22569"/>
                </a:lnTo>
                <a:lnTo>
                  <a:pt x="2074881" y="39404"/>
                </a:lnTo>
                <a:lnTo>
                  <a:pt x="2115481" y="60443"/>
                </a:lnTo>
                <a:lnTo>
                  <a:pt x="2153497" y="85418"/>
                </a:lnTo>
                <a:lnTo>
                  <a:pt x="2188659" y="114058"/>
                </a:lnTo>
                <a:lnTo>
                  <a:pt x="2220696" y="146093"/>
                </a:lnTo>
                <a:lnTo>
                  <a:pt x="2249338" y="181254"/>
                </a:lnTo>
                <a:lnTo>
                  <a:pt x="2274316" y="219269"/>
                </a:lnTo>
                <a:lnTo>
                  <a:pt x="2295358" y="259870"/>
                </a:lnTo>
                <a:lnTo>
                  <a:pt x="2312194" y="302785"/>
                </a:lnTo>
                <a:lnTo>
                  <a:pt x="2324555" y="347746"/>
                </a:lnTo>
                <a:lnTo>
                  <a:pt x="2332169" y="394481"/>
                </a:lnTo>
                <a:lnTo>
                  <a:pt x="2334768" y="442722"/>
                </a:lnTo>
                <a:close/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5661659"/>
            <a:ext cx="1828800" cy="1196340"/>
          </a:xfrm>
          <a:custGeom>
            <a:avLst/>
            <a:gdLst/>
            <a:ahLst/>
            <a:cxnLst/>
            <a:rect l="l" t="t" r="r" b="b"/>
            <a:pathLst>
              <a:path w="1828800" h="1196340">
                <a:moveTo>
                  <a:pt x="1230630" y="0"/>
                </a:moveTo>
                <a:lnTo>
                  <a:pt x="0" y="0"/>
                </a:lnTo>
                <a:lnTo>
                  <a:pt x="0" y="1196338"/>
                </a:lnTo>
                <a:lnTo>
                  <a:pt x="1230706" y="1196338"/>
                </a:lnTo>
                <a:lnTo>
                  <a:pt x="1279684" y="1194358"/>
                </a:lnTo>
                <a:lnTo>
                  <a:pt x="1327648" y="1188512"/>
                </a:lnTo>
                <a:lnTo>
                  <a:pt x="1374366" y="1178957"/>
                </a:lnTo>
                <a:lnTo>
                  <a:pt x="1419685" y="1165846"/>
                </a:lnTo>
                <a:lnTo>
                  <a:pt x="1463450" y="1149334"/>
                </a:lnTo>
                <a:lnTo>
                  <a:pt x="1505508" y="1129575"/>
                </a:lnTo>
                <a:lnTo>
                  <a:pt x="1545705" y="1106722"/>
                </a:lnTo>
                <a:lnTo>
                  <a:pt x="1583887" y="1080930"/>
                </a:lnTo>
                <a:lnTo>
                  <a:pt x="1619899" y="1052352"/>
                </a:lnTo>
                <a:lnTo>
                  <a:pt x="1653587" y="1021142"/>
                </a:lnTo>
                <a:lnTo>
                  <a:pt x="1684798" y="987455"/>
                </a:lnTo>
                <a:lnTo>
                  <a:pt x="1713378" y="951444"/>
                </a:lnTo>
                <a:lnTo>
                  <a:pt x="1739172" y="913263"/>
                </a:lnTo>
                <a:lnTo>
                  <a:pt x="1762027" y="873066"/>
                </a:lnTo>
                <a:lnTo>
                  <a:pt x="1781788" y="831007"/>
                </a:lnTo>
                <a:lnTo>
                  <a:pt x="1798301" y="787240"/>
                </a:lnTo>
                <a:lnTo>
                  <a:pt x="1811413" y="741918"/>
                </a:lnTo>
                <a:lnTo>
                  <a:pt x="1820970" y="695197"/>
                </a:lnTo>
                <a:lnTo>
                  <a:pt x="1826816" y="647229"/>
                </a:lnTo>
                <a:lnTo>
                  <a:pt x="1828800" y="598169"/>
                </a:lnTo>
                <a:lnTo>
                  <a:pt x="1826816" y="549110"/>
                </a:lnTo>
                <a:lnTo>
                  <a:pt x="1820970" y="501142"/>
                </a:lnTo>
                <a:lnTo>
                  <a:pt x="1811413" y="454421"/>
                </a:lnTo>
                <a:lnTo>
                  <a:pt x="1798301" y="409100"/>
                </a:lnTo>
                <a:lnTo>
                  <a:pt x="1781788" y="365333"/>
                </a:lnTo>
                <a:lnTo>
                  <a:pt x="1762027" y="323274"/>
                </a:lnTo>
                <a:lnTo>
                  <a:pt x="1739172" y="283077"/>
                </a:lnTo>
                <a:lnTo>
                  <a:pt x="1713378" y="244896"/>
                </a:lnTo>
                <a:lnTo>
                  <a:pt x="1684798" y="208885"/>
                </a:lnTo>
                <a:lnTo>
                  <a:pt x="1653587" y="175198"/>
                </a:lnTo>
                <a:lnTo>
                  <a:pt x="1619899" y="143988"/>
                </a:lnTo>
                <a:lnTo>
                  <a:pt x="1583887" y="115410"/>
                </a:lnTo>
                <a:lnTo>
                  <a:pt x="1545705" y="89618"/>
                </a:lnTo>
                <a:lnTo>
                  <a:pt x="1505508" y="66765"/>
                </a:lnTo>
                <a:lnTo>
                  <a:pt x="1463450" y="47006"/>
                </a:lnTo>
                <a:lnTo>
                  <a:pt x="1419685" y="30494"/>
                </a:lnTo>
                <a:lnTo>
                  <a:pt x="1374366" y="17384"/>
                </a:lnTo>
                <a:lnTo>
                  <a:pt x="1327648" y="7828"/>
                </a:lnTo>
                <a:lnTo>
                  <a:pt x="1279684" y="1982"/>
                </a:lnTo>
                <a:lnTo>
                  <a:pt x="1230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6238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218440"/>
          </a:xfrm>
          <a:custGeom>
            <a:avLst/>
            <a:gdLst/>
            <a:ahLst/>
            <a:cxnLst/>
            <a:rect l="l" t="t" r="r" b="b"/>
            <a:pathLst>
              <a:path w="12192000" h="218440">
                <a:moveTo>
                  <a:pt x="12192000" y="0"/>
                </a:moveTo>
                <a:lnTo>
                  <a:pt x="0" y="0"/>
                </a:lnTo>
                <a:lnTo>
                  <a:pt x="0" y="217931"/>
                </a:lnTo>
                <a:lnTo>
                  <a:pt x="12192000" y="2179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6238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6238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218440"/>
          </a:xfrm>
          <a:custGeom>
            <a:avLst/>
            <a:gdLst/>
            <a:ahLst/>
            <a:cxnLst/>
            <a:rect l="l" t="t" r="r" b="b"/>
            <a:pathLst>
              <a:path w="12192000" h="218440">
                <a:moveTo>
                  <a:pt x="12192000" y="0"/>
                </a:moveTo>
                <a:lnTo>
                  <a:pt x="0" y="0"/>
                </a:lnTo>
                <a:lnTo>
                  <a:pt x="0" y="217931"/>
                </a:lnTo>
                <a:lnTo>
                  <a:pt x="12192000" y="2179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875019"/>
            <a:ext cx="11590020" cy="982980"/>
          </a:xfrm>
          <a:custGeom>
            <a:avLst/>
            <a:gdLst/>
            <a:ahLst/>
            <a:cxnLst/>
            <a:rect l="l" t="t" r="r" b="b"/>
            <a:pathLst>
              <a:path w="11590020" h="982979">
                <a:moveTo>
                  <a:pt x="11098530" y="0"/>
                </a:moveTo>
                <a:lnTo>
                  <a:pt x="0" y="0"/>
                </a:lnTo>
                <a:lnTo>
                  <a:pt x="0" y="982979"/>
                </a:lnTo>
                <a:lnTo>
                  <a:pt x="11098530" y="982979"/>
                </a:lnTo>
                <a:lnTo>
                  <a:pt x="11145857" y="980730"/>
                </a:lnTo>
                <a:lnTo>
                  <a:pt x="11191913" y="974117"/>
                </a:lnTo>
                <a:lnTo>
                  <a:pt x="11236491" y="963348"/>
                </a:lnTo>
                <a:lnTo>
                  <a:pt x="11279385" y="948628"/>
                </a:lnTo>
                <a:lnTo>
                  <a:pt x="11320390" y="930164"/>
                </a:lnTo>
                <a:lnTo>
                  <a:pt x="11359299" y="908161"/>
                </a:lnTo>
                <a:lnTo>
                  <a:pt x="11395906" y="882825"/>
                </a:lnTo>
                <a:lnTo>
                  <a:pt x="11430005" y="854363"/>
                </a:lnTo>
                <a:lnTo>
                  <a:pt x="11461390" y="822980"/>
                </a:lnTo>
                <a:lnTo>
                  <a:pt x="11489854" y="788882"/>
                </a:lnTo>
                <a:lnTo>
                  <a:pt x="11515192" y="752276"/>
                </a:lnTo>
                <a:lnTo>
                  <a:pt x="11537197" y="713366"/>
                </a:lnTo>
                <a:lnTo>
                  <a:pt x="11555664" y="672361"/>
                </a:lnTo>
                <a:lnTo>
                  <a:pt x="11570385" y="629464"/>
                </a:lnTo>
                <a:lnTo>
                  <a:pt x="11581156" y="584883"/>
                </a:lnTo>
                <a:lnTo>
                  <a:pt x="11587770" y="538822"/>
                </a:lnTo>
                <a:lnTo>
                  <a:pt x="11590020" y="491489"/>
                </a:lnTo>
                <a:lnTo>
                  <a:pt x="11587770" y="444157"/>
                </a:lnTo>
                <a:lnTo>
                  <a:pt x="11581156" y="398096"/>
                </a:lnTo>
                <a:lnTo>
                  <a:pt x="11570385" y="353515"/>
                </a:lnTo>
                <a:lnTo>
                  <a:pt x="11555664" y="310618"/>
                </a:lnTo>
                <a:lnTo>
                  <a:pt x="11537197" y="269613"/>
                </a:lnTo>
                <a:lnTo>
                  <a:pt x="11515192" y="230703"/>
                </a:lnTo>
                <a:lnTo>
                  <a:pt x="11489854" y="194097"/>
                </a:lnTo>
                <a:lnTo>
                  <a:pt x="11461390" y="159999"/>
                </a:lnTo>
                <a:lnTo>
                  <a:pt x="11430005" y="128616"/>
                </a:lnTo>
                <a:lnTo>
                  <a:pt x="11395906" y="100154"/>
                </a:lnTo>
                <a:lnTo>
                  <a:pt x="11359299" y="74818"/>
                </a:lnTo>
                <a:lnTo>
                  <a:pt x="11320390" y="52815"/>
                </a:lnTo>
                <a:lnTo>
                  <a:pt x="11279385" y="34351"/>
                </a:lnTo>
                <a:lnTo>
                  <a:pt x="11236491" y="19631"/>
                </a:lnTo>
                <a:lnTo>
                  <a:pt x="11191913" y="8862"/>
                </a:lnTo>
                <a:lnTo>
                  <a:pt x="11145857" y="2249"/>
                </a:lnTo>
                <a:lnTo>
                  <a:pt x="1109853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261091" y="5661659"/>
            <a:ext cx="1931035" cy="1196340"/>
          </a:xfrm>
          <a:custGeom>
            <a:avLst/>
            <a:gdLst/>
            <a:ahLst/>
            <a:cxnLst/>
            <a:rect l="l" t="t" r="r" b="b"/>
            <a:pathLst>
              <a:path w="1931034" h="1196340">
                <a:moveTo>
                  <a:pt x="1930907" y="0"/>
                </a:moveTo>
                <a:lnTo>
                  <a:pt x="598169" y="0"/>
                </a:lnTo>
                <a:lnTo>
                  <a:pt x="549115" y="1982"/>
                </a:lnTo>
                <a:lnTo>
                  <a:pt x="501151" y="7828"/>
                </a:lnTo>
                <a:lnTo>
                  <a:pt x="454433" y="17384"/>
                </a:lnTo>
                <a:lnTo>
                  <a:pt x="409114" y="30494"/>
                </a:lnTo>
                <a:lnTo>
                  <a:pt x="365349" y="47006"/>
                </a:lnTo>
                <a:lnTo>
                  <a:pt x="323291" y="66765"/>
                </a:lnTo>
                <a:lnTo>
                  <a:pt x="283094" y="89618"/>
                </a:lnTo>
                <a:lnTo>
                  <a:pt x="244912" y="115410"/>
                </a:lnTo>
                <a:lnTo>
                  <a:pt x="208900" y="143988"/>
                </a:lnTo>
                <a:lnTo>
                  <a:pt x="175212" y="175198"/>
                </a:lnTo>
                <a:lnTo>
                  <a:pt x="144001" y="208885"/>
                </a:lnTo>
                <a:lnTo>
                  <a:pt x="115421" y="244896"/>
                </a:lnTo>
                <a:lnTo>
                  <a:pt x="89627" y="283077"/>
                </a:lnTo>
                <a:lnTo>
                  <a:pt x="66772" y="323274"/>
                </a:lnTo>
                <a:lnTo>
                  <a:pt x="47011" y="365333"/>
                </a:lnTo>
                <a:lnTo>
                  <a:pt x="30498" y="409100"/>
                </a:lnTo>
                <a:lnTo>
                  <a:pt x="17386" y="454421"/>
                </a:lnTo>
                <a:lnTo>
                  <a:pt x="7829" y="501142"/>
                </a:lnTo>
                <a:lnTo>
                  <a:pt x="1983" y="549110"/>
                </a:lnTo>
                <a:lnTo>
                  <a:pt x="0" y="598169"/>
                </a:lnTo>
                <a:lnTo>
                  <a:pt x="1983" y="647229"/>
                </a:lnTo>
                <a:lnTo>
                  <a:pt x="7829" y="695197"/>
                </a:lnTo>
                <a:lnTo>
                  <a:pt x="17386" y="741918"/>
                </a:lnTo>
                <a:lnTo>
                  <a:pt x="30498" y="787239"/>
                </a:lnTo>
                <a:lnTo>
                  <a:pt x="47011" y="831006"/>
                </a:lnTo>
                <a:lnTo>
                  <a:pt x="66772" y="873065"/>
                </a:lnTo>
                <a:lnTo>
                  <a:pt x="89627" y="913262"/>
                </a:lnTo>
                <a:lnTo>
                  <a:pt x="115421" y="951443"/>
                </a:lnTo>
                <a:lnTo>
                  <a:pt x="144001" y="987454"/>
                </a:lnTo>
                <a:lnTo>
                  <a:pt x="175212" y="1021141"/>
                </a:lnTo>
                <a:lnTo>
                  <a:pt x="208900" y="1052351"/>
                </a:lnTo>
                <a:lnTo>
                  <a:pt x="244912" y="1080928"/>
                </a:lnTo>
                <a:lnTo>
                  <a:pt x="283094" y="1106721"/>
                </a:lnTo>
                <a:lnTo>
                  <a:pt x="323291" y="1129573"/>
                </a:lnTo>
                <a:lnTo>
                  <a:pt x="365349" y="1149332"/>
                </a:lnTo>
                <a:lnTo>
                  <a:pt x="409114" y="1165844"/>
                </a:lnTo>
                <a:lnTo>
                  <a:pt x="454433" y="1178955"/>
                </a:lnTo>
                <a:lnTo>
                  <a:pt x="501151" y="1188510"/>
                </a:lnTo>
                <a:lnTo>
                  <a:pt x="549115" y="1194356"/>
                </a:lnTo>
                <a:lnTo>
                  <a:pt x="598169" y="1196339"/>
                </a:lnTo>
                <a:lnTo>
                  <a:pt x="1930907" y="1196339"/>
                </a:lnTo>
                <a:lnTo>
                  <a:pt x="19309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61" y="5990081"/>
            <a:ext cx="2580640" cy="698500"/>
          </a:xfrm>
          <a:custGeom>
            <a:avLst/>
            <a:gdLst/>
            <a:ahLst/>
            <a:cxnLst/>
            <a:rect l="l" t="t" r="r" b="b"/>
            <a:pathLst>
              <a:path w="2580640" h="698500">
                <a:moveTo>
                  <a:pt x="2580132" y="348996"/>
                </a:moveTo>
                <a:lnTo>
                  <a:pt x="2576947" y="396353"/>
                </a:lnTo>
                <a:lnTo>
                  <a:pt x="2567668" y="441773"/>
                </a:lnTo>
                <a:lnTo>
                  <a:pt x="2552712" y="484842"/>
                </a:lnTo>
                <a:lnTo>
                  <a:pt x="2532493" y="525142"/>
                </a:lnTo>
                <a:lnTo>
                  <a:pt x="2507426" y="562258"/>
                </a:lnTo>
                <a:lnTo>
                  <a:pt x="2477928" y="595774"/>
                </a:lnTo>
                <a:lnTo>
                  <a:pt x="2444414" y="625275"/>
                </a:lnTo>
                <a:lnTo>
                  <a:pt x="2407299" y="650344"/>
                </a:lnTo>
                <a:lnTo>
                  <a:pt x="2366998" y="670566"/>
                </a:lnTo>
                <a:lnTo>
                  <a:pt x="2323927" y="685525"/>
                </a:lnTo>
                <a:lnTo>
                  <a:pt x="2278501" y="694806"/>
                </a:lnTo>
                <a:lnTo>
                  <a:pt x="2231136" y="697992"/>
                </a:lnTo>
                <a:lnTo>
                  <a:pt x="0" y="697992"/>
                </a:lnTo>
                <a:lnTo>
                  <a:pt x="0" y="0"/>
                </a:lnTo>
                <a:lnTo>
                  <a:pt x="2231136" y="0"/>
                </a:lnTo>
                <a:lnTo>
                  <a:pt x="2278501" y="3185"/>
                </a:lnTo>
                <a:lnTo>
                  <a:pt x="2323927" y="12466"/>
                </a:lnTo>
                <a:lnTo>
                  <a:pt x="2366998" y="27425"/>
                </a:lnTo>
                <a:lnTo>
                  <a:pt x="2407299" y="47647"/>
                </a:lnTo>
                <a:lnTo>
                  <a:pt x="2444414" y="72716"/>
                </a:lnTo>
                <a:lnTo>
                  <a:pt x="2477928" y="102217"/>
                </a:lnTo>
                <a:lnTo>
                  <a:pt x="2507426" y="135733"/>
                </a:lnTo>
                <a:lnTo>
                  <a:pt x="2532493" y="172849"/>
                </a:lnTo>
                <a:lnTo>
                  <a:pt x="2552712" y="213149"/>
                </a:lnTo>
                <a:lnTo>
                  <a:pt x="2567668" y="256218"/>
                </a:lnTo>
                <a:lnTo>
                  <a:pt x="2576947" y="301638"/>
                </a:lnTo>
                <a:lnTo>
                  <a:pt x="2580132" y="348996"/>
                </a:lnTo>
                <a:close/>
              </a:path>
            </a:pathLst>
          </a:custGeom>
          <a:ln w="13970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61" y="5692901"/>
            <a:ext cx="2334895" cy="885825"/>
          </a:xfrm>
          <a:custGeom>
            <a:avLst/>
            <a:gdLst/>
            <a:ahLst/>
            <a:cxnLst/>
            <a:rect l="l" t="t" r="r" b="b"/>
            <a:pathLst>
              <a:path w="2334895" h="885825">
                <a:moveTo>
                  <a:pt x="2334768" y="442722"/>
                </a:moveTo>
                <a:lnTo>
                  <a:pt x="2332169" y="490962"/>
                </a:lnTo>
                <a:lnTo>
                  <a:pt x="2324555" y="537697"/>
                </a:lnTo>
                <a:lnTo>
                  <a:pt x="2312194" y="582658"/>
                </a:lnTo>
                <a:lnTo>
                  <a:pt x="2295358" y="625573"/>
                </a:lnTo>
                <a:lnTo>
                  <a:pt x="2274316" y="666174"/>
                </a:lnTo>
                <a:lnTo>
                  <a:pt x="2249338" y="704189"/>
                </a:lnTo>
                <a:lnTo>
                  <a:pt x="2220696" y="739350"/>
                </a:lnTo>
                <a:lnTo>
                  <a:pt x="2188659" y="771385"/>
                </a:lnTo>
                <a:lnTo>
                  <a:pt x="2153497" y="800025"/>
                </a:lnTo>
                <a:lnTo>
                  <a:pt x="2115481" y="825000"/>
                </a:lnTo>
                <a:lnTo>
                  <a:pt x="2074881" y="846039"/>
                </a:lnTo>
                <a:lnTo>
                  <a:pt x="2031967" y="862874"/>
                </a:lnTo>
                <a:lnTo>
                  <a:pt x="1987010" y="875232"/>
                </a:lnTo>
                <a:lnTo>
                  <a:pt x="1940279" y="882846"/>
                </a:lnTo>
                <a:lnTo>
                  <a:pt x="1892046" y="885444"/>
                </a:lnTo>
                <a:lnTo>
                  <a:pt x="0" y="885444"/>
                </a:lnTo>
                <a:lnTo>
                  <a:pt x="0" y="0"/>
                </a:lnTo>
                <a:lnTo>
                  <a:pt x="1892046" y="0"/>
                </a:lnTo>
                <a:lnTo>
                  <a:pt x="1940279" y="2597"/>
                </a:lnTo>
                <a:lnTo>
                  <a:pt x="1987010" y="10211"/>
                </a:lnTo>
                <a:lnTo>
                  <a:pt x="2031967" y="22569"/>
                </a:lnTo>
                <a:lnTo>
                  <a:pt x="2074881" y="39404"/>
                </a:lnTo>
                <a:lnTo>
                  <a:pt x="2115481" y="60443"/>
                </a:lnTo>
                <a:lnTo>
                  <a:pt x="2153497" y="85418"/>
                </a:lnTo>
                <a:lnTo>
                  <a:pt x="2188659" y="114058"/>
                </a:lnTo>
                <a:lnTo>
                  <a:pt x="2220696" y="146093"/>
                </a:lnTo>
                <a:lnTo>
                  <a:pt x="2249338" y="181254"/>
                </a:lnTo>
                <a:lnTo>
                  <a:pt x="2274316" y="219269"/>
                </a:lnTo>
                <a:lnTo>
                  <a:pt x="2295358" y="259870"/>
                </a:lnTo>
                <a:lnTo>
                  <a:pt x="2312194" y="302785"/>
                </a:lnTo>
                <a:lnTo>
                  <a:pt x="2324555" y="347746"/>
                </a:lnTo>
                <a:lnTo>
                  <a:pt x="2332169" y="394481"/>
                </a:lnTo>
                <a:lnTo>
                  <a:pt x="2334768" y="442722"/>
                </a:lnTo>
                <a:close/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5661659"/>
            <a:ext cx="1828800" cy="1196340"/>
          </a:xfrm>
          <a:custGeom>
            <a:avLst/>
            <a:gdLst/>
            <a:ahLst/>
            <a:cxnLst/>
            <a:rect l="l" t="t" r="r" b="b"/>
            <a:pathLst>
              <a:path w="1828800" h="1196340">
                <a:moveTo>
                  <a:pt x="1230630" y="0"/>
                </a:moveTo>
                <a:lnTo>
                  <a:pt x="0" y="0"/>
                </a:lnTo>
                <a:lnTo>
                  <a:pt x="0" y="1196338"/>
                </a:lnTo>
                <a:lnTo>
                  <a:pt x="1230706" y="1196338"/>
                </a:lnTo>
                <a:lnTo>
                  <a:pt x="1279684" y="1194358"/>
                </a:lnTo>
                <a:lnTo>
                  <a:pt x="1327648" y="1188512"/>
                </a:lnTo>
                <a:lnTo>
                  <a:pt x="1374366" y="1178957"/>
                </a:lnTo>
                <a:lnTo>
                  <a:pt x="1419685" y="1165846"/>
                </a:lnTo>
                <a:lnTo>
                  <a:pt x="1463450" y="1149334"/>
                </a:lnTo>
                <a:lnTo>
                  <a:pt x="1505508" y="1129575"/>
                </a:lnTo>
                <a:lnTo>
                  <a:pt x="1545705" y="1106722"/>
                </a:lnTo>
                <a:lnTo>
                  <a:pt x="1583887" y="1080930"/>
                </a:lnTo>
                <a:lnTo>
                  <a:pt x="1619899" y="1052352"/>
                </a:lnTo>
                <a:lnTo>
                  <a:pt x="1653587" y="1021142"/>
                </a:lnTo>
                <a:lnTo>
                  <a:pt x="1684798" y="987455"/>
                </a:lnTo>
                <a:lnTo>
                  <a:pt x="1713378" y="951444"/>
                </a:lnTo>
                <a:lnTo>
                  <a:pt x="1739172" y="913263"/>
                </a:lnTo>
                <a:lnTo>
                  <a:pt x="1762027" y="873066"/>
                </a:lnTo>
                <a:lnTo>
                  <a:pt x="1781788" y="831007"/>
                </a:lnTo>
                <a:lnTo>
                  <a:pt x="1798301" y="787240"/>
                </a:lnTo>
                <a:lnTo>
                  <a:pt x="1811413" y="741918"/>
                </a:lnTo>
                <a:lnTo>
                  <a:pt x="1820970" y="695197"/>
                </a:lnTo>
                <a:lnTo>
                  <a:pt x="1826816" y="647229"/>
                </a:lnTo>
                <a:lnTo>
                  <a:pt x="1828800" y="598169"/>
                </a:lnTo>
                <a:lnTo>
                  <a:pt x="1826816" y="549110"/>
                </a:lnTo>
                <a:lnTo>
                  <a:pt x="1820970" y="501142"/>
                </a:lnTo>
                <a:lnTo>
                  <a:pt x="1811413" y="454421"/>
                </a:lnTo>
                <a:lnTo>
                  <a:pt x="1798301" y="409100"/>
                </a:lnTo>
                <a:lnTo>
                  <a:pt x="1781788" y="365333"/>
                </a:lnTo>
                <a:lnTo>
                  <a:pt x="1762027" y="323274"/>
                </a:lnTo>
                <a:lnTo>
                  <a:pt x="1739172" y="283077"/>
                </a:lnTo>
                <a:lnTo>
                  <a:pt x="1713378" y="244896"/>
                </a:lnTo>
                <a:lnTo>
                  <a:pt x="1684798" y="208885"/>
                </a:lnTo>
                <a:lnTo>
                  <a:pt x="1653587" y="175198"/>
                </a:lnTo>
                <a:lnTo>
                  <a:pt x="1619899" y="143988"/>
                </a:lnTo>
                <a:lnTo>
                  <a:pt x="1583887" y="115410"/>
                </a:lnTo>
                <a:lnTo>
                  <a:pt x="1545705" y="89618"/>
                </a:lnTo>
                <a:lnTo>
                  <a:pt x="1505508" y="66765"/>
                </a:lnTo>
                <a:lnTo>
                  <a:pt x="1463450" y="47006"/>
                </a:lnTo>
                <a:lnTo>
                  <a:pt x="1419685" y="30494"/>
                </a:lnTo>
                <a:lnTo>
                  <a:pt x="1374366" y="17384"/>
                </a:lnTo>
                <a:lnTo>
                  <a:pt x="1327648" y="7828"/>
                </a:lnTo>
                <a:lnTo>
                  <a:pt x="1279684" y="1982"/>
                </a:lnTo>
                <a:lnTo>
                  <a:pt x="1230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55308" y="6173723"/>
            <a:ext cx="615696" cy="37490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36763" y="6272783"/>
            <a:ext cx="1354835" cy="18897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35439" y="6265163"/>
            <a:ext cx="739140" cy="227076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2315" y="5921305"/>
            <a:ext cx="1090976" cy="72320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755605" y="592194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195" y="0"/>
                </a:moveTo>
                <a:lnTo>
                  <a:pt x="7800" y="0"/>
                </a:lnTo>
                <a:lnTo>
                  <a:pt x="0" y="7636"/>
                </a:lnTo>
                <a:lnTo>
                  <a:pt x="0" y="27194"/>
                </a:lnTo>
                <a:lnTo>
                  <a:pt x="7800" y="35001"/>
                </a:lnTo>
                <a:lnTo>
                  <a:pt x="27195" y="35001"/>
                </a:lnTo>
                <a:lnTo>
                  <a:pt x="34975" y="27194"/>
                </a:lnTo>
                <a:lnTo>
                  <a:pt x="34975" y="17500"/>
                </a:lnTo>
                <a:lnTo>
                  <a:pt x="34975" y="7636"/>
                </a:lnTo>
                <a:lnTo>
                  <a:pt x="27195" y="0"/>
                </a:lnTo>
                <a:close/>
              </a:path>
            </a:pathLst>
          </a:custGeom>
          <a:solidFill>
            <a:srgbClr val="006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567" y="354330"/>
            <a:ext cx="1008634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2645" y="1071117"/>
            <a:ext cx="9306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 b="0" i="0">
          <a:latin typeface="Open Sans" panose="020B0606030504020204" pitchFamily="34" charset="0"/>
          <a:ea typeface="+mn-ea"/>
          <a:cs typeface="Open Sans" panose="020B0606030504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jp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984" y="0"/>
            <a:ext cx="12198985" cy="6858000"/>
            <a:chOff x="-6984" y="0"/>
            <a:chExt cx="121989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9407" y="0"/>
              <a:ext cx="7022591" cy="41940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4471" y="3718559"/>
              <a:ext cx="1557527" cy="313943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5875020"/>
              <a:ext cx="11590020" cy="982980"/>
            </a:xfrm>
            <a:custGeom>
              <a:avLst/>
              <a:gdLst/>
              <a:ahLst/>
              <a:cxnLst/>
              <a:rect l="l" t="t" r="r" b="b"/>
              <a:pathLst>
                <a:path w="11590020" h="982979">
                  <a:moveTo>
                    <a:pt x="11098530" y="0"/>
                  </a:moveTo>
                  <a:lnTo>
                    <a:pt x="0" y="0"/>
                  </a:lnTo>
                  <a:lnTo>
                    <a:pt x="0" y="982979"/>
                  </a:lnTo>
                  <a:lnTo>
                    <a:pt x="11098530" y="982979"/>
                  </a:lnTo>
                  <a:lnTo>
                    <a:pt x="11145857" y="980730"/>
                  </a:lnTo>
                  <a:lnTo>
                    <a:pt x="11191913" y="974117"/>
                  </a:lnTo>
                  <a:lnTo>
                    <a:pt x="11236491" y="963348"/>
                  </a:lnTo>
                  <a:lnTo>
                    <a:pt x="11279385" y="948628"/>
                  </a:lnTo>
                  <a:lnTo>
                    <a:pt x="11320390" y="930164"/>
                  </a:lnTo>
                  <a:lnTo>
                    <a:pt x="11359299" y="908161"/>
                  </a:lnTo>
                  <a:lnTo>
                    <a:pt x="11395906" y="882825"/>
                  </a:lnTo>
                  <a:lnTo>
                    <a:pt x="11430005" y="854363"/>
                  </a:lnTo>
                  <a:lnTo>
                    <a:pt x="11461390" y="822980"/>
                  </a:lnTo>
                  <a:lnTo>
                    <a:pt x="11489854" y="788882"/>
                  </a:lnTo>
                  <a:lnTo>
                    <a:pt x="11515192" y="752276"/>
                  </a:lnTo>
                  <a:lnTo>
                    <a:pt x="11537197" y="713366"/>
                  </a:lnTo>
                  <a:lnTo>
                    <a:pt x="11555664" y="672361"/>
                  </a:lnTo>
                  <a:lnTo>
                    <a:pt x="11570385" y="629464"/>
                  </a:lnTo>
                  <a:lnTo>
                    <a:pt x="11581156" y="584883"/>
                  </a:lnTo>
                  <a:lnTo>
                    <a:pt x="11587770" y="538822"/>
                  </a:lnTo>
                  <a:lnTo>
                    <a:pt x="11590020" y="491489"/>
                  </a:lnTo>
                  <a:lnTo>
                    <a:pt x="11587770" y="444157"/>
                  </a:lnTo>
                  <a:lnTo>
                    <a:pt x="11581156" y="398096"/>
                  </a:lnTo>
                  <a:lnTo>
                    <a:pt x="11570385" y="353515"/>
                  </a:lnTo>
                  <a:lnTo>
                    <a:pt x="11555664" y="310618"/>
                  </a:lnTo>
                  <a:lnTo>
                    <a:pt x="11537197" y="269613"/>
                  </a:lnTo>
                  <a:lnTo>
                    <a:pt x="11515192" y="230703"/>
                  </a:lnTo>
                  <a:lnTo>
                    <a:pt x="11489854" y="194097"/>
                  </a:lnTo>
                  <a:lnTo>
                    <a:pt x="11461390" y="159999"/>
                  </a:lnTo>
                  <a:lnTo>
                    <a:pt x="11430005" y="128616"/>
                  </a:lnTo>
                  <a:lnTo>
                    <a:pt x="11395906" y="100154"/>
                  </a:lnTo>
                  <a:lnTo>
                    <a:pt x="11359299" y="74818"/>
                  </a:lnTo>
                  <a:lnTo>
                    <a:pt x="11320390" y="52815"/>
                  </a:lnTo>
                  <a:lnTo>
                    <a:pt x="11279385" y="34351"/>
                  </a:lnTo>
                  <a:lnTo>
                    <a:pt x="11236491" y="19631"/>
                  </a:lnTo>
                  <a:lnTo>
                    <a:pt x="11191913" y="8862"/>
                  </a:lnTo>
                  <a:lnTo>
                    <a:pt x="11145857" y="2249"/>
                  </a:lnTo>
                  <a:lnTo>
                    <a:pt x="11098530" y="0"/>
                  </a:lnTo>
                  <a:close/>
                </a:path>
              </a:pathLst>
            </a:custGeom>
            <a:solidFill>
              <a:srgbClr val="E98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692902"/>
              <a:ext cx="2581275" cy="995680"/>
            </a:xfrm>
            <a:custGeom>
              <a:avLst/>
              <a:gdLst/>
              <a:ahLst/>
              <a:cxnLst/>
              <a:rect l="l" t="t" r="r" b="b"/>
              <a:pathLst>
                <a:path w="2581275" h="995679">
                  <a:moveTo>
                    <a:pt x="2580893" y="646176"/>
                  </a:moveTo>
                  <a:lnTo>
                    <a:pt x="2577708" y="693533"/>
                  </a:lnTo>
                  <a:lnTo>
                    <a:pt x="2568430" y="738953"/>
                  </a:lnTo>
                  <a:lnTo>
                    <a:pt x="2553473" y="782022"/>
                  </a:lnTo>
                  <a:lnTo>
                    <a:pt x="2533254" y="822322"/>
                  </a:lnTo>
                  <a:lnTo>
                    <a:pt x="2508188" y="859438"/>
                  </a:lnTo>
                  <a:lnTo>
                    <a:pt x="2478690" y="892954"/>
                  </a:lnTo>
                  <a:lnTo>
                    <a:pt x="2445176" y="922455"/>
                  </a:lnTo>
                  <a:lnTo>
                    <a:pt x="2408061" y="947524"/>
                  </a:lnTo>
                  <a:lnTo>
                    <a:pt x="2367760" y="967746"/>
                  </a:lnTo>
                  <a:lnTo>
                    <a:pt x="2324689" y="982705"/>
                  </a:lnTo>
                  <a:lnTo>
                    <a:pt x="2279263" y="991986"/>
                  </a:lnTo>
                  <a:lnTo>
                    <a:pt x="2231897" y="995172"/>
                  </a:lnTo>
                  <a:lnTo>
                    <a:pt x="0" y="995172"/>
                  </a:lnTo>
                </a:path>
                <a:path w="2581275" h="995679">
                  <a:moveTo>
                    <a:pt x="0" y="297180"/>
                  </a:moveTo>
                  <a:lnTo>
                    <a:pt x="2231897" y="297180"/>
                  </a:lnTo>
                  <a:lnTo>
                    <a:pt x="2279263" y="300365"/>
                  </a:lnTo>
                  <a:lnTo>
                    <a:pt x="2324689" y="309646"/>
                  </a:lnTo>
                  <a:lnTo>
                    <a:pt x="2367760" y="324605"/>
                  </a:lnTo>
                  <a:lnTo>
                    <a:pt x="2408061" y="344827"/>
                  </a:lnTo>
                  <a:lnTo>
                    <a:pt x="2445176" y="369896"/>
                  </a:lnTo>
                  <a:lnTo>
                    <a:pt x="2478690" y="399397"/>
                  </a:lnTo>
                  <a:lnTo>
                    <a:pt x="2508188" y="432913"/>
                  </a:lnTo>
                  <a:lnTo>
                    <a:pt x="2533254" y="470029"/>
                  </a:lnTo>
                  <a:lnTo>
                    <a:pt x="2553473" y="510329"/>
                  </a:lnTo>
                  <a:lnTo>
                    <a:pt x="2568430" y="553398"/>
                  </a:lnTo>
                  <a:lnTo>
                    <a:pt x="2577708" y="598818"/>
                  </a:lnTo>
                  <a:lnTo>
                    <a:pt x="2580893" y="646176"/>
                  </a:lnTo>
                </a:path>
                <a:path w="2581275" h="995679">
                  <a:moveTo>
                    <a:pt x="2335529" y="442722"/>
                  </a:moveTo>
                  <a:lnTo>
                    <a:pt x="2332931" y="490962"/>
                  </a:lnTo>
                  <a:lnTo>
                    <a:pt x="2325317" y="537697"/>
                  </a:lnTo>
                  <a:lnTo>
                    <a:pt x="2312956" y="582658"/>
                  </a:lnTo>
                  <a:lnTo>
                    <a:pt x="2296120" y="625573"/>
                  </a:lnTo>
                  <a:lnTo>
                    <a:pt x="2275077" y="666174"/>
                  </a:lnTo>
                  <a:lnTo>
                    <a:pt x="2250100" y="704189"/>
                  </a:lnTo>
                  <a:lnTo>
                    <a:pt x="2221458" y="739350"/>
                  </a:lnTo>
                  <a:lnTo>
                    <a:pt x="2189421" y="771385"/>
                  </a:lnTo>
                  <a:lnTo>
                    <a:pt x="2154259" y="800025"/>
                  </a:lnTo>
                  <a:lnTo>
                    <a:pt x="2116243" y="825000"/>
                  </a:lnTo>
                  <a:lnTo>
                    <a:pt x="2075643" y="846039"/>
                  </a:lnTo>
                  <a:lnTo>
                    <a:pt x="2032729" y="862874"/>
                  </a:lnTo>
                  <a:lnTo>
                    <a:pt x="1987772" y="875232"/>
                  </a:lnTo>
                  <a:lnTo>
                    <a:pt x="1941041" y="882846"/>
                  </a:lnTo>
                  <a:lnTo>
                    <a:pt x="1892807" y="885444"/>
                  </a:lnTo>
                  <a:lnTo>
                    <a:pt x="0" y="885444"/>
                  </a:lnTo>
                </a:path>
                <a:path w="2581275" h="995679">
                  <a:moveTo>
                    <a:pt x="0" y="0"/>
                  </a:moveTo>
                  <a:lnTo>
                    <a:pt x="1892807" y="0"/>
                  </a:lnTo>
                  <a:lnTo>
                    <a:pt x="1941041" y="2597"/>
                  </a:lnTo>
                  <a:lnTo>
                    <a:pt x="1987772" y="10211"/>
                  </a:lnTo>
                  <a:lnTo>
                    <a:pt x="2032729" y="22569"/>
                  </a:lnTo>
                  <a:lnTo>
                    <a:pt x="2075643" y="39404"/>
                  </a:lnTo>
                  <a:lnTo>
                    <a:pt x="2116243" y="60443"/>
                  </a:lnTo>
                  <a:lnTo>
                    <a:pt x="2154259" y="85418"/>
                  </a:lnTo>
                  <a:lnTo>
                    <a:pt x="2189421" y="114058"/>
                  </a:lnTo>
                  <a:lnTo>
                    <a:pt x="2221458" y="146093"/>
                  </a:lnTo>
                  <a:lnTo>
                    <a:pt x="2250100" y="181254"/>
                  </a:lnTo>
                  <a:lnTo>
                    <a:pt x="2275077" y="219269"/>
                  </a:lnTo>
                  <a:lnTo>
                    <a:pt x="2296120" y="259870"/>
                  </a:lnTo>
                  <a:lnTo>
                    <a:pt x="2312956" y="302785"/>
                  </a:lnTo>
                  <a:lnTo>
                    <a:pt x="2325317" y="347746"/>
                  </a:lnTo>
                  <a:lnTo>
                    <a:pt x="2332931" y="394481"/>
                  </a:lnTo>
                  <a:lnTo>
                    <a:pt x="2335529" y="442722"/>
                  </a:lnTo>
                </a:path>
              </a:pathLst>
            </a:custGeom>
            <a:ln w="139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5731" y="6062471"/>
              <a:ext cx="976884" cy="592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3468" y="6217920"/>
              <a:ext cx="2148839" cy="3002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70947" y="6205728"/>
              <a:ext cx="1171955" cy="3611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0204" y="693419"/>
              <a:ext cx="2225040" cy="147523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3353" y="2914014"/>
            <a:ext cx="27228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37640" algn="l"/>
              </a:tabLst>
            </a:pPr>
            <a:r>
              <a:rPr sz="4000" spc="175" dirty="0"/>
              <a:t>IRSC</a:t>
            </a:r>
            <a:r>
              <a:rPr sz="4000" dirty="0"/>
              <a:t>	</a:t>
            </a:r>
            <a:r>
              <a:rPr sz="4000" spc="175" dirty="0"/>
              <a:t>2022</a:t>
            </a:r>
            <a:endParaRPr sz="4000"/>
          </a:p>
        </p:txBody>
      </p:sp>
      <p:sp>
        <p:nvSpPr>
          <p:cNvPr id="12" name="object 12"/>
          <p:cNvSpPr txBox="1"/>
          <p:nvPr/>
        </p:nvSpPr>
        <p:spPr>
          <a:xfrm>
            <a:off x="905357" y="3711320"/>
            <a:ext cx="3285643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N</a:t>
            </a:r>
            <a:r>
              <a:rPr sz="1400" spc="7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1400" spc="6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N</a:t>
            </a:r>
            <a:r>
              <a:rPr sz="1400" spc="7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1400" spc="6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N</a:t>
            </a:r>
            <a:r>
              <a:rPr sz="1400" spc="7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1400" spc="19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1400" spc="6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W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spc="-50" dirty="0">
                <a:solidFill>
                  <a:srgbClr val="E98300"/>
                </a:solidFill>
                <a:latin typeface="Open Sans"/>
                <a:cs typeface="Open Sans"/>
              </a:rPr>
              <a:t>Y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endParaRPr lang="es-ES" sz="1400" dirty="0">
              <a:solidFill>
                <a:srgbClr val="E98300"/>
              </a:solidFill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1400" spc="6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F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1400" spc="5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Y</a:t>
            </a:r>
            <a:r>
              <a:rPr sz="1400" spc="185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1400" spc="6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U</a:t>
            </a:r>
            <a:r>
              <a:rPr sz="1400" spc="7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N</a:t>
            </a:r>
            <a:r>
              <a:rPr sz="1400" spc="7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1400" spc="6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1400" spc="6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400" spc="-50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5356" y="4637335"/>
            <a:ext cx="336184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10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10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10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10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10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10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10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10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10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10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10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10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10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10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10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10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10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10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79348" y="3188207"/>
            <a:ext cx="10830052" cy="2336800"/>
            <a:chOff x="879348" y="3188207"/>
            <a:chExt cx="10830052" cy="2336800"/>
          </a:xfrm>
        </p:grpSpPr>
        <p:sp>
          <p:nvSpPr>
            <p:cNvPr id="15" name="object 15"/>
            <p:cNvSpPr/>
            <p:nvPr/>
          </p:nvSpPr>
          <p:spPr>
            <a:xfrm>
              <a:off x="879348" y="4202412"/>
              <a:ext cx="2263140" cy="284480"/>
            </a:xfrm>
            <a:custGeom>
              <a:avLst/>
              <a:gdLst/>
              <a:ahLst/>
              <a:cxnLst/>
              <a:rect l="l" t="t" r="r" b="b"/>
              <a:pathLst>
                <a:path w="2263140" h="284479">
                  <a:moveTo>
                    <a:pt x="626439" y="115775"/>
                  </a:moveTo>
                  <a:lnTo>
                    <a:pt x="576158" y="116595"/>
                  </a:lnTo>
                  <a:lnTo>
                    <a:pt x="525808" y="119001"/>
                  </a:lnTo>
                  <a:lnTo>
                    <a:pt x="475383" y="123140"/>
                  </a:lnTo>
                  <a:lnTo>
                    <a:pt x="425837" y="129231"/>
                  </a:lnTo>
                  <a:lnTo>
                    <a:pt x="376547" y="137204"/>
                  </a:lnTo>
                  <a:lnTo>
                    <a:pt x="327626" y="147118"/>
                  </a:lnTo>
                  <a:lnTo>
                    <a:pt x="279184" y="159032"/>
                  </a:lnTo>
                  <a:lnTo>
                    <a:pt x="231334" y="173005"/>
                  </a:lnTo>
                  <a:lnTo>
                    <a:pt x="184185" y="189097"/>
                  </a:lnTo>
                  <a:lnTo>
                    <a:pt x="137851" y="207365"/>
                  </a:lnTo>
                  <a:lnTo>
                    <a:pt x="92441" y="227870"/>
                  </a:lnTo>
                  <a:lnTo>
                    <a:pt x="48068" y="250670"/>
                  </a:lnTo>
                  <a:lnTo>
                    <a:pt x="4842" y="275824"/>
                  </a:lnTo>
                  <a:lnTo>
                    <a:pt x="0" y="283870"/>
                  </a:lnTo>
                  <a:lnTo>
                    <a:pt x="7263" y="282392"/>
                  </a:lnTo>
                  <a:lnTo>
                    <a:pt x="16318" y="279968"/>
                  </a:lnTo>
                  <a:lnTo>
                    <a:pt x="25221" y="276543"/>
                  </a:lnTo>
                  <a:lnTo>
                    <a:pt x="33822" y="272349"/>
                  </a:lnTo>
                  <a:lnTo>
                    <a:pt x="41968" y="267615"/>
                  </a:lnTo>
                  <a:lnTo>
                    <a:pt x="88538" y="241180"/>
                  </a:lnTo>
                  <a:lnTo>
                    <a:pt x="136687" y="218361"/>
                  </a:lnTo>
                  <a:lnTo>
                    <a:pt x="186180" y="198928"/>
                  </a:lnTo>
                  <a:lnTo>
                    <a:pt x="236780" y="182651"/>
                  </a:lnTo>
                  <a:lnTo>
                    <a:pt x="288250" y="169299"/>
                  </a:lnTo>
                  <a:lnTo>
                    <a:pt x="340354" y="158640"/>
                  </a:lnTo>
                  <a:lnTo>
                    <a:pt x="392856" y="150444"/>
                  </a:lnTo>
                  <a:lnTo>
                    <a:pt x="445519" y="144480"/>
                  </a:lnTo>
                  <a:lnTo>
                    <a:pt x="497143" y="140775"/>
                  </a:lnTo>
                  <a:lnTo>
                    <a:pt x="548707" y="138853"/>
                  </a:lnTo>
                  <a:lnTo>
                    <a:pt x="949286" y="138553"/>
                  </a:lnTo>
                  <a:lnTo>
                    <a:pt x="927060" y="135832"/>
                  </a:lnTo>
                  <a:lnTo>
                    <a:pt x="877051" y="130259"/>
                  </a:lnTo>
                  <a:lnTo>
                    <a:pt x="827013" y="125380"/>
                  </a:lnTo>
                  <a:lnTo>
                    <a:pt x="776940" y="121344"/>
                  </a:lnTo>
                  <a:lnTo>
                    <a:pt x="726824" y="118298"/>
                  </a:lnTo>
                  <a:lnTo>
                    <a:pt x="676659" y="116393"/>
                  </a:lnTo>
                  <a:lnTo>
                    <a:pt x="626439" y="115775"/>
                  </a:lnTo>
                  <a:close/>
                </a:path>
                <a:path w="2263140" h="284479">
                  <a:moveTo>
                    <a:pt x="949286" y="138553"/>
                  </a:moveTo>
                  <a:lnTo>
                    <a:pt x="600211" y="138553"/>
                  </a:lnTo>
                  <a:lnTo>
                    <a:pt x="651656" y="139712"/>
                  </a:lnTo>
                  <a:lnTo>
                    <a:pt x="703040" y="142168"/>
                  </a:lnTo>
                  <a:lnTo>
                    <a:pt x="754365" y="145759"/>
                  </a:lnTo>
                  <a:lnTo>
                    <a:pt x="805631" y="150323"/>
                  </a:lnTo>
                  <a:lnTo>
                    <a:pt x="856836" y="155698"/>
                  </a:lnTo>
                  <a:lnTo>
                    <a:pt x="907982" y="161722"/>
                  </a:lnTo>
                  <a:lnTo>
                    <a:pt x="1250864" y="206312"/>
                  </a:lnTo>
                  <a:lnTo>
                    <a:pt x="1299976" y="211686"/>
                  </a:lnTo>
                  <a:lnTo>
                    <a:pt x="1349098" y="216398"/>
                  </a:lnTo>
                  <a:lnTo>
                    <a:pt x="1398223" y="220314"/>
                  </a:lnTo>
                  <a:lnTo>
                    <a:pt x="1447345" y="223294"/>
                  </a:lnTo>
                  <a:lnTo>
                    <a:pt x="1496456" y="225202"/>
                  </a:lnTo>
                  <a:lnTo>
                    <a:pt x="1545550" y="225900"/>
                  </a:lnTo>
                  <a:lnTo>
                    <a:pt x="1594618" y="225253"/>
                  </a:lnTo>
                  <a:lnTo>
                    <a:pt x="1643653" y="223122"/>
                  </a:lnTo>
                  <a:lnTo>
                    <a:pt x="1692650" y="219370"/>
                  </a:lnTo>
                  <a:lnTo>
                    <a:pt x="1741600" y="213860"/>
                  </a:lnTo>
                  <a:lnTo>
                    <a:pt x="1790496" y="206455"/>
                  </a:lnTo>
                  <a:lnTo>
                    <a:pt x="1805021" y="203648"/>
                  </a:lnTo>
                  <a:lnTo>
                    <a:pt x="1573974" y="203648"/>
                  </a:lnTo>
                  <a:lnTo>
                    <a:pt x="1524584" y="202576"/>
                  </a:lnTo>
                  <a:lnTo>
                    <a:pt x="1475535" y="200316"/>
                  </a:lnTo>
                  <a:lnTo>
                    <a:pt x="1426969" y="197017"/>
                  </a:lnTo>
                  <a:lnTo>
                    <a:pt x="1376895" y="192682"/>
                  </a:lnTo>
                  <a:lnTo>
                    <a:pt x="1326857" y="187555"/>
                  </a:lnTo>
                  <a:lnTo>
                    <a:pt x="1226863" y="175515"/>
                  </a:lnTo>
                  <a:lnTo>
                    <a:pt x="1101821" y="158640"/>
                  </a:lnTo>
                  <a:lnTo>
                    <a:pt x="977046" y="141950"/>
                  </a:lnTo>
                  <a:lnTo>
                    <a:pt x="949286" y="138553"/>
                  </a:lnTo>
                  <a:close/>
                </a:path>
                <a:path w="2263140" h="284479">
                  <a:moveTo>
                    <a:pt x="2262820" y="0"/>
                  </a:moveTo>
                  <a:lnTo>
                    <a:pt x="2239468" y="0"/>
                  </a:lnTo>
                  <a:lnTo>
                    <a:pt x="2239187" y="102"/>
                  </a:lnTo>
                  <a:lnTo>
                    <a:pt x="2230863" y="4063"/>
                  </a:lnTo>
                  <a:lnTo>
                    <a:pt x="2223507" y="9025"/>
                  </a:lnTo>
                  <a:lnTo>
                    <a:pt x="2183929" y="40495"/>
                  </a:lnTo>
                  <a:lnTo>
                    <a:pt x="2142745" y="68657"/>
                  </a:lnTo>
                  <a:lnTo>
                    <a:pt x="2100095" y="93662"/>
                  </a:lnTo>
                  <a:lnTo>
                    <a:pt x="2056118" y="115661"/>
                  </a:lnTo>
                  <a:lnTo>
                    <a:pt x="2010953" y="134807"/>
                  </a:lnTo>
                  <a:lnTo>
                    <a:pt x="1964740" y="151249"/>
                  </a:lnTo>
                  <a:lnTo>
                    <a:pt x="1917617" y="165139"/>
                  </a:lnTo>
                  <a:lnTo>
                    <a:pt x="1869723" y="176630"/>
                  </a:lnTo>
                  <a:lnTo>
                    <a:pt x="1821198" y="185871"/>
                  </a:lnTo>
                  <a:lnTo>
                    <a:pt x="1772181" y="193016"/>
                  </a:lnTo>
                  <a:lnTo>
                    <a:pt x="1722811" y="198214"/>
                  </a:lnTo>
                  <a:lnTo>
                    <a:pt x="1673227" y="201618"/>
                  </a:lnTo>
                  <a:lnTo>
                    <a:pt x="1623569" y="203379"/>
                  </a:lnTo>
                  <a:lnTo>
                    <a:pt x="1573974" y="203648"/>
                  </a:lnTo>
                  <a:lnTo>
                    <a:pt x="1805021" y="203648"/>
                  </a:lnTo>
                  <a:lnTo>
                    <a:pt x="1885736" y="186199"/>
                  </a:lnTo>
                  <a:lnTo>
                    <a:pt x="1931818" y="173421"/>
                  </a:lnTo>
                  <a:lnTo>
                    <a:pt x="1977411" y="158640"/>
                  </a:lnTo>
                  <a:lnTo>
                    <a:pt x="2022316" y="141826"/>
                  </a:lnTo>
                  <a:lnTo>
                    <a:pt x="2066384" y="122930"/>
                  </a:lnTo>
                  <a:lnTo>
                    <a:pt x="2109431" y="101917"/>
                  </a:lnTo>
                  <a:lnTo>
                    <a:pt x="2151285" y="78745"/>
                  </a:lnTo>
                  <a:lnTo>
                    <a:pt x="2191770" y="53377"/>
                  </a:lnTo>
                  <a:lnTo>
                    <a:pt x="2230713" y="25772"/>
                  </a:lnTo>
                  <a:lnTo>
                    <a:pt x="2262820" y="0"/>
                  </a:lnTo>
                  <a:close/>
                </a:path>
              </a:pathLst>
            </a:custGeom>
            <a:solidFill>
              <a:srgbClr val="006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72600" y="3188207"/>
              <a:ext cx="2336800" cy="2336800"/>
            </a:xfrm>
            <a:custGeom>
              <a:avLst/>
              <a:gdLst/>
              <a:ahLst/>
              <a:cxnLst/>
              <a:rect l="l" t="t" r="r" b="b"/>
              <a:pathLst>
                <a:path w="2336800" h="2336800">
                  <a:moveTo>
                    <a:pt x="1168146" y="0"/>
                  </a:moveTo>
                  <a:lnTo>
                    <a:pt x="1119994" y="974"/>
                  </a:lnTo>
                  <a:lnTo>
                    <a:pt x="1072338" y="3872"/>
                  </a:lnTo>
                  <a:lnTo>
                    <a:pt x="1025215" y="8656"/>
                  </a:lnTo>
                  <a:lnTo>
                    <a:pt x="978664" y="15288"/>
                  </a:lnTo>
                  <a:lnTo>
                    <a:pt x="932720" y="23732"/>
                  </a:lnTo>
                  <a:lnTo>
                    <a:pt x="887423" y="33948"/>
                  </a:lnTo>
                  <a:lnTo>
                    <a:pt x="842809" y="45901"/>
                  </a:lnTo>
                  <a:lnTo>
                    <a:pt x="798917" y="59551"/>
                  </a:lnTo>
                  <a:lnTo>
                    <a:pt x="755783" y="74862"/>
                  </a:lnTo>
                  <a:lnTo>
                    <a:pt x="713446" y="91797"/>
                  </a:lnTo>
                  <a:lnTo>
                    <a:pt x="671942" y="110316"/>
                  </a:lnTo>
                  <a:lnTo>
                    <a:pt x="631310" y="130384"/>
                  </a:lnTo>
                  <a:lnTo>
                    <a:pt x="591588" y="151962"/>
                  </a:lnTo>
                  <a:lnTo>
                    <a:pt x="552811" y="175012"/>
                  </a:lnTo>
                  <a:lnTo>
                    <a:pt x="515019" y="199498"/>
                  </a:lnTo>
                  <a:lnTo>
                    <a:pt x="478249" y="225381"/>
                  </a:lnTo>
                  <a:lnTo>
                    <a:pt x="442538" y="252624"/>
                  </a:lnTo>
                  <a:lnTo>
                    <a:pt x="407924" y="281190"/>
                  </a:lnTo>
                  <a:lnTo>
                    <a:pt x="374445" y="311040"/>
                  </a:lnTo>
                  <a:lnTo>
                    <a:pt x="342138" y="342138"/>
                  </a:lnTo>
                  <a:lnTo>
                    <a:pt x="311040" y="374445"/>
                  </a:lnTo>
                  <a:lnTo>
                    <a:pt x="281190" y="407924"/>
                  </a:lnTo>
                  <a:lnTo>
                    <a:pt x="252624" y="442538"/>
                  </a:lnTo>
                  <a:lnTo>
                    <a:pt x="225381" y="478249"/>
                  </a:lnTo>
                  <a:lnTo>
                    <a:pt x="199498" y="515019"/>
                  </a:lnTo>
                  <a:lnTo>
                    <a:pt x="175012" y="552811"/>
                  </a:lnTo>
                  <a:lnTo>
                    <a:pt x="151962" y="591588"/>
                  </a:lnTo>
                  <a:lnTo>
                    <a:pt x="130384" y="631310"/>
                  </a:lnTo>
                  <a:lnTo>
                    <a:pt x="110316" y="671942"/>
                  </a:lnTo>
                  <a:lnTo>
                    <a:pt x="91797" y="713446"/>
                  </a:lnTo>
                  <a:lnTo>
                    <a:pt x="74862" y="755783"/>
                  </a:lnTo>
                  <a:lnTo>
                    <a:pt x="59551" y="798917"/>
                  </a:lnTo>
                  <a:lnTo>
                    <a:pt x="45901" y="842809"/>
                  </a:lnTo>
                  <a:lnTo>
                    <a:pt x="33948" y="887423"/>
                  </a:lnTo>
                  <a:lnTo>
                    <a:pt x="23732" y="932720"/>
                  </a:lnTo>
                  <a:lnTo>
                    <a:pt x="15288" y="978664"/>
                  </a:lnTo>
                  <a:lnTo>
                    <a:pt x="8656" y="1025215"/>
                  </a:lnTo>
                  <a:lnTo>
                    <a:pt x="3872" y="1072338"/>
                  </a:lnTo>
                  <a:lnTo>
                    <a:pt x="974" y="1119994"/>
                  </a:lnTo>
                  <a:lnTo>
                    <a:pt x="0" y="1168145"/>
                  </a:lnTo>
                  <a:lnTo>
                    <a:pt x="974" y="1216297"/>
                  </a:lnTo>
                  <a:lnTo>
                    <a:pt x="3872" y="1263953"/>
                  </a:lnTo>
                  <a:lnTo>
                    <a:pt x="8656" y="1311076"/>
                  </a:lnTo>
                  <a:lnTo>
                    <a:pt x="15288" y="1357627"/>
                  </a:lnTo>
                  <a:lnTo>
                    <a:pt x="23732" y="1403571"/>
                  </a:lnTo>
                  <a:lnTo>
                    <a:pt x="33948" y="1448868"/>
                  </a:lnTo>
                  <a:lnTo>
                    <a:pt x="45901" y="1493482"/>
                  </a:lnTo>
                  <a:lnTo>
                    <a:pt x="59551" y="1537374"/>
                  </a:lnTo>
                  <a:lnTo>
                    <a:pt x="74862" y="1580508"/>
                  </a:lnTo>
                  <a:lnTo>
                    <a:pt x="91797" y="1622845"/>
                  </a:lnTo>
                  <a:lnTo>
                    <a:pt x="110316" y="1664349"/>
                  </a:lnTo>
                  <a:lnTo>
                    <a:pt x="130384" y="1704981"/>
                  </a:lnTo>
                  <a:lnTo>
                    <a:pt x="151962" y="1744703"/>
                  </a:lnTo>
                  <a:lnTo>
                    <a:pt x="175012" y="1783480"/>
                  </a:lnTo>
                  <a:lnTo>
                    <a:pt x="199498" y="1821272"/>
                  </a:lnTo>
                  <a:lnTo>
                    <a:pt x="225381" y="1858042"/>
                  </a:lnTo>
                  <a:lnTo>
                    <a:pt x="252624" y="1893753"/>
                  </a:lnTo>
                  <a:lnTo>
                    <a:pt x="281190" y="1928367"/>
                  </a:lnTo>
                  <a:lnTo>
                    <a:pt x="311040" y="1961846"/>
                  </a:lnTo>
                  <a:lnTo>
                    <a:pt x="342137" y="1994153"/>
                  </a:lnTo>
                  <a:lnTo>
                    <a:pt x="374445" y="2025251"/>
                  </a:lnTo>
                  <a:lnTo>
                    <a:pt x="407924" y="2055101"/>
                  </a:lnTo>
                  <a:lnTo>
                    <a:pt x="442538" y="2083667"/>
                  </a:lnTo>
                  <a:lnTo>
                    <a:pt x="478249" y="2110910"/>
                  </a:lnTo>
                  <a:lnTo>
                    <a:pt x="515019" y="2136793"/>
                  </a:lnTo>
                  <a:lnTo>
                    <a:pt x="552811" y="2161279"/>
                  </a:lnTo>
                  <a:lnTo>
                    <a:pt x="591588" y="2184329"/>
                  </a:lnTo>
                  <a:lnTo>
                    <a:pt x="631310" y="2205907"/>
                  </a:lnTo>
                  <a:lnTo>
                    <a:pt x="671942" y="2225975"/>
                  </a:lnTo>
                  <a:lnTo>
                    <a:pt x="713446" y="2244494"/>
                  </a:lnTo>
                  <a:lnTo>
                    <a:pt x="755783" y="2261429"/>
                  </a:lnTo>
                  <a:lnTo>
                    <a:pt x="798917" y="2276740"/>
                  </a:lnTo>
                  <a:lnTo>
                    <a:pt x="842809" y="2290390"/>
                  </a:lnTo>
                  <a:lnTo>
                    <a:pt x="887423" y="2302343"/>
                  </a:lnTo>
                  <a:lnTo>
                    <a:pt x="932720" y="2312559"/>
                  </a:lnTo>
                  <a:lnTo>
                    <a:pt x="978664" y="2321003"/>
                  </a:lnTo>
                  <a:lnTo>
                    <a:pt x="1025215" y="2327635"/>
                  </a:lnTo>
                  <a:lnTo>
                    <a:pt x="1072338" y="2332419"/>
                  </a:lnTo>
                  <a:lnTo>
                    <a:pt x="1119994" y="2335317"/>
                  </a:lnTo>
                  <a:lnTo>
                    <a:pt x="1168146" y="2336291"/>
                  </a:lnTo>
                  <a:lnTo>
                    <a:pt x="1216297" y="2335317"/>
                  </a:lnTo>
                  <a:lnTo>
                    <a:pt x="1263953" y="2332419"/>
                  </a:lnTo>
                  <a:lnTo>
                    <a:pt x="1311076" y="2327635"/>
                  </a:lnTo>
                  <a:lnTo>
                    <a:pt x="1357627" y="2321003"/>
                  </a:lnTo>
                  <a:lnTo>
                    <a:pt x="1403571" y="2312559"/>
                  </a:lnTo>
                  <a:lnTo>
                    <a:pt x="1448868" y="2302343"/>
                  </a:lnTo>
                  <a:lnTo>
                    <a:pt x="1493482" y="2290390"/>
                  </a:lnTo>
                  <a:lnTo>
                    <a:pt x="1537374" y="2276740"/>
                  </a:lnTo>
                  <a:lnTo>
                    <a:pt x="1580508" y="2261429"/>
                  </a:lnTo>
                  <a:lnTo>
                    <a:pt x="1622845" y="2244494"/>
                  </a:lnTo>
                  <a:lnTo>
                    <a:pt x="1664349" y="2225975"/>
                  </a:lnTo>
                  <a:lnTo>
                    <a:pt x="1704981" y="2205907"/>
                  </a:lnTo>
                  <a:lnTo>
                    <a:pt x="1744703" y="2184329"/>
                  </a:lnTo>
                  <a:lnTo>
                    <a:pt x="1783480" y="2161279"/>
                  </a:lnTo>
                  <a:lnTo>
                    <a:pt x="1821272" y="2136793"/>
                  </a:lnTo>
                  <a:lnTo>
                    <a:pt x="1858042" y="2110910"/>
                  </a:lnTo>
                  <a:lnTo>
                    <a:pt x="1893753" y="2083667"/>
                  </a:lnTo>
                  <a:lnTo>
                    <a:pt x="1928367" y="2055101"/>
                  </a:lnTo>
                  <a:lnTo>
                    <a:pt x="1961846" y="2025251"/>
                  </a:lnTo>
                  <a:lnTo>
                    <a:pt x="1994153" y="1994153"/>
                  </a:lnTo>
                  <a:lnTo>
                    <a:pt x="2025251" y="1961846"/>
                  </a:lnTo>
                  <a:lnTo>
                    <a:pt x="2055101" y="1928367"/>
                  </a:lnTo>
                  <a:lnTo>
                    <a:pt x="2083667" y="1893753"/>
                  </a:lnTo>
                  <a:lnTo>
                    <a:pt x="2110910" y="1858042"/>
                  </a:lnTo>
                  <a:lnTo>
                    <a:pt x="2136793" y="1821272"/>
                  </a:lnTo>
                  <a:lnTo>
                    <a:pt x="2161279" y="1783480"/>
                  </a:lnTo>
                  <a:lnTo>
                    <a:pt x="2184329" y="1744703"/>
                  </a:lnTo>
                  <a:lnTo>
                    <a:pt x="2205907" y="1704981"/>
                  </a:lnTo>
                  <a:lnTo>
                    <a:pt x="2225975" y="1664349"/>
                  </a:lnTo>
                  <a:lnTo>
                    <a:pt x="2244494" y="1622845"/>
                  </a:lnTo>
                  <a:lnTo>
                    <a:pt x="2261429" y="1580508"/>
                  </a:lnTo>
                  <a:lnTo>
                    <a:pt x="2276740" y="1537374"/>
                  </a:lnTo>
                  <a:lnTo>
                    <a:pt x="2290390" y="1493482"/>
                  </a:lnTo>
                  <a:lnTo>
                    <a:pt x="2302343" y="1448868"/>
                  </a:lnTo>
                  <a:lnTo>
                    <a:pt x="2312559" y="1403571"/>
                  </a:lnTo>
                  <a:lnTo>
                    <a:pt x="2321003" y="1357627"/>
                  </a:lnTo>
                  <a:lnTo>
                    <a:pt x="2327635" y="1311076"/>
                  </a:lnTo>
                  <a:lnTo>
                    <a:pt x="2332419" y="1263953"/>
                  </a:lnTo>
                  <a:lnTo>
                    <a:pt x="2335317" y="1216297"/>
                  </a:lnTo>
                  <a:lnTo>
                    <a:pt x="2336292" y="1168145"/>
                  </a:lnTo>
                  <a:lnTo>
                    <a:pt x="2335317" y="1119994"/>
                  </a:lnTo>
                  <a:lnTo>
                    <a:pt x="2332419" y="1072338"/>
                  </a:lnTo>
                  <a:lnTo>
                    <a:pt x="2327635" y="1025215"/>
                  </a:lnTo>
                  <a:lnTo>
                    <a:pt x="2321003" y="978664"/>
                  </a:lnTo>
                  <a:lnTo>
                    <a:pt x="2312559" y="932720"/>
                  </a:lnTo>
                  <a:lnTo>
                    <a:pt x="2302343" y="887423"/>
                  </a:lnTo>
                  <a:lnTo>
                    <a:pt x="2290390" y="842809"/>
                  </a:lnTo>
                  <a:lnTo>
                    <a:pt x="2276740" y="798917"/>
                  </a:lnTo>
                  <a:lnTo>
                    <a:pt x="2261429" y="755783"/>
                  </a:lnTo>
                  <a:lnTo>
                    <a:pt x="2244494" y="713446"/>
                  </a:lnTo>
                  <a:lnTo>
                    <a:pt x="2225975" y="671942"/>
                  </a:lnTo>
                  <a:lnTo>
                    <a:pt x="2205907" y="631310"/>
                  </a:lnTo>
                  <a:lnTo>
                    <a:pt x="2184329" y="591588"/>
                  </a:lnTo>
                  <a:lnTo>
                    <a:pt x="2161279" y="552811"/>
                  </a:lnTo>
                  <a:lnTo>
                    <a:pt x="2136793" y="515019"/>
                  </a:lnTo>
                  <a:lnTo>
                    <a:pt x="2110910" y="478249"/>
                  </a:lnTo>
                  <a:lnTo>
                    <a:pt x="2083667" y="442538"/>
                  </a:lnTo>
                  <a:lnTo>
                    <a:pt x="2055101" y="407924"/>
                  </a:lnTo>
                  <a:lnTo>
                    <a:pt x="2025251" y="374445"/>
                  </a:lnTo>
                  <a:lnTo>
                    <a:pt x="1994154" y="342137"/>
                  </a:lnTo>
                  <a:lnTo>
                    <a:pt x="1961846" y="311040"/>
                  </a:lnTo>
                  <a:lnTo>
                    <a:pt x="1928367" y="281190"/>
                  </a:lnTo>
                  <a:lnTo>
                    <a:pt x="1893753" y="252624"/>
                  </a:lnTo>
                  <a:lnTo>
                    <a:pt x="1858042" y="225381"/>
                  </a:lnTo>
                  <a:lnTo>
                    <a:pt x="1821272" y="199498"/>
                  </a:lnTo>
                  <a:lnTo>
                    <a:pt x="1783480" y="175012"/>
                  </a:lnTo>
                  <a:lnTo>
                    <a:pt x="1744703" y="151962"/>
                  </a:lnTo>
                  <a:lnTo>
                    <a:pt x="1704981" y="130384"/>
                  </a:lnTo>
                  <a:lnTo>
                    <a:pt x="1664349" y="110316"/>
                  </a:lnTo>
                  <a:lnTo>
                    <a:pt x="1622845" y="91797"/>
                  </a:lnTo>
                  <a:lnTo>
                    <a:pt x="1580508" y="74862"/>
                  </a:lnTo>
                  <a:lnTo>
                    <a:pt x="1537374" y="59551"/>
                  </a:lnTo>
                  <a:lnTo>
                    <a:pt x="1493482" y="45901"/>
                  </a:lnTo>
                  <a:lnTo>
                    <a:pt x="1448868" y="33948"/>
                  </a:lnTo>
                  <a:lnTo>
                    <a:pt x="1403571" y="23732"/>
                  </a:lnTo>
                  <a:lnTo>
                    <a:pt x="1357627" y="15288"/>
                  </a:lnTo>
                  <a:lnTo>
                    <a:pt x="1311076" y="8656"/>
                  </a:lnTo>
                  <a:lnTo>
                    <a:pt x="1263953" y="3872"/>
                  </a:lnTo>
                  <a:lnTo>
                    <a:pt x="1216297" y="974"/>
                  </a:lnTo>
                  <a:lnTo>
                    <a:pt x="11681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72600" y="3188207"/>
              <a:ext cx="2336800" cy="2336800"/>
            </a:xfrm>
            <a:custGeom>
              <a:avLst/>
              <a:gdLst/>
              <a:ahLst/>
              <a:cxnLst/>
              <a:rect l="l" t="t" r="r" b="b"/>
              <a:pathLst>
                <a:path w="2336800" h="2336800">
                  <a:moveTo>
                    <a:pt x="0" y="1168145"/>
                  </a:moveTo>
                  <a:lnTo>
                    <a:pt x="974" y="1119994"/>
                  </a:lnTo>
                  <a:lnTo>
                    <a:pt x="3872" y="1072338"/>
                  </a:lnTo>
                  <a:lnTo>
                    <a:pt x="8656" y="1025215"/>
                  </a:lnTo>
                  <a:lnTo>
                    <a:pt x="15288" y="978664"/>
                  </a:lnTo>
                  <a:lnTo>
                    <a:pt x="23732" y="932720"/>
                  </a:lnTo>
                  <a:lnTo>
                    <a:pt x="33948" y="887423"/>
                  </a:lnTo>
                  <a:lnTo>
                    <a:pt x="45901" y="842809"/>
                  </a:lnTo>
                  <a:lnTo>
                    <a:pt x="59551" y="798917"/>
                  </a:lnTo>
                  <a:lnTo>
                    <a:pt x="74862" y="755783"/>
                  </a:lnTo>
                  <a:lnTo>
                    <a:pt x="91797" y="713446"/>
                  </a:lnTo>
                  <a:lnTo>
                    <a:pt x="110316" y="671942"/>
                  </a:lnTo>
                  <a:lnTo>
                    <a:pt x="130384" y="631310"/>
                  </a:lnTo>
                  <a:lnTo>
                    <a:pt x="151962" y="591588"/>
                  </a:lnTo>
                  <a:lnTo>
                    <a:pt x="175012" y="552811"/>
                  </a:lnTo>
                  <a:lnTo>
                    <a:pt x="199498" y="515019"/>
                  </a:lnTo>
                  <a:lnTo>
                    <a:pt x="225381" y="478249"/>
                  </a:lnTo>
                  <a:lnTo>
                    <a:pt x="252624" y="442538"/>
                  </a:lnTo>
                  <a:lnTo>
                    <a:pt x="281190" y="407924"/>
                  </a:lnTo>
                  <a:lnTo>
                    <a:pt x="311040" y="374445"/>
                  </a:lnTo>
                  <a:lnTo>
                    <a:pt x="342138" y="342138"/>
                  </a:lnTo>
                  <a:lnTo>
                    <a:pt x="374445" y="311040"/>
                  </a:lnTo>
                  <a:lnTo>
                    <a:pt x="407924" y="281190"/>
                  </a:lnTo>
                  <a:lnTo>
                    <a:pt x="442538" y="252624"/>
                  </a:lnTo>
                  <a:lnTo>
                    <a:pt x="478249" y="225381"/>
                  </a:lnTo>
                  <a:lnTo>
                    <a:pt x="515019" y="199498"/>
                  </a:lnTo>
                  <a:lnTo>
                    <a:pt x="552811" y="175012"/>
                  </a:lnTo>
                  <a:lnTo>
                    <a:pt x="591588" y="151962"/>
                  </a:lnTo>
                  <a:lnTo>
                    <a:pt x="631310" y="130384"/>
                  </a:lnTo>
                  <a:lnTo>
                    <a:pt x="671942" y="110316"/>
                  </a:lnTo>
                  <a:lnTo>
                    <a:pt x="713446" y="91797"/>
                  </a:lnTo>
                  <a:lnTo>
                    <a:pt x="755783" y="74862"/>
                  </a:lnTo>
                  <a:lnTo>
                    <a:pt x="798917" y="59551"/>
                  </a:lnTo>
                  <a:lnTo>
                    <a:pt x="842809" y="45901"/>
                  </a:lnTo>
                  <a:lnTo>
                    <a:pt x="887423" y="33948"/>
                  </a:lnTo>
                  <a:lnTo>
                    <a:pt x="932720" y="23732"/>
                  </a:lnTo>
                  <a:lnTo>
                    <a:pt x="978664" y="15288"/>
                  </a:lnTo>
                  <a:lnTo>
                    <a:pt x="1025215" y="8656"/>
                  </a:lnTo>
                  <a:lnTo>
                    <a:pt x="1072338" y="3872"/>
                  </a:lnTo>
                  <a:lnTo>
                    <a:pt x="1119994" y="974"/>
                  </a:lnTo>
                  <a:lnTo>
                    <a:pt x="1168146" y="0"/>
                  </a:lnTo>
                  <a:lnTo>
                    <a:pt x="1216297" y="974"/>
                  </a:lnTo>
                  <a:lnTo>
                    <a:pt x="1263953" y="3872"/>
                  </a:lnTo>
                  <a:lnTo>
                    <a:pt x="1311076" y="8656"/>
                  </a:lnTo>
                  <a:lnTo>
                    <a:pt x="1357627" y="15288"/>
                  </a:lnTo>
                  <a:lnTo>
                    <a:pt x="1403571" y="23732"/>
                  </a:lnTo>
                  <a:lnTo>
                    <a:pt x="1448868" y="33948"/>
                  </a:lnTo>
                  <a:lnTo>
                    <a:pt x="1493482" y="45901"/>
                  </a:lnTo>
                  <a:lnTo>
                    <a:pt x="1537374" y="59551"/>
                  </a:lnTo>
                  <a:lnTo>
                    <a:pt x="1580508" y="74862"/>
                  </a:lnTo>
                  <a:lnTo>
                    <a:pt x="1622845" y="91797"/>
                  </a:lnTo>
                  <a:lnTo>
                    <a:pt x="1664349" y="110316"/>
                  </a:lnTo>
                  <a:lnTo>
                    <a:pt x="1704981" y="130384"/>
                  </a:lnTo>
                  <a:lnTo>
                    <a:pt x="1744703" y="151962"/>
                  </a:lnTo>
                  <a:lnTo>
                    <a:pt x="1783480" y="175012"/>
                  </a:lnTo>
                  <a:lnTo>
                    <a:pt x="1821272" y="199498"/>
                  </a:lnTo>
                  <a:lnTo>
                    <a:pt x="1858042" y="225381"/>
                  </a:lnTo>
                  <a:lnTo>
                    <a:pt x="1893753" y="252624"/>
                  </a:lnTo>
                  <a:lnTo>
                    <a:pt x="1928367" y="281190"/>
                  </a:lnTo>
                  <a:lnTo>
                    <a:pt x="1961846" y="311040"/>
                  </a:lnTo>
                  <a:lnTo>
                    <a:pt x="1994154" y="342137"/>
                  </a:lnTo>
                  <a:lnTo>
                    <a:pt x="2025251" y="374445"/>
                  </a:lnTo>
                  <a:lnTo>
                    <a:pt x="2055101" y="407924"/>
                  </a:lnTo>
                  <a:lnTo>
                    <a:pt x="2083667" y="442538"/>
                  </a:lnTo>
                  <a:lnTo>
                    <a:pt x="2110910" y="478249"/>
                  </a:lnTo>
                  <a:lnTo>
                    <a:pt x="2136793" y="515019"/>
                  </a:lnTo>
                  <a:lnTo>
                    <a:pt x="2161279" y="552811"/>
                  </a:lnTo>
                  <a:lnTo>
                    <a:pt x="2184329" y="591588"/>
                  </a:lnTo>
                  <a:lnTo>
                    <a:pt x="2205907" y="631310"/>
                  </a:lnTo>
                  <a:lnTo>
                    <a:pt x="2225975" y="671942"/>
                  </a:lnTo>
                  <a:lnTo>
                    <a:pt x="2244494" y="713446"/>
                  </a:lnTo>
                  <a:lnTo>
                    <a:pt x="2261429" y="755783"/>
                  </a:lnTo>
                  <a:lnTo>
                    <a:pt x="2276740" y="798917"/>
                  </a:lnTo>
                  <a:lnTo>
                    <a:pt x="2290390" y="842809"/>
                  </a:lnTo>
                  <a:lnTo>
                    <a:pt x="2302343" y="887423"/>
                  </a:lnTo>
                  <a:lnTo>
                    <a:pt x="2312559" y="932720"/>
                  </a:lnTo>
                  <a:lnTo>
                    <a:pt x="2321003" y="978664"/>
                  </a:lnTo>
                  <a:lnTo>
                    <a:pt x="2327635" y="1025215"/>
                  </a:lnTo>
                  <a:lnTo>
                    <a:pt x="2332419" y="1072338"/>
                  </a:lnTo>
                  <a:lnTo>
                    <a:pt x="2335317" y="1119994"/>
                  </a:lnTo>
                  <a:lnTo>
                    <a:pt x="2336292" y="1168145"/>
                  </a:lnTo>
                  <a:lnTo>
                    <a:pt x="2335317" y="1216297"/>
                  </a:lnTo>
                  <a:lnTo>
                    <a:pt x="2332419" y="1263953"/>
                  </a:lnTo>
                  <a:lnTo>
                    <a:pt x="2327635" y="1311076"/>
                  </a:lnTo>
                  <a:lnTo>
                    <a:pt x="2321003" y="1357627"/>
                  </a:lnTo>
                  <a:lnTo>
                    <a:pt x="2312559" y="1403571"/>
                  </a:lnTo>
                  <a:lnTo>
                    <a:pt x="2302343" y="1448868"/>
                  </a:lnTo>
                  <a:lnTo>
                    <a:pt x="2290390" y="1493482"/>
                  </a:lnTo>
                  <a:lnTo>
                    <a:pt x="2276740" y="1537374"/>
                  </a:lnTo>
                  <a:lnTo>
                    <a:pt x="2261429" y="1580508"/>
                  </a:lnTo>
                  <a:lnTo>
                    <a:pt x="2244494" y="1622845"/>
                  </a:lnTo>
                  <a:lnTo>
                    <a:pt x="2225975" y="1664349"/>
                  </a:lnTo>
                  <a:lnTo>
                    <a:pt x="2205907" y="1704981"/>
                  </a:lnTo>
                  <a:lnTo>
                    <a:pt x="2184329" y="1744703"/>
                  </a:lnTo>
                  <a:lnTo>
                    <a:pt x="2161279" y="1783480"/>
                  </a:lnTo>
                  <a:lnTo>
                    <a:pt x="2136793" y="1821272"/>
                  </a:lnTo>
                  <a:lnTo>
                    <a:pt x="2110910" y="1858042"/>
                  </a:lnTo>
                  <a:lnTo>
                    <a:pt x="2083667" y="1893753"/>
                  </a:lnTo>
                  <a:lnTo>
                    <a:pt x="2055101" y="1928367"/>
                  </a:lnTo>
                  <a:lnTo>
                    <a:pt x="2025251" y="1961846"/>
                  </a:lnTo>
                  <a:lnTo>
                    <a:pt x="1994153" y="1994153"/>
                  </a:lnTo>
                  <a:lnTo>
                    <a:pt x="1961846" y="2025251"/>
                  </a:lnTo>
                  <a:lnTo>
                    <a:pt x="1928367" y="2055101"/>
                  </a:lnTo>
                  <a:lnTo>
                    <a:pt x="1893753" y="2083667"/>
                  </a:lnTo>
                  <a:lnTo>
                    <a:pt x="1858042" y="2110910"/>
                  </a:lnTo>
                  <a:lnTo>
                    <a:pt x="1821272" y="2136793"/>
                  </a:lnTo>
                  <a:lnTo>
                    <a:pt x="1783480" y="2161279"/>
                  </a:lnTo>
                  <a:lnTo>
                    <a:pt x="1744703" y="2184329"/>
                  </a:lnTo>
                  <a:lnTo>
                    <a:pt x="1704981" y="2205907"/>
                  </a:lnTo>
                  <a:lnTo>
                    <a:pt x="1664349" y="2225975"/>
                  </a:lnTo>
                  <a:lnTo>
                    <a:pt x="1622845" y="2244494"/>
                  </a:lnTo>
                  <a:lnTo>
                    <a:pt x="1580508" y="2261429"/>
                  </a:lnTo>
                  <a:lnTo>
                    <a:pt x="1537374" y="2276740"/>
                  </a:lnTo>
                  <a:lnTo>
                    <a:pt x="1493482" y="2290390"/>
                  </a:lnTo>
                  <a:lnTo>
                    <a:pt x="1448868" y="2302343"/>
                  </a:lnTo>
                  <a:lnTo>
                    <a:pt x="1403571" y="2312559"/>
                  </a:lnTo>
                  <a:lnTo>
                    <a:pt x="1357627" y="2321003"/>
                  </a:lnTo>
                  <a:lnTo>
                    <a:pt x="1311076" y="2327635"/>
                  </a:lnTo>
                  <a:lnTo>
                    <a:pt x="1263953" y="2332419"/>
                  </a:lnTo>
                  <a:lnTo>
                    <a:pt x="1216297" y="2335317"/>
                  </a:lnTo>
                  <a:lnTo>
                    <a:pt x="1168146" y="2336291"/>
                  </a:lnTo>
                  <a:lnTo>
                    <a:pt x="1119994" y="2335317"/>
                  </a:lnTo>
                  <a:lnTo>
                    <a:pt x="1072338" y="2332419"/>
                  </a:lnTo>
                  <a:lnTo>
                    <a:pt x="1025215" y="2327635"/>
                  </a:lnTo>
                  <a:lnTo>
                    <a:pt x="978664" y="2321003"/>
                  </a:lnTo>
                  <a:lnTo>
                    <a:pt x="932720" y="2312559"/>
                  </a:lnTo>
                  <a:lnTo>
                    <a:pt x="887423" y="2302343"/>
                  </a:lnTo>
                  <a:lnTo>
                    <a:pt x="842809" y="2290390"/>
                  </a:lnTo>
                  <a:lnTo>
                    <a:pt x="798917" y="2276740"/>
                  </a:lnTo>
                  <a:lnTo>
                    <a:pt x="755783" y="2261429"/>
                  </a:lnTo>
                  <a:lnTo>
                    <a:pt x="713446" y="2244494"/>
                  </a:lnTo>
                  <a:lnTo>
                    <a:pt x="671942" y="2225975"/>
                  </a:lnTo>
                  <a:lnTo>
                    <a:pt x="631310" y="2205907"/>
                  </a:lnTo>
                  <a:lnTo>
                    <a:pt x="591588" y="2184329"/>
                  </a:lnTo>
                  <a:lnTo>
                    <a:pt x="552811" y="2161279"/>
                  </a:lnTo>
                  <a:lnTo>
                    <a:pt x="515019" y="2136793"/>
                  </a:lnTo>
                  <a:lnTo>
                    <a:pt x="478249" y="2110910"/>
                  </a:lnTo>
                  <a:lnTo>
                    <a:pt x="442538" y="2083667"/>
                  </a:lnTo>
                  <a:lnTo>
                    <a:pt x="407924" y="2055101"/>
                  </a:lnTo>
                  <a:lnTo>
                    <a:pt x="374445" y="2025251"/>
                  </a:lnTo>
                  <a:lnTo>
                    <a:pt x="342137" y="1994153"/>
                  </a:lnTo>
                  <a:lnTo>
                    <a:pt x="311040" y="1961846"/>
                  </a:lnTo>
                  <a:lnTo>
                    <a:pt x="281190" y="1928367"/>
                  </a:lnTo>
                  <a:lnTo>
                    <a:pt x="252624" y="1893753"/>
                  </a:lnTo>
                  <a:lnTo>
                    <a:pt x="225381" y="1858042"/>
                  </a:lnTo>
                  <a:lnTo>
                    <a:pt x="199498" y="1821272"/>
                  </a:lnTo>
                  <a:lnTo>
                    <a:pt x="175012" y="1783480"/>
                  </a:lnTo>
                  <a:lnTo>
                    <a:pt x="151962" y="1744703"/>
                  </a:lnTo>
                  <a:lnTo>
                    <a:pt x="130384" y="1704981"/>
                  </a:lnTo>
                  <a:lnTo>
                    <a:pt x="110316" y="1664349"/>
                  </a:lnTo>
                  <a:lnTo>
                    <a:pt x="91797" y="1622845"/>
                  </a:lnTo>
                  <a:lnTo>
                    <a:pt x="74862" y="1580508"/>
                  </a:lnTo>
                  <a:lnTo>
                    <a:pt x="59551" y="1537374"/>
                  </a:lnTo>
                  <a:lnTo>
                    <a:pt x="45901" y="1493482"/>
                  </a:lnTo>
                  <a:lnTo>
                    <a:pt x="33948" y="1448868"/>
                  </a:lnTo>
                  <a:lnTo>
                    <a:pt x="23732" y="1403571"/>
                  </a:lnTo>
                  <a:lnTo>
                    <a:pt x="15288" y="1357627"/>
                  </a:lnTo>
                  <a:lnTo>
                    <a:pt x="8656" y="1311076"/>
                  </a:lnTo>
                  <a:lnTo>
                    <a:pt x="3872" y="1263953"/>
                  </a:lnTo>
                  <a:lnTo>
                    <a:pt x="974" y="1216297"/>
                  </a:lnTo>
                  <a:lnTo>
                    <a:pt x="0" y="1168145"/>
                  </a:lnTo>
                  <a:close/>
                </a:path>
              </a:pathLst>
            </a:custGeom>
            <a:ln w="12700">
              <a:solidFill>
                <a:srgbClr val="E98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A7BDBD4A-D494-4CE6-828D-A073590A0B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35"/>
          <a:stretch/>
        </p:blipFill>
        <p:spPr>
          <a:xfrm>
            <a:off x="9677400" y="3855444"/>
            <a:ext cx="1851288" cy="10072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0" y="616204"/>
            <a:ext cx="12192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Lac </a:t>
            </a:r>
            <a:r>
              <a:rPr lang="en-US" sz="2800" spc="-10" dirty="0" err="1"/>
              <a:t>Mégantic</a:t>
            </a:r>
            <a:r>
              <a:rPr lang="en-US" sz="2800" spc="-10" dirty="0"/>
              <a:t>, Québec, 6 July 2013</a:t>
            </a:r>
            <a:endParaRPr lang="es-ES" sz="2800" spc="-1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351F1D-15C9-418A-80C5-8BCCAEDEAB7B}"/>
              </a:ext>
            </a:extLst>
          </p:cNvPr>
          <p:cNvSpPr txBox="1">
            <a:spLocks/>
          </p:cNvSpPr>
          <p:nvPr/>
        </p:nvSpPr>
        <p:spPr>
          <a:xfrm>
            <a:off x="7924800" y="1810137"/>
            <a:ext cx="4091958" cy="3375736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</a:rPr>
              <a:t>Runaway unmanned freight train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 wagons of light crude oil (6.7M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litres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</a:rPr>
              <a:t>Derailed in town at 95+ km/h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</a:rPr>
              <a:t>59 wagons breached, 6M </a:t>
            </a:r>
            <a:r>
              <a:rPr lang="en-US" sz="1600" dirty="0" err="1">
                <a:ea typeface="Open Sans" panose="020B0606030504020204" pitchFamily="34" charset="0"/>
              </a:rPr>
              <a:t>litres</a:t>
            </a:r>
            <a:r>
              <a:rPr lang="en-US" sz="1600" dirty="0">
                <a:ea typeface="Open Sans" panose="020B0606030504020204" pitchFamily="34" charset="0"/>
              </a:rPr>
              <a:t> released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</a:rPr>
              <a:t>47 fatalities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</a:rPr>
              <a:t>2,000 evacuated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7A37BF2-285A-455C-BD69-1C0CAF6C4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8"/>
          <a:stretch/>
        </p:blipFill>
        <p:spPr>
          <a:xfrm>
            <a:off x="4236637" y="1773018"/>
            <a:ext cx="3307163" cy="273097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E0960C52-9A1A-44A9-A770-60E569BF4103}"/>
              </a:ext>
            </a:extLst>
          </p:cNvPr>
          <p:cNvSpPr txBox="1"/>
          <p:nvPr/>
        </p:nvSpPr>
        <p:spPr>
          <a:xfrm>
            <a:off x="4234179" y="4572000"/>
            <a:ext cx="3611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006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CA" sz="1600" dirty="0" err="1">
                <a:solidFill>
                  <a:srgbClr val="006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Sûreté</a:t>
            </a:r>
            <a:r>
              <a:rPr lang="en-CA" sz="1600" dirty="0">
                <a:solidFill>
                  <a:srgbClr val="006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Québec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21C0514-91D3-458D-B947-BA217AAC0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01"/>
          <a:stretch/>
        </p:blipFill>
        <p:spPr>
          <a:xfrm>
            <a:off x="407309" y="1773018"/>
            <a:ext cx="3707491" cy="272247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951025A-53B6-48FC-980A-0E6A0F62FFF2}"/>
              </a:ext>
            </a:extLst>
          </p:cNvPr>
          <p:cNvSpPr txBox="1"/>
          <p:nvPr/>
        </p:nvSpPr>
        <p:spPr>
          <a:xfrm>
            <a:off x="407309" y="4572000"/>
            <a:ext cx="250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006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CBC website</a:t>
            </a:r>
          </a:p>
        </p:txBody>
      </p:sp>
    </p:spTree>
    <p:extLst>
      <p:ext uri="{BB962C8B-B14F-4D97-AF65-F5344CB8AC3E}">
        <p14:creationId xmlns:p14="http://schemas.microsoft.com/office/powerpoint/2010/main" val="4012612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0" y="616204"/>
            <a:ext cx="12192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Guernsey Saskatchewan, 2019/20</a:t>
            </a:r>
            <a:endParaRPr lang="es-ES" sz="2800" spc="-1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C13F1B2-6971-4E58-945F-827E25E1A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14" r="7871"/>
          <a:stretch/>
        </p:blipFill>
        <p:spPr>
          <a:xfrm>
            <a:off x="405581" y="1269980"/>
            <a:ext cx="5211190" cy="426803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84108AE-712A-4B99-A561-E9383D0488DA}"/>
              </a:ext>
            </a:extLst>
          </p:cNvPr>
          <p:cNvSpPr txBox="1">
            <a:spLocks/>
          </p:cNvSpPr>
          <p:nvPr/>
        </p:nvSpPr>
        <p:spPr>
          <a:xfrm>
            <a:off x="5943600" y="1734548"/>
            <a:ext cx="5943600" cy="3803465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derailments within two months in same area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Non-signalled territory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Oil wagons, both releases approx. 1.5M 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Speeds above 55 km/h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Wagons included modern designs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Dept. of Transport – 2016/2019 warnings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SMS – highly probable no risk 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risk analysis done, why the accidents?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9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26EB8F62-4DB6-43DC-A67E-D3585F3CFC88}"/>
              </a:ext>
            </a:extLst>
          </p:cNvPr>
          <p:cNvSpPr txBox="1">
            <a:spLocks/>
          </p:cNvSpPr>
          <p:nvPr/>
        </p:nvSpPr>
        <p:spPr>
          <a:xfrm>
            <a:off x="2649980" y="1208455"/>
            <a:ext cx="7256020" cy="822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Headline: “Lawsuit claims TSB caved to threats by CP Rail and muzzled its lead investigator”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B2665378-2029-4A37-8EC8-C1A5B021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49" y="2038923"/>
            <a:ext cx="6031096" cy="3388658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A8173A1-F7EA-40AB-A3DE-9D33F13B078B}"/>
              </a:ext>
            </a:extLst>
          </p:cNvPr>
          <p:cNvSpPr txBox="1"/>
          <p:nvPr/>
        </p:nvSpPr>
        <p:spPr>
          <a:xfrm>
            <a:off x="8982467" y="5435588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CA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Sources: CPR and CBC News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85084AE9-B72C-4B17-8898-7B9C6B1A0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45" y="2038922"/>
            <a:ext cx="5625581" cy="3388658"/>
          </a:xfrm>
          <a:prstGeom prst="rect">
            <a:avLst/>
          </a:prstGeom>
        </p:spPr>
      </p:pic>
      <p:sp>
        <p:nvSpPr>
          <p:cNvPr id="22" name="object 19">
            <a:extLst>
              <a:ext uri="{FF2B5EF4-FFF2-40B4-BE49-F238E27FC236}">
                <a16:creationId xmlns:a16="http://schemas.microsoft.com/office/drawing/2014/main" id="{BFF6B09A-BE08-4B76-AFB9-A6DC386F1B05}"/>
              </a:ext>
            </a:extLst>
          </p:cNvPr>
          <p:cNvSpPr txBox="1">
            <a:spLocks/>
          </p:cNvSpPr>
          <p:nvPr/>
        </p:nvSpPr>
        <p:spPr>
          <a:xfrm>
            <a:off x="0" y="616204"/>
            <a:ext cx="12192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Field Hill BC 2019</a:t>
            </a:r>
          </a:p>
        </p:txBody>
      </p:sp>
    </p:spTree>
    <p:extLst>
      <p:ext uri="{BB962C8B-B14F-4D97-AF65-F5344CB8AC3E}">
        <p14:creationId xmlns:p14="http://schemas.microsoft.com/office/powerpoint/2010/main" val="453733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22" name="object 19">
            <a:extLst>
              <a:ext uri="{FF2B5EF4-FFF2-40B4-BE49-F238E27FC236}">
                <a16:creationId xmlns:a16="http://schemas.microsoft.com/office/drawing/2014/main" id="{BFF6B09A-BE08-4B76-AFB9-A6DC386F1B05}"/>
              </a:ext>
            </a:extLst>
          </p:cNvPr>
          <p:cNvSpPr txBox="1">
            <a:spLocks/>
          </p:cNvSpPr>
          <p:nvPr/>
        </p:nvSpPr>
        <p:spPr>
          <a:xfrm>
            <a:off x="0" y="616204"/>
            <a:ext cx="12192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Conclusions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DE8CFB7-13F9-4088-B50B-A301F530E9A3}"/>
              </a:ext>
            </a:extLst>
          </p:cNvPr>
          <p:cNvSpPr txBox="1">
            <a:spLocks/>
          </p:cNvSpPr>
          <p:nvPr/>
        </p:nvSpPr>
        <p:spPr>
          <a:xfrm>
            <a:off x="612028" y="1828800"/>
            <a:ext cx="5304410" cy="2971800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Corporate, regulatory and investigative failures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Regarding </a:t>
            </a:r>
            <a:r>
              <a:rPr lang="en-CA" sz="2000" dirty="0"/>
              <a:t>Lac </a:t>
            </a:r>
            <a:r>
              <a:rPr lang="en-CA" sz="2000" dirty="0" err="1"/>
              <a:t>Mégantic</a:t>
            </a:r>
            <a:r>
              <a:rPr lang="en-CA" sz="2000" dirty="0"/>
              <a:t>, Québec</a:t>
            </a:r>
            <a:r>
              <a:rPr lang="en-US" sz="2000" dirty="0"/>
              <a:t>: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CEO quote: “one-man crews are safer than two-man crews because there's less exposure for employee injury and less distraction”</a:t>
            </a:r>
            <a:endParaRPr lang="en-CA" sz="2000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FBDB7AE-E56B-4647-81F0-22E4AAF33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563" y="1431712"/>
            <a:ext cx="5408811" cy="3597488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1889D63F-AA74-4E94-BC36-DAEDA1594234}"/>
              </a:ext>
            </a:extLst>
          </p:cNvPr>
          <p:cNvSpPr txBox="1"/>
          <p:nvPr/>
        </p:nvSpPr>
        <p:spPr>
          <a:xfrm>
            <a:off x="9789414" y="5105400"/>
            <a:ext cx="174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Source: B Bosker</a:t>
            </a:r>
          </a:p>
        </p:txBody>
      </p:sp>
    </p:spTree>
    <p:extLst>
      <p:ext uri="{BB962C8B-B14F-4D97-AF65-F5344CB8AC3E}">
        <p14:creationId xmlns:p14="http://schemas.microsoft.com/office/powerpoint/2010/main" val="103107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D14417-51D7-467F-87B8-D9A7A61F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2606"/>
          </a:xfrm>
        </p:spPr>
        <p:txBody>
          <a:bodyPr>
            <a:normAutofit/>
          </a:bodyPr>
          <a:lstStyle/>
          <a:p>
            <a:pPr algn="ctr"/>
            <a:r>
              <a:rPr lang="en-CA" sz="2800" dirty="0"/>
              <a:t>Access to Information - the two most common results: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83323F4-EA4F-485D-88A5-BC971075E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5" t="16971" r="44354" b="6121"/>
          <a:stretch/>
        </p:blipFill>
        <p:spPr>
          <a:xfrm>
            <a:off x="1137999" y="981845"/>
            <a:ext cx="4150769" cy="4722829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DCE4823-3A94-4EBF-BEC9-2B7A0BE2A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1" t="17650" r="39615" b="5586"/>
          <a:stretch/>
        </p:blipFill>
        <p:spPr>
          <a:xfrm>
            <a:off x="6172200" y="981845"/>
            <a:ext cx="4741682" cy="45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1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7FDF4FE-7B01-41F3-B388-02C71BFFE351}"/>
              </a:ext>
            </a:extLst>
          </p:cNvPr>
          <p:cNvSpPr txBox="1">
            <a:spLocks/>
          </p:cNvSpPr>
          <p:nvPr/>
        </p:nvSpPr>
        <p:spPr>
          <a:xfrm>
            <a:off x="848032" y="767218"/>
            <a:ext cx="10515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ctr"/>
            <a:r>
              <a:rPr lang="en-CA" sz="2800" dirty="0"/>
              <a:t>So what can we do to improve safety?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C3855E-8241-43AA-B58C-6A7DCB625DD9}"/>
              </a:ext>
            </a:extLst>
          </p:cNvPr>
          <p:cNvSpPr txBox="1">
            <a:spLocks/>
          </p:cNvSpPr>
          <p:nvPr/>
        </p:nvSpPr>
        <p:spPr>
          <a:xfrm>
            <a:off x="848032" y="152400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Use European Rail Agency suggested best practices: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Trust and openness between industry, regulator and investigations agencies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Be as open as possible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Have  teeth, and use them, plus: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CA" dirty="0"/>
              <a:t>Review the Nolan Principles (UK), which apply to any public office holder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CA" dirty="0"/>
              <a:t>Always be aware of Reason’s philosophy (sense of unease)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CA" dirty="0"/>
              <a:t>and </a:t>
            </a:r>
            <a:r>
              <a:rPr lang="en-CA" dirty="0" err="1"/>
              <a:t>Westrum</a:t>
            </a:r>
            <a:r>
              <a:rPr lang="en-CA" dirty="0"/>
              <a:t> definitions of pathological organizations	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EA39D83-59DE-421F-A84A-CC5166847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16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065A4A-EC66-4B56-936D-86E682C2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6800"/>
            <a:ext cx="10515600" cy="430887"/>
          </a:xfrm>
        </p:spPr>
        <p:txBody>
          <a:bodyPr/>
          <a:lstStyle/>
          <a:p>
            <a:pPr algn="ctr"/>
            <a:r>
              <a:rPr lang="en-CA" sz="2800" dirty="0"/>
              <a:t>Transport Canada SMS audit results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C685A-FAF2-4706-A639-07C8E71DAC8D}"/>
              </a:ext>
            </a:extLst>
          </p:cNvPr>
          <p:cNvSpPr txBox="1">
            <a:spLocks/>
          </p:cNvSpPr>
          <p:nvPr/>
        </p:nvSpPr>
        <p:spPr>
          <a:xfrm>
            <a:off x="1714500" y="2057400"/>
            <a:ext cx="8763000" cy="2743200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dirty="0"/>
              <a:t>Only one fine paid in the last 13 years related to </a:t>
            </a:r>
            <a:r>
              <a:rPr lang="en-CA" sz="2400" dirty="0" err="1"/>
              <a:t>sms</a:t>
            </a:r>
            <a:r>
              <a:rPr lang="en-CA" sz="2400" dirty="0"/>
              <a:t> audits - $9,000 CAD paid within a month.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dirty="0"/>
              <a:t>One assessed fine in 2021 - $133,000CAD - under appeal by the railway.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8C93E9E-639E-466B-87B4-4C3ECA9F3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EE1E-2E0B-49EA-805D-F8CAF7C4516D}"/>
              </a:ext>
            </a:extLst>
          </p:cNvPr>
          <p:cNvSpPr txBox="1">
            <a:spLocks/>
          </p:cNvSpPr>
          <p:nvPr/>
        </p:nvSpPr>
        <p:spPr>
          <a:xfrm>
            <a:off x="838200" y="762000"/>
            <a:ext cx="10515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ctr"/>
            <a:r>
              <a:rPr lang="en-CA" sz="2800" dirty="0"/>
              <a:t>Areas to Think about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E28ADF-CD28-45E0-B5F5-CCAF9C3EF58B}"/>
              </a:ext>
            </a:extLst>
          </p:cNvPr>
          <p:cNvSpPr txBox="1">
            <a:spLocks/>
          </p:cNvSpPr>
          <p:nvPr/>
        </p:nvSpPr>
        <p:spPr>
          <a:xfrm>
            <a:off x="811161" y="1600200"/>
            <a:ext cx="4903840" cy="36576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000" b="1" dirty="0"/>
              <a:t>IRSC Conference Format and Values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000" dirty="0"/>
              <a:t>Similar safety issues, and superb discussions, over 30 years, but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What is ideal core group size?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Is there an ideal conference size?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Are we as open as we used to be?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How do we define success?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439B353-A937-4F03-A865-A2622D6CD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0CD260-529E-4A65-8245-AC515AA43B11}"/>
              </a:ext>
            </a:extLst>
          </p:cNvPr>
          <p:cNvSpPr txBox="1">
            <a:spLocks/>
          </p:cNvSpPr>
          <p:nvPr/>
        </p:nvSpPr>
        <p:spPr>
          <a:xfrm>
            <a:off x="6477000" y="1600200"/>
            <a:ext cx="4648200" cy="36576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000" b="1" dirty="0"/>
              <a:t>Safety Professionals</a:t>
            </a:r>
            <a:endParaRPr lang="en-CA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Ask how and why safety has improved over time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Is a laissez-faire regulatory approach appropriate?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/>
              <a:t>When making changes, ask: what could go wrong?</a:t>
            </a:r>
          </a:p>
        </p:txBody>
      </p:sp>
    </p:spTree>
    <p:extLst>
      <p:ext uri="{BB962C8B-B14F-4D97-AF65-F5344CB8AC3E}">
        <p14:creationId xmlns:p14="http://schemas.microsoft.com/office/powerpoint/2010/main" val="1354210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F039EE-B5F9-4530-9DB0-D6F43E39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en-CA" sz="2800" dirty="0"/>
              <a:t>For Today’s Sessions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12CF85-CB5F-47B5-AD51-A7445FE2E5A7}"/>
              </a:ext>
            </a:extLst>
          </p:cNvPr>
          <p:cNvSpPr txBox="1">
            <a:spLocks/>
          </p:cNvSpPr>
          <p:nvPr/>
        </p:nvSpPr>
        <p:spPr>
          <a:xfrm>
            <a:off x="840658" y="1865312"/>
            <a:ext cx="10515600" cy="3127375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Important to understand the effects of specific cultures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How do today’s presentations fit the above?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Remember: industry and regulatory agencies all have cultural issues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Do IRSC conferences have them?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SMS - at what cost, for what benefit?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Don’t believe your own publicity!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5E07939-1EE4-45A6-BA7F-AE0B8EC1E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1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D1C80EF1-7FD8-420B-99AB-1F3AEFAC8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7" r="8600"/>
          <a:stretch/>
        </p:blipFill>
        <p:spPr>
          <a:xfrm>
            <a:off x="0" y="228600"/>
            <a:ext cx="12192000" cy="56586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771D1D-131A-4E55-AF3F-E2A174AF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55320"/>
            <a:ext cx="10515600" cy="553998"/>
          </a:xfrm>
        </p:spPr>
        <p:txBody>
          <a:bodyPr/>
          <a:lstStyle/>
          <a:p>
            <a:pPr algn="ctr"/>
            <a:r>
              <a:rPr lang="en-CA" sz="3600" dirty="0"/>
              <a:t>Thank you!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D5CEB55-BF20-4988-ADA2-BDC721632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1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95785" y="0"/>
            <a:ext cx="13987784" cy="6857998"/>
            <a:chOff x="-1795785" y="0"/>
            <a:chExt cx="13987784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4471" y="3718559"/>
              <a:ext cx="1557527" cy="3139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1795785" y="2196782"/>
              <a:ext cx="7187565" cy="2265045"/>
            </a:xfrm>
            <a:custGeom>
              <a:avLst/>
              <a:gdLst/>
              <a:ahLst/>
              <a:cxnLst/>
              <a:rect l="l" t="t" r="r" b="b"/>
              <a:pathLst>
                <a:path w="7187565" h="2265045">
                  <a:moveTo>
                    <a:pt x="6054851" y="2264664"/>
                  </a:moveTo>
                  <a:lnTo>
                    <a:pt x="0" y="2264664"/>
                  </a:lnTo>
                </a:path>
                <a:path w="7187565" h="2265045">
                  <a:moveTo>
                    <a:pt x="0" y="0"/>
                  </a:moveTo>
                  <a:lnTo>
                    <a:pt x="6054851" y="0"/>
                  </a:lnTo>
                  <a:lnTo>
                    <a:pt x="6102715" y="993"/>
                  </a:lnTo>
                  <a:lnTo>
                    <a:pt x="6150072" y="3947"/>
                  </a:lnTo>
                  <a:lnTo>
                    <a:pt x="6196884" y="8822"/>
                  </a:lnTo>
                  <a:lnTo>
                    <a:pt x="6243111" y="15580"/>
                  </a:lnTo>
                  <a:lnTo>
                    <a:pt x="6288714" y="24180"/>
                  </a:lnTo>
                  <a:lnTo>
                    <a:pt x="6333654" y="34583"/>
                  </a:lnTo>
                  <a:lnTo>
                    <a:pt x="6377891" y="46751"/>
                  </a:lnTo>
                  <a:lnTo>
                    <a:pt x="6421385" y="60643"/>
                  </a:lnTo>
                  <a:lnTo>
                    <a:pt x="6464098" y="76221"/>
                  </a:lnTo>
                  <a:lnTo>
                    <a:pt x="6505991" y="93445"/>
                  </a:lnTo>
                  <a:lnTo>
                    <a:pt x="6547023" y="112276"/>
                  </a:lnTo>
                  <a:lnTo>
                    <a:pt x="6587157" y="132674"/>
                  </a:lnTo>
                  <a:lnTo>
                    <a:pt x="6626351" y="154601"/>
                  </a:lnTo>
                  <a:lnTo>
                    <a:pt x="6664568" y="178016"/>
                  </a:lnTo>
                  <a:lnTo>
                    <a:pt x="6701767" y="202882"/>
                  </a:lnTo>
                  <a:lnTo>
                    <a:pt x="6737910" y="229157"/>
                  </a:lnTo>
                  <a:lnTo>
                    <a:pt x="6772957" y="256804"/>
                  </a:lnTo>
                  <a:lnTo>
                    <a:pt x="6806869" y="285782"/>
                  </a:lnTo>
                  <a:lnTo>
                    <a:pt x="6839607" y="316052"/>
                  </a:lnTo>
                  <a:lnTo>
                    <a:pt x="6871130" y="347576"/>
                  </a:lnTo>
                  <a:lnTo>
                    <a:pt x="6901401" y="380313"/>
                  </a:lnTo>
                  <a:lnTo>
                    <a:pt x="6930379" y="414225"/>
                  </a:lnTo>
                  <a:lnTo>
                    <a:pt x="6958026" y="449272"/>
                  </a:lnTo>
                  <a:lnTo>
                    <a:pt x="6984301" y="485415"/>
                  </a:lnTo>
                  <a:lnTo>
                    <a:pt x="7009166" y="522615"/>
                  </a:lnTo>
                  <a:lnTo>
                    <a:pt x="7032582" y="560831"/>
                  </a:lnTo>
                  <a:lnTo>
                    <a:pt x="7054509" y="600026"/>
                  </a:lnTo>
                  <a:lnTo>
                    <a:pt x="7074907" y="640159"/>
                  </a:lnTo>
                  <a:lnTo>
                    <a:pt x="7093738" y="681192"/>
                  </a:lnTo>
                  <a:lnTo>
                    <a:pt x="7110962" y="723084"/>
                  </a:lnTo>
                  <a:lnTo>
                    <a:pt x="7126540" y="765798"/>
                  </a:lnTo>
                  <a:lnTo>
                    <a:pt x="7140432" y="809292"/>
                  </a:lnTo>
                  <a:lnTo>
                    <a:pt x="7152600" y="853529"/>
                  </a:lnTo>
                  <a:lnTo>
                    <a:pt x="7163003" y="898468"/>
                  </a:lnTo>
                  <a:lnTo>
                    <a:pt x="7171603" y="944071"/>
                  </a:lnTo>
                  <a:lnTo>
                    <a:pt x="7178360" y="990298"/>
                  </a:lnTo>
                  <a:lnTo>
                    <a:pt x="7183236" y="1037110"/>
                  </a:lnTo>
                  <a:lnTo>
                    <a:pt x="7186190" y="1084468"/>
                  </a:lnTo>
                  <a:lnTo>
                    <a:pt x="7187183" y="1132332"/>
                  </a:lnTo>
                  <a:lnTo>
                    <a:pt x="7186190" y="1180195"/>
                  </a:lnTo>
                  <a:lnTo>
                    <a:pt x="7183236" y="1227553"/>
                  </a:lnTo>
                  <a:lnTo>
                    <a:pt x="7178360" y="1274365"/>
                  </a:lnTo>
                  <a:lnTo>
                    <a:pt x="7171603" y="1320592"/>
                  </a:lnTo>
                  <a:lnTo>
                    <a:pt x="7163003" y="1366195"/>
                  </a:lnTo>
                  <a:lnTo>
                    <a:pt x="7152600" y="1411134"/>
                  </a:lnTo>
                  <a:lnTo>
                    <a:pt x="7140432" y="1455371"/>
                  </a:lnTo>
                  <a:lnTo>
                    <a:pt x="7126540" y="1498865"/>
                  </a:lnTo>
                  <a:lnTo>
                    <a:pt x="7110962" y="1541579"/>
                  </a:lnTo>
                  <a:lnTo>
                    <a:pt x="7093738" y="1583471"/>
                  </a:lnTo>
                  <a:lnTo>
                    <a:pt x="7074907" y="1624504"/>
                  </a:lnTo>
                  <a:lnTo>
                    <a:pt x="7054509" y="1664637"/>
                  </a:lnTo>
                  <a:lnTo>
                    <a:pt x="7032582" y="1703831"/>
                  </a:lnTo>
                  <a:lnTo>
                    <a:pt x="7009166" y="1742048"/>
                  </a:lnTo>
                  <a:lnTo>
                    <a:pt x="6984301" y="1779248"/>
                  </a:lnTo>
                  <a:lnTo>
                    <a:pt x="6958026" y="1815391"/>
                  </a:lnTo>
                  <a:lnTo>
                    <a:pt x="6930379" y="1850438"/>
                  </a:lnTo>
                  <a:lnTo>
                    <a:pt x="6901401" y="1884350"/>
                  </a:lnTo>
                  <a:lnTo>
                    <a:pt x="6871130" y="1917087"/>
                  </a:lnTo>
                  <a:lnTo>
                    <a:pt x="6839607" y="1948611"/>
                  </a:lnTo>
                  <a:lnTo>
                    <a:pt x="6806869" y="1978881"/>
                  </a:lnTo>
                  <a:lnTo>
                    <a:pt x="6772957" y="2007859"/>
                  </a:lnTo>
                  <a:lnTo>
                    <a:pt x="6737910" y="2035506"/>
                  </a:lnTo>
                  <a:lnTo>
                    <a:pt x="6701767" y="2061781"/>
                  </a:lnTo>
                  <a:lnTo>
                    <a:pt x="6664568" y="2086647"/>
                  </a:lnTo>
                  <a:lnTo>
                    <a:pt x="6626351" y="2110062"/>
                  </a:lnTo>
                  <a:lnTo>
                    <a:pt x="6587157" y="2131989"/>
                  </a:lnTo>
                  <a:lnTo>
                    <a:pt x="6547023" y="2152387"/>
                  </a:lnTo>
                  <a:lnTo>
                    <a:pt x="6505991" y="2171218"/>
                  </a:lnTo>
                  <a:lnTo>
                    <a:pt x="6464098" y="2188442"/>
                  </a:lnTo>
                  <a:lnTo>
                    <a:pt x="6421385" y="2204020"/>
                  </a:lnTo>
                  <a:lnTo>
                    <a:pt x="6377891" y="2217912"/>
                  </a:lnTo>
                  <a:lnTo>
                    <a:pt x="6333654" y="2230080"/>
                  </a:lnTo>
                  <a:lnTo>
                    <a:pt x="6288714" y="2240483"/>
                  </a:lnTo>
                  <a:lnTo>
                    <a:pt x="6243111" y="2249083"/>
                  </a:lnTo>
                  <a:lnTo>
                    <a:pt x="6196884" y="2255841"/>
                  </a:lnTo>
                  <a:lnTo>
                    <a:pt x="6150072" y="2260716"/>
                  </a:lnTo>
                  <a:lnTo>
                    <a:pt x="6102715" y="2263670"/>
                  </a:lnTo>
                  <a:lnTo>
                    <a:pt x="6054851" y="226466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5299" y="2421635"/>
              <a:ext cx="8496300" cy="2265045"/>
            </a:xfrm>
            <a:custGeom>
              <a:avLst/>
              <a:gdLst/>
              <a:ahLst/>
              <a:cxnLst/>
              <a:rect l="l" t="t" r="r" b="b"/>
              <a:pathLst>
                <a:path w="8496300" h="2265045">
                  <a:moveTo>
                    <a:pt x="7363968" y="0"/>
                  </a:moveTo>
                  <a:lnTo>
                    <a:pt x="1132332" y="0"/>
                  </a:lnTo>
                  <a:lnTo>
                    <a:pt x="1084466" y="993"/>
                  </a:lnTo>
                  <a:lnTo>
                    <a:pt x="1037107" y="3947"/>
                  </a:lnTo>
                  <a:lnTo>
                    <a:pt x="990293" y="8822"/>
                  </a:lnTo>
                  <a:lnTo>
                    <a:pt x="944065" y="15580"/>
                  </a:lnTo>
                  <a:lnTo>
                    <a:pt x="898461" y="24180"/>
                  </a:lnTo>
                  <a:lnTo>
                    <a:pt x="853521" y="34583"/>
                  </a:lnTo>
                  <a:lnTo>
                    <a:pt x="809283" y="46751"/>
                  </a:lnTo>
                  <a:lnTo>
                    <a:pt x="765788" y="60643"/>
                  </a:lnTo>
                  <a:lnTo>
                    <a:pt x="723074" y="76221"/>
                  </a:lnTo>
                  <a:lnTo>
                    <a:pt x="681181" y="93445"/>
                  </a:lnTo>
                  <a:lnTo>
                    <a:pt x="640148" y="112276"/>
                  </a:lnTo>
                  <a:lnTo>
                    <a:pt x="600015" y="132674"/>
                  </a:lnTo>
                  <a:lnTo>
                    <a:pt x="560820" y="154601"/>
                  </a:lnTo>
                  <a:lnTo>
                    <a:pt x="522604" y="178016"/>
                  </a:lnTo>
                  <a:lnTo>
                    <a:pt x="485404" y="202882"/>
                  </a:lnTo>
                  <a:lnTo>
                    <a:pt x="449262" y="229157"/>
                  </a:lnTo>
                  <a:lnTo>
                    <a:pt x="414215" y="256804"/>
                  </a:lnTo>
                  <a:lnTo>
                    <a:pt x="380303" y="285782"/>
                  </a:lnTo>
                  <a:lnTo>
                    <a:pt x="347566" y="316052"/>
                  </a:lnTo>
                  <a:lnTo>
                    <a:pt x="316043" y="347576"/>
                  </a:lnTo>
                  <a:lnTo>
                    <a:pt x="285773" y="380313"/>
                  </a:lnTo>
                  <a:lnTo>
                    <a:pt x="256795" y="414225"/>
                  </a:lnTo>
                  <a:lnTo>
                    <a:pt x="229149" y="449272"/>
                  </a:lnTo>
                  <a:lnTo>
                    <a:pt x="202875" y="485415"/>
                  </a:lnTo>
                  <a:lnTo>
                    <a:pt x="178010" y="522615"/>
                  </a:lnTo>
                  <a:lnTo>
                    <a:pt x="154595" y="560832"/>
                  </a:lnTo>
                  <a:lnTo>
                    <a:pt x="132669" y="600026"/>
                  </a:lnTo>
                  <a:lnTo>
                    <a:pt x="112271" y="640159"/>
                  </a:lnTo>
                  <a:lnTo>
                    <a:pt x="93441" y="681192"/>
                  </a:lnTo>
                  <a:lnTo>
                    <a:pt x="76218" y="723084"/>
                  </a:lnTo>
                  <a:lnTo>
                    <a:pt x="60641" y="765798"/>
                  </a:lnTo>
                  <a:lnTo>
                    <a:pt x="46749" y="809292"/>
                  </a:lnTo>
                  <a:lnTo>
                    <a:pt x="34582" y="853529"/>
                  </a:lnTo>
                  <a:lnTo>
                    <a:pt x="24179" y="898468"/>
                  </a:lnTo>
                  <a:lnTo>
                    <a:pt x="15579" y="944071"/>
                  </a:lnTo>
                  <a:lnTo>
                    <a:pt x="8822" y="990298"/>
                  </a:lnTo>
                  <a:lnTo>
                    <a:pt x="3947" y="1037110"/>
                  </a:lnTo>
                  <a:lnTo>
                    <a:pt x="993" y="1084468"/>
                  </a:lnTo>
                  <a:lnTo>
                    <a:pt x="0" y="1132331"/>
                  </a:lnTo>
                  <a:lnTo>
                    <a:pt x="993" y="1180195"/>
                  </a:lnTo>
                  <a:lnTo>
                    <a:pt x="3947" y="1227553"/>
                  </a:lnTo>
                  <a:lnTo>
                    <a:pt x="8822" y="1274365"/>
                  </a:lnTo>
                  <a:lnTo>
                    <a:pt x="15579" y="1320592"/>
                  </a:lnTo>
                  <a:lnTo>
                    <a:pt x="24179" y="1366195"/>
                  </a:lnTo>
                  <a:lnTo>
                    <a:pt x="34582" y="1411134"/>
                  </a:lnTo>
                  <a:lnTo>
                    <a:pt x="46749" y="1455371"/>
                  </a:lnTo>
                  <a:lnTo>
                    <a:pt x="60641" y="1498865"/>
                  </a:lnTo>
                  <a:lnTo>
                    <a:pt x="76218" y="1541579"/>
                  </a:lnTo>
                  <a:lnTo>
                    <a:pt x="93441" y="1583471"/>
                  </a:lnTo>
                  <a:lnTo>
                    <a:pt x="112271" y="1624504"/>
                  </a:lnTo>
                  <a:lnTo>
                    <a:pt x="132669" y="1664637"/>
                  </a:lnTo>
                  <a:lnTo>
                    <a:pt x="154595" y="1703832"/>
                  </a:lnTo>
                  <a:lnTo>
                    <a:pt x="178010" y="1742048"/>
                  </a:lnTo>
                  <a:lnTo>
                    <a:pt x="202875" y="1779248"/>
                  </a:lnTo>
                  <a:lnTo>
                    <a:pt x="229149" y="1815391"/>
                  </a:lnTo>
                  <a:lnTo>
                    <a:pt x="256795" y="1850438"/>
                  </a:lnTo>
                  <a:lnTo>
                    <a:pt x="285773" y="1884350"/>
                  </a:lnTo>
                  <a:lnTo>
                    <a:pt x="316043" y="1917087"/>
                  </a:lnTo>
                  <a:lnTo>
                    <a:pt x="347566" y="1948611"/>
                  </a:lnTo>
                  <a:lnTo>
                    <a:pt x="380303" y="1978881"/>
                  </a:lnTo>
                  <a:lnTo>
                    <a:pt x="414215" y="2007859"/>
                  </a:lnTo>
                  <a:lnTo>
                    <a:pt x="449262" y="2035506"/>
                  </a:lnTo>
                  <a:lnTo>
                    <a:pt x="485404" y="2061781"/>
                  </a:lnTo>
                  <a:lnTo>
                    <a:pt x="522604" y="2086647"/>
                  </a:lnTo>
                  <a:lnTo>
                    <a:pt x="560820" y="2110062"/>
                  </a:lnTo>
                  <a:lnTo>
                    <a:pt x="600015" y="2131989"/>
                  </a:lnTo>
                  <a:lnTo>
                    <a:pt x="640148" y="2152387"/>
                  </a:lnTo>
                  <a:lnTo>
                    <a:pt x="681181" y="2171218"/>
                  </a:lnTo>
                  <a:lnTo>
                    <a:pt x="723074" y="2188442"/>
                  </a:lnTo>
                  <a:lnTo>
                    <a:pt x="765788" y="2204020"/>
                  </a:lnTo>
                  <a:lnTo>
                    <a:pt x="809283" y="2217912"/>
                  </a:lnTo>
                  <a:lnTo>
                    <a:pt x="853521" y="2230080"/>
                  </a:lnTo>
                  <a:lnTo>
                    <a:pt x="898461" y="2240483"/>
                  </a:lnTo>
                  <a:lnTo>
                    <a:pt x="944065" y="2249083"/>
                  </a:lnTo>
                  <a:lnTo>
                    <a:pt x="990293" y="2255841"/>
                  </a:lnTo>
                  <a:lnTo>
                    <a:pt x="1037107" y="2260716"/>
                  </a:lnTo>
                  <a:lnTo>
                    <a:pt x="1084466" y="2263670"/>
                  </a:lnTo>
                  <a:lnTo>
                    <a:pt x="1132332" y="2264664"/>
                  </a:lnTo>
                  <a:lnTo>
                    <a:pt x="7363968" y="2264664"/>
                  </a:lnTo>
                  <a:lnTo>
                    <a:pt x="7411831" y="2263670"/>
                  </a:lnTo>
                  <a:lnTo>
                    <a:pt x="7459189" y="2260716"/>
                  </a:lnTo>
                  <a:lnTo>
                    <a:pt x="7506001" y="2255841"/>
                  </a:lnTo>
                  <a:lnTo>
                    <a:pt x="7552228" y="2249083"/>
                  </a:lnTo>
                  <a:lnTo>
                    <a:pt x="7597831" y="2240483"/>
                  </a:lnTo>
                  <a:lnTo>
                    <a:pt x="7642770" y="2230080"/>
                  </a:lnTo>
                  <a:lnTo>
                    <a:pt x="7687007" y="2217912"/>
                  </a:lnTo>
                  <a:lnTo>
                    <a:pt x="7730501" y="2204020"/>
                  </a:lnTo>
                  <a:lnTo>
                    <a:pt x="7773215" y="2188442"/>
                  </a:lnTo>
                  <a:lnTo>
                    <a:pt x="7815107" y="2171218"/>
                  </a:lnTo>
                  <a:lnTo>
                    <a:pt x="7856140" y="2152387"/>
                  </a:lnTo>
                  <a:lnTo>
                    <a:pt x="7896273" y="2131989"/>
                  </a:lnTo>
                  <a:lnTo>
                    <a:pt x="7935467" y="2110062"/>
                  </a:lnTo>
                  <a:lnTo>
                    <a:pt x="7973684" y="2086647"/>
                  </a:lnTo>
                  <a:lnTo>
                    <a:pt x="8010884" y="2061781"/>
                  </a:lnTo>
                  <a:lnTo>
                    <a:pt x="8047027" y="2035506"/>
                  </a:lnTo>
                  <a:lnTo>
                    <a:pt x="8082074" y="2007859"/>
                  </a:lnTo>
                  <a:lnTo>
                    <a:pt x="8115986" y="1978881"/>
                  </a:lnTo>
                  <a:lnTo>
                    <a:pt x="8148723" y="1948611"/>
                  </a:lnTo>
                  <a:lnTo>
                    <a:pt x="8180247" y="1917087"/>
                  </a:lnTo>
                  <a:lnTo>
                    <a:pt x="8210517" y="1884350"/>
                  </a:lnTo>
                  <a:lnTo>
                    <a:pt x="8239495" y="1850438"/>
                  </a:lnTo>
                  <a:lnTo>
                    <a:pt x="8267142" y="1815391"/>
                  </a:lnTo>
                  <a:lnTo>
                    <a:pt x="8293417" y="1779248"/>
                  </a:lnTo>
                  <a:lnTo>
                    <a:pt x="8318283" y="1742048"/>
                  </a:lnTo>
                  <a:lnTo>
                    <a:pt x="8341698" y="1703832"/>
                  </a:lnTo>
                  <a:lnTo>
                    <a:pt x="8363625" y="1664637"/>
                  </a:lnTo>
                  <a:lnTo>
                    <a:pt x="8384023" y="1624504"/>
                  </a:lnTo>
                  <a:lnTo>
                    <a:pt x="8402854" y="1583471"/>
                  </a:lnTo>
                  <a:lnTo>
                    <a:pt x="8420078" y="1541579"/>
                  </a:lnTo>
                  <a:lnTo>
                    <a:pt x="8435656" y="1498865"/>
                  </a:lnTo>
                  <a:lnTo>
                    <a:pt x="8449548" y="1455371"/>
                  </a:lnTo>
                  <a:lnTo>
                    <a:pt x="8461716" y="1411134"/>
                  </a:lnTo>
                  <a:lnTo>
                    <a:pt x="8472119" y="1366195"/>
                  </a:lnTo>
                  <a:lnTo>
                    <a:pt x="8480719" y="1320592"/>
                  </a:lnTo>
                  <a:lnTo>
                    <a:pt x="8487477" y="1274365"/>
                  </a:lnTo>
                  <a:lnTo>
                    <a:pt x="8492352" y="1227553"/>
                  </a:lnTo>
                  <a:lnTo>
                    <a:pt x="8495306" y="1180195"/>
                  </a:lnTo>
                  <a:lnTo>
                    <a:pt x="8496300" y="1132331"/>
                  </a:lnTo>
                  <a:lnTo>
                    <a:pt x="8495306" y="1084468"/>
                  </a:lnTo>
                  <a:lnTo>
                    <a:pt x="8492352" y="1037110"/>
                  </a:lnTo>
                  <a:lnTo>
                    <a:pt x="8487477" y="990298"/>
                  </a:lnTo>
                  <a:lnTo>
                    <a:pt x="8480719" y="944071"/>
                  </a:lnTo>
                  <a:lnTo>
                    <a:pt x="8472119" y="898468"/>
                  </a:lnTo>
                  <a:lnTo>
                    <a:pt x="8461716" y="853529"/>
                  </a:lnTo>
                  <a:lnTo>
                    <a:pt x="8449548" y="809292"/>
                  </a:lnTo>
                  <a:lnTo>
                    <a:pt x="8435656" y="765798"/>
                  </a:lnTo>
                  <a:lnTo>
                    <a:pt x="8420078" y="723084"/>
                  </a:lnTo>
                  <a:lnTo>
                    <a:pt x="8402854" y="681192"/>
                  </a:lnTo>
                  <a:lnTo>
                    <a:pt x="8384023" y="640159"/>
                  </a:lnTo>
                  <a:lnTo>
                    <a:pt x="8363625" y="600026"/>
                  </a:lnTo>
                  <a:lnTo>
                    <a:pt x="8341698" y="560832"/>
                  </a:lnTo>
                  <a:lnTo>
                    <a:pt x="8318283" y="522615"/>
                  </a:lnTo>
                  <a:lnTo>
                    <a:pt x="8293417" y="485415"/>
                  </a:lnTo>
                  <a:lnTo>
                    <a:pt x="8267142" y="449272"/>
                  </a:lnTo>
                  <a:lnTo>
                    <a:pt x="8239495" y="414225"/>
                  </a:lnTo>
                  <a:lnTo>
                    <a:pt x="8210517" y="380313"/>
                  </a:lnTo>
                  <a:lnTo>
                    <a:pt x="8180247" y="347576"/>
                  </a:lnTo>
                  <a:lnTo>
                    <a:pt x="8148723" y="316052"/>
                  </a:lnTo>
                  <a:lnTo>
                    <a:pt x="8115986" y="285782"/>
                  </a:lnTo>
                  <a:lnTo>
                    <a:pt x="8082074" y="256804"/>
                  </a:lnTo>
                  <a:lnTo>
                    <a:pt x="8047027" y="229157"/>
                  </a:lnTo>
                  <a:lnTo>
                    <a:pt x="8010884" y="202882"/>
                  </a:lnTo>
                  <a:lnTo>
                    <a:pt x="7973684" y="178016"/>
                  </a:lnTo>
                  <a:lnTo>
                    <a:pt x="7935468" y="154601"/>
                  </a:lnTo>
                  <a:lnTo>
                    <a:pt x="7896273" y="132674"/>
                  </a:lnTo>
                  <a:lnTo>
                    <a:pt x="7856140" y="112276"/>
                  </a:lnTo>
                  <a:lnTo>
                    <a:pt x="7815107" y="93445"/>
                  </a:lnTo>
                  <a:lnTo>
                    <a:pt x="7773215" y="76221"/>
                  </a:lnTo>
                  <a:lnTo>
                    <a:pt x="7730501" y="60643"/>
                  </a:lnTo>
                  <a:lnTo>
                    <a:pt x="7687007" y="46751"/>
                  </a:lnTo>
                  <a:lnTo>
                    <a:pt x="7642770" y="34583"/>
                  </a:lnTo>
                  <a:lnTo>
                    <a:pt x="7597831" y="24180"/>
                  </a:lnTo>
                  <a:lnTo>
                    <a:pt x="7552228" y="15580"/>
                  </a:lnTo>
                  <a:lnTo>
                    <a:pt x="7506001" y="8822"/>
                  </a:lnTo>
                  <a:lnTo>
                    <a:pt x="7459189" y="3947"/>
                  </a:lnTo>
                  <a:lnTo>
                    <a:pt x="7411831" y="993"/>
                  </a:lnTo>
                  <a:lnTo>
                    <a:pt x="7363968" y="0"/>
                  </a:lnTo>
                  <a:close/>
                </a:path>
              </a:pathLst>
            </a:custGeom>
            <a:solidFill>
              <a:srgbClr val="006238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600" y="2772918"/>
              <a:ext cx="2318004" cy="32918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448422" y="3239287"/>
            <a:ext cx="537146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3625" algn="l"/>
                <a:tab pos="2954655" algn="l"/>
                <a:tab pos="4533265" algn="l"/>
              </a:tabLst>
            </a:pPr>
            <a:r>
              <a:rPr lang="pt-BR" sz="2400" b="1" dirty="0">
                <a:solidFill>
                  <a:srgbClr val="FFFFFF"/>
                </a:solidFill>
                <a:latin typeface="Open Sans"/>
                <a:cs typeface="Open Sans"/>
              </a:rPr>
              <a:t>Ian Naish</a:t>
            </a:r>
            <a:endParaRPr lang="pt-BR" sz="28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s-ES" dirty="0">
                <a:solidFill>
                  <a:srgbClr val="FFFFFF"/>
                </a:solidFill>
                <a:latin typeface="Open Sans"/>
                <a:cs typeface="Open Sans"/>
              </a:rPr>
              <a:t>NAISH TRANSPORTATION CONSULTING</a:t>
            </a:r>
            <a:endParaRPr dirty="0">
              <a:latin typeface="Open Sans"/>
              <a:cs typeface="Open San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6223" y="5661659"/>
            <a:ext cx="12198350" cy="1196340"/>
            <a:chOff x="-6223" y="5661659"/>
            <a:chExt cx="12198350" cy="1196340"/>
          </a:xfrm>
        </p:grpSpPr>
        <p:sp>
          <p:nvSpPr>
            <p:cNvPr id="10" name="object 10"/>
            <p:cNvSpPr/>
            <p:nvPr/>
          </p:nvSpPr>
          <p:spPr>
            <a:xfrm>
              <a:off x="0" y="5875019"/>
              <a:ext cx="11590020" cy="982980"/>
            </a:xfrm>
            <a:custGeom>
              <a:avLst/>
              <a:gdLst/>
              <a:ahLst/>
              <a:cxnLst/>
              <a:rect l="l" t="t" r="r" b="b"/>
              <a:pathLst>
                <a:path w="11590020" h="982979">
                  <a:moveTo>
                    <a:pt x="11098530" y="0"/>
                  </a:moveTo>
                  <a:lnTo>
                    <a:pt x="0" y="0"/>
                  </a:lnTo>
                  <a:lnTo>
                    <a:pt x="0" y="982979"/>
                  </a:lnTo>
                  <a:lnTo>
                    <a:pt x="11098530" y="982979"/>
                  </a:lnTo>
                  <a:lnTo>
                    <a:pt x="11145857" y="980730"/>
                  </a:lnTo>
                  <a:lnTo>
                    <a:pt x="11191913" y="974117"/>
                  </a:lnTo>
                  <a:lnTo>
                    <a:pt x="11236491" y="963348"/>
                  </a:lnTo>
                  <a:lnTo>
                    <a:pt x="11279385" y="948628"/>
                  </a:lnTo>
                  <a:lnTo>
                    <a:pt x="11320390" y="930164"/>
                  </a:lnTo>
                  <a:lnTo>
                    <a:pt x="11359299" y="908161"/>
                  </a:lnTo>
                  <a:lnTo>
                    <a:pt x="11395906" y="882825"/>
                  </a:lnTo>
                  <a:lnTo>
                    <a:pt x="11430005" y="854363"/>
                  </a:lnTo>
                  <a:lnTo>
                    <a:pt x="11461390" y="822980"/>
                  </a:lnTo>
                  <a:lnTo>
                    <a:pt x="11489854" y="788882"/>
                  </a:lnTo>
                  <a:lnTo>
                    <a:pt x="11515192" y="752276"/>
                  </a:lnTo>
                  <a:lnTo>
                    <a:pt x="11537197" y="713366"/>
                  </a:lnTo>
                  <a:lnTo>
                    <a:pt x="11555664" y="672361"/>
                  </a:lnTo>
                  <a:lnTo>
                    <a:pt x="11570385" y="629464"/>
                  </a:lnTo>
                  <a:lnTo>
                    <a:pt x="11581156" y="584883"/>
                  </a:lnTo>
                  <a:lnTo>
                    <a:pt x="11587770" y="538822"/>
                  </a:lnTo>
                  <a:lnTo>
                    <a:pt x="11590020" y="491489"/>
                  </a:lnTo>
                  <a:lnTo>
                    <a:pt x="11587770" y="444157"/>
                  </a:lnTo>
                  <a:lnTo>
                    <a:pt x="11581156" y="398096"/>
                  </a:lnTo>
                  <a:lnTo>
                    <a:pt x="11570385" y="353515"/>
                  </a:lnTo>
                  <a:lnTo>
                    <a:pt x="11555664" y="310618"/>
                  </a:lnTo>
                  <a:lnTo>
                    <a:pt x="11537197" y="269613"/>
                  </a:lnTo>
                  <a:lnTo>
                    <a:pt x="11515192" y="230703"/>
                  </a:lnTo>
                  <a:lnTo>
                    <a:pt x="11489854" y="194097"/>
                  </a:lnTo>
                  <a:lnTo>
                    <a:pt x="11461390" y="159999"/>
                  </a:lnTo>
                  <a:lnTo>
                    <a:pt x="11430005" y="128616"/>
                  </a:lnTo>
                  <a:lnTo>
                    <a:pt x="11395906" y="100154"/>
                  </a:lnTo>
                  <a:lnTo>
                    <a:pt x="11359299" y="74818"/>
                  </a:lnTo>
                  <a:lnTo>
                    <a:pt x="11320390" y="52815"/>
                  </a:lnTo>
                  <a:lnTo>
                    <a:pt x="11279385" y="34351"/>
                  </a:lnTo>
                  <a:lnTo>
                    <a:pt x="11236491" y="19631"/>
                  </a:lnTo>
                  <a:lnTo>
                    <a:pt x="11191913" y="8862"/>
                  </a:lnTo>
                  <a:lnTo>
                    <a:pt x="11145857" y="2249"/>
                  </a:lnTo>
                  <a:lnTo>
                    <a:pt x="1109853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261091" y="5661659"/>
              <a:ext cx="1931035" cy="1196340"/>
            </a:xfrm>
            <a:custGeom>
              <a:avLst/>
              <a:gdLst/>
              <a:ahLst/>
              <a:cxnLst/>
              <a:rect l="l" t="t" r="r" b="b"/>
              <a:pathLst>
                <a:path w="1931034" h="1196340">
                  <a:moveTo>
                    <a:pt x="1930907" y="0"/>
                  </a:moveTo>
                  <a:lnTo>
                    <a:pt x="598169" y="0"/>
                  </a:lnTo>
                  <a:lnTo>
                    <a:pt x="549115" y="1982"/>
                  </a:lnTo>
                  <a:lnTo>
                    <a:pt x="501151" y="7828"/>
                  </a:lnTo>
                  <a:lnTo>
                    <a:pt x="454433" y="17384"/>
                  </a:lnTo>
                  <a:lnTo>
                    <a:pt x="409114" y="30494"/>
                  </a:lnTo>
                  <a:lnTo>
                    <a:pt x="365349" y="47006"/>
                  </a:lnTo>
                  <a:lnTo>
                    <a:pt x="323291" y="66765"/>
                  </a:lnTo>
                  <a:lnTo>
                    <a:pt x="283094" y="89618"/>
                  </a:lnTo>
                  <a:lnTo>
                    <a:pt x="244912" y="115410"/>
                  </a:lnTo>
                  <a:lnTo>
                    <a:pt x="208900" y="143988"/>
                  </a:lnTo>
                  <a:lnTo>
                    <a:pt x="175212" y="175198"/>
                  </a:lnTo>
                  <a:lnTo>
                    <a:pt x="144001" y="208885"/>
                  </a:lnTo>
                  <a:lnTo>
                    <a:pt x="115421" y="244896"/>
                  </a:lnTo>
                  <a:lnTo>
                    <a:pt x="89627" y="283077"/>
                  </a:lnTo>
                  <a:lnTo>
                    <a:pt x="66772" y="323274"/>
                  </a:lnTo>
                  <a:lnTo>
                    <a:pt x="47011" y="365333"/>
                  </a:lnTo>
                  <a:lnTo>
                    <a:pt x="30498" y="409100"/>
                  </a:lnTo>
                  <a:lnTo>
                    <a:pt x="17386" y="454421"/>
                  </a:lnTo>
                  <a:lnTo>
                    <a:pt x="7829" y="501142"/>
                  </a:lnTo>
                  <a:lnTo>
                    <a:pt x="1983" y="549110"/>
                  </a:lnTo>
                  <a:lnTo>
                    <a:pt x="0" y="598169"/>
                  </a:lnTo>
                  <a:lnTo>
                    <a:pt x="1983" y="647229"/>
                  </a:lnTo>
                  <a:lnTo>
                    <a:pt x="7829" y="695197"/>
                  </a:lnTo>
                  <a:lnTo>
                    <a:pt x="17386" y="741918"/>
                  </a:lnTo>
                  <a:lnTo>
                    <a:pt x="30498" y="787239"/>
                  </a:lnTo>
                  <a:lnTo>
                    <a:pt x="47011" y="831006"/>
                  </a:lnTo>
                  <a:lnTo>
                    <a:pt x="66772" y="873065"/>
                  </a:lnTo>
                  <a:lnTo>
                    <a:pt x="89627" y="913262"/>
                  </a:lnTo>
                  <a:lnTo>
                    <a:pt x="115421" y="951443"/>
                  </a:lnTo>
                  <a:lnTo>
                    <a:pt x="144001" y="987454"/>
                  </a:lnTo>
                  <a:lnTo>
                    <a:pt x="175212" y="1021141"/>
                  </a:lnTo>
                  <a:lnTo>
                    <a:pt x="208900" y="1052351"/>
                  </a:lnTo>
                  <a:lnTo>
                    <a:pt x="244912" y="1080928"/>
                  </a:lnTo>
                  <a:lnTo>
                    <a:pt x="283094" y="1106721"/>
                  </a:lnTo>
                  <a:lnTo>
                    <a:pt x="323291" y="1129573"/>
                  </a:lnTo>
                  <a:lnTo>
                    <a:pt x="365349" y="1149332"/>
                  </a:lnTo>
                  <a:lnTo>
                    <a:pt x="409114" y="1165844"/>
                  </a:lnTo>
                  <a:lnTo>
                    <a:pt x="454433" y="1178955"/>
                  </a:lnTo>
                  <a:lnTo>
                    <a:pt x="501151" y="1188510"/>
                  </a:lnTo>
                  <a:lnTo>
                    <a:pt x="549115" y="1194356"/>
                  </a:lnTo>
                  <a:lnTo>
                    <a:pt x="598169" y="1196339"/>
                  </a:lnTo>
                  <a:lnTo>
                    <a:pt x="1930907" y="1196339"/>
                  </a:lnTo>
                  <a:lnTo>
                    <a:pt x="19309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1" y="5990081"/>
              <a:ext cx="2580640" cy="698500"/>
            </a:xfrm>
            <a:custGeom>
              <a:avLst/>
              <a:gdLst/>
              <a:ahLst/>
              <a:cxnLst/>
              <a:rect l="l" t="t" r="r" b="b"/>
              <a:pathLst>
                <a:path w="2580640" h="698500">
                  <a:moveTo>
                    <a:pt x="2580132" y="348996"/>
                  </a:moveTo>
                  <a:lnTo>
                    <a:pt x="2576947" y="396353"/>
                  </a:lnTo>
                  <a:lnTo>
                    <a:pt x="2567668" y="441773"/>
                  </a:lnTo>
                  <a:lnTo>
                    <a:pt x="2552712" y="484842"/>
                  </a:lnTo>
                  <a:lnTo>
                    <a:pt x="2532493" y="525142"/>
                  </a:lnTo>
                  <a:lnTo>
                    <a:pt x="2507426" y="562258"/>
                  </a:lnTo>
                  <a:lnTo>
                    <a:pt x="2477928" y="595774"/>
                  </a:lnTo>
                  <a:lnTo>
                    <a:pt x="2444414" y="625275"/>
                  </a:lnTo>
                  <a:lnTo>
                    <a:pt x="2407299" y="650344"/>
                  </a:lnTo>
                  <a:lnTo>
                    <a:pt x="2366998" y="670566"/>
                  </a:lnTo>
                  <a:lnTo>
                    <a:pt x="2323927" y="685525"/>
                  </a:lnTo>
                  <a:lnTo>
                    <a:pt x="2278501" y="694806"/>
                  </a:lnTo>
                  <a:lnTo>
                    <a:pt x="2231136" y="697992"/>
                  </a:lnTo>
                  <a:lnTo>
                    <a:pt x="0" y="697992"/>
                  </a:lnTo>
                  <a:lnTo>
                    <a:pt x="0" y="0"/>
                  </a:lnTo>
                  <a:lnTo>
                    <a:pt x="2231136" y="0"/>
                  </a:lnTo>
                  <a:lnTo>
                    <a:pt x="2278501" y="3185"/>
                  </a:lnTo>
                  <a:lnTo>
                    <a:pt x="2323927" y="12466"/>
                  </a:lnTo>
                  <a:lnTo>
                    <a:pt x="2366998" y="27425"/>
                  </a:lnTo>
                  <a:lnTo>
                    <a:pt x="2407299" y="47647"/>
                  </a:lnTo>
                  <a:lnTo>
                    <a:pt x="2444414" y="72716"/>
                  </a:lnTo>
                  <a:lnTo>
                    <a:pt x="2477928" y="102217"/>
                  </a:lnTo>
                  <a:lnTo>
                    <a:pt x="2507426" y="135733"/>
                  </a:lnTo>
                  <a:lnTo>
                    <a:pt x="2532493" y="172849"/>
                  </a:lnTo>
                  <a:lnTo>
                    <a:pt x="2552712" y="213149"/>
                  </a:lnTo>
                  <a:lnTo>
                    <a:pt x="2567668" y="256218"/>
                  </a:lnTo>
                  <a:lnTo>
                    <a:pt x="2576947" y="301638"/>
                  </a:lnTo>
                  <a:lnTo>
                    <a:pt x="2580132" y="348996"/>
                  </a:lnTo>
                  <a:close/>
                </a:path>
              </a:pathLst>
            </a:custGeom>
            <a:ln w="13970">
              <a:solidFill>
                <a:srgbClr val="E98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1" y="5692901"/>
              <a:ext cx="2334895" cy="885825"/>
            </a:xfrm>
            <a:custGeom>
              <a:avLst/>
              <a:gdLst/>
              <a:ahLst/>
              <a:cxnLst/>
              <a:rect l="l" t="t" r="r" b="b"/>
              <a:pathLst>
                <a:path w="2334895" h="885825">
                  <a:moveTo>
                    <a:pt x="2334768" y="442722"/>
                  </a:moveTo>
                  <a:lnTo>
                    <a:pt x="2332169" y="490962"/>
                  </a:lnTo>
                  <a:lnTo>
                    <a:pt x="2324555" y="537697"/>
                  </a:lnTo>
                  <a:lnTo>
                    <a:pt x="2312194" y="582658"/>
                  </a:lnTo>
                  <a:lnTo>
                    <a:pt x="2295358" y="625573"/>
                  </a:lnTo>
                  <a:lnTo>
                    <a:pt x="2274316" y="666174"/>
                  </a:lnTo>
                  <a:lnTo>
                    <a:pt x="2249338" y="704189"/>
                  </a:lnTo>
                  <a:lnTo>
                    <a:pt x="2220696" y="739350"/>
                  </a:lnTo>
                  <a:lnTo>
                    <a:pt x="2188659" y="771385"/>
                  </a:lnTo>
                  <a:lnTo>
                    <a:pt x="2153497" y="800025"/>
                  </a:lnTo>
                  <a:lnTo>
                    <a:pt x="2115481" y="825000"/>
                  </a:lnTo>
                  <a:lnTo>
                    <a:pt x="2074881" y="846039"/>
                  </a:lnTo>
                  <a:lnTo>
                    <a:pt x="2031967" y="862874"/>
                  </a:lnTo>
                  <a:lnTo>
                    <a:pt x="1987010" y="875232"/>
                  </a:lnTo>
                  <a:lnTo>
                    <a:pt x="1940279" y="882846"/>
                  </a:lnTo>
                  <a:lnTo>
                    <a:pt x="1892046" y="885444"/>
                  </a:lnTo>
                  <a:lnTo>
                    <a:pt x="0" y="885444"/>
                  </a:lnTo>
                  <a:lnTo>
                    <a:pt x="0" y="0"/>
                  </a:lnTo>
                  <a:lnTo>
                    <a:pt x="1892046" y="0"/>
                  </a:lnTo>
                  <a:lnTo>
                    <a:pt x="1940279" y="2597"/>
                  </a:lnTo>
                  <a:lnTo>
                    <a:pt x="1987010" y="10211"/>
                  </a:lnTo>
                  <a:lnTo>
                    <a:pt x="2031967" y="22569"/>
                  </a:lnTo>
                  <a:lnTo>
                    <a:pt x="2074881" y="39404"/>
                  </a:lnTo>
                  <a:lnTo>
                    <a:pt x="2115481" y="60443"/>
                  </a:lnTo>
                  <a:lnTo>
                    <a:pt x="2153497" y="85418"/>
                  </a:lnTo>
                  <a:lnTo>
                    <a:pt x="2188659" y="114058"/>
                  </a:lnTo>
                  <a:lnTo>
                    <a:pt x="2220696" y="146093"/>
                  </a:lnTo>
                  <a:lnTo>
                    <a:pt x="2249338" y="181254"/>
                  </a:lnTo>
                  <a:lnTo>
                    <a:pt x="2274316" y="219269"/>
                  </a:lnTo>
                  <a:lnTo>
                    <a:pt x="2295358" y="259870"/>
                  </a:lnTo>
                  <a:lnTo>
                    <a:pt x="2312194" y="302785"/>
                  </a:lnTo>
                  <a:lnTo>
                    <a:pt x="2324555" y="347746"/>
                  </a:lnTo>
                  <a:lnTo>
                    <a:pt x="2332169" y="394481"/>
                  </a:lnTo>
                  <a:lnTo>
                    <a:pt x="2334768" y="442722"/>
                  </a:lnTo>
                  <a:close/>
                </a:path>
              </a:pathLst>
            </a:custGeom>
            <a:ln w="139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5661659"/>
              <a:ext cx="1828800" cy="1196340"/>
            </a:xfrm>
            <a:custGeom>
              <a:avLst/>
              <a:gdLst/>
              <a:ahLst/>
              <a:cxnLst/>
              <a:rect l="l" t="t" r="r" b="b"/>
              <a:pathLst>
                <a:path w="1828800" h="1196340">
                  <a:moveTo>
                    <a:pt x="1230630" y="0"/>
                  </a:moveTo>
                  <a:lnTo>
                    <a:pt x="0" y="0"/>
                  </a:lnTo>
                  <a:lnTo>
                    <a:pt x="0" y="1196338"/>
                  </a:lnTo>
                  <a:lnTo>
                    <a:pt x="1230706" y="1196338"/>
                  </a:lnTo>
                  <a:lnTo>
                    <a:pt x="1279684" y="1194358"/>
                  </a:lnTo>
                  <a:lnTo>
                    <a:pt x="1327648" y="1188512"/>
                  </a:lnTo>
                  <a:lnTo>
                    <a:pt x="1374366" y="1178957"/>
                  </a:lnTo>
                  <a:lnTo>
                    <a:pt x="1419685" y="1165846"/>
                  </a:lnTo>
                  <a:lnTo>
                    <a:pt x="1463450" y="1149334"/>
                  </a:lnTo>
                  <a:lnTo>
                    <a:pt x="1505508" y="1129575"/>
                  </a:lnTo>
                  <a:lnTo>
                    <a:pt x="1545705" y="1106722"/>
                  </a:lnTo>
                  <a:lnTo>
                    <a:pt x="1583887" y="1080930"/>
                  </a:lnTo>
                  <a:lnTo>
                    <a:pt x="1619899" y="1052352"/>
                  </a:lnTo>
                  <a:lnTo>
                    <a:pt x="1653587" y="1021142"/>
                  </a:lnTo>
                  <a:lnTo>
                    <a:pt x="1684798" y="987455"/>
                  </a:lnTo>
                  <a:lnTo>
                    <a:pt x="1713378" y="951444"/>
                  </a:lnTo>
                  <a:lnTo>
                    <a:pt x="1739172" y="913263"/>
                  </a:lnTo>
                  <a:lnTo>
                    <a:pt x="1762027" y="873066"/>
                  </a:lnTo>
                  <a:lnTo>
                    <a:pt x="1781788" y="831007"/>
                  </a:lnTo>
                  <a:lnTo>
                    <a:pt x="1798301" y="787240"/>
                  </a:lnTo>
                  <a:lnTo>
                    <a:pt x="1811413" y="741918"/>
                  </a:lnTo>
                  <a:lnTo>
                    <a:pt x="1820970" y="695197"/>
                  </a:lnTo>
                  <a:lnTo>
                    <a:pt x="1826816" y="647229"/>
                  </a:lnTo>
                  <a:lnTo>
                    <a:pt x="1828800" y="598169"/>
                  </a:lnTo>
                  <a:lnTo>
                    <a:pt x="1826816" y="549110"/>
                  </a:lnTo>
                  <a:lnTo>
                    <a:pt x="1820970" y="501142"/>
                  </a:lnTo>
                  <a:lnTo>
                    <a:pt x="1811413" y="454421"/>
                  </a:lnTo>
                  <a:lnTo>
                    <a:pt x="1798301" y="409100"/>
                  </a:lnTo>
                  <a:lnTo>
                    <a:pt x="1781788" y="365333"/>
                  </a:lnTo>
                  <a:lnTo>
                    <a:pt x="1762027" y="323274"/>
                  </a:lnTo>
                  <a:lnTo>
                    <a:pt x="1739172" y="283077"/>
                  </a:lnTo>
                  <a:lnTo>
                    <a:pt x="1713378" y="244896"/>
                  </a:lnTo>
                  <a:lnTo>
                    <a:pt x="1684798" y="208885"/>
                  </a:lnTo>
                  <a:lnTo>
                    <a:pt x="1653587" y="175198"/>
                  </a:lnTo>
                  <a:lnTo>
                    <a:pt x="1619899" y="143988"/>
                  </a:lnTo>
                  <a:lnTo>
                    <a:pt x="1583887" y="115410"/>
                  </a:lnTo>
                  <a:lnTo>
                    <a:pt x="1545705" y="89618"/>
                  </a:lnTo>
                  <a:lnTo>
                    <a:pt x="1505508" y="66765"/>
                  </a:lnTo>
                  <a:lnTo>
                    <a:pt x="1463450" y="47006"/>
                  </a:lnTo>
                  <a:lnTo>
                    <a:pt x="1419685" y="30494"/>
                  </a:lnTo>
                  <a:lnTo>
                    <a:pt x="1374366" y="17384"/>
                  </a:lnTo>
                  <a:lnTo>
                    <a:pt x="1327648" y="7828"/>
                  </a:lnTo>
                  <a:lnTo>
                    <a:pt x="1279684" y="1982"/>
                  </a:lnTo>
                  <a:lnTo>
                    <a:pt x="1230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5308" y="6173723"/>
              <a:ext cx="615696" cy="3749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6763" y="6272783"/>
              <a:ext cx="1354835" cy="1889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35439" y="6265163"/>
              <a:ext cx="739140" cy="2270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315" y="5921305"/>
              <a:ext cx="1090976" cy="72320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55605" y="5921941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27195" y="0"/>
                  </a:moveTo>
                  <a:lnTo>
                    <a:pt x="7800" y="0"/>
                  </a:lnTo>
                  <a:lnTo>
                    <a:pt x="0" y="7636"/>
                  </a:lnTo>
                  <a:lnTo>
                    <a:pt x="0" y="27194"/>
                  </a:lnTo>
                  <a:lnTo>
                    <a:pt x="7800" y="35001"/>
                  </a:lnTo>
                  <a:lnTo>
                    <a:pt x="27195" y="35001"/>
                  </a:lnTo>
                  <a:lnTo>
                    <a:pt x="34975" y="27194"/>
                  </a:lnTo>
                  <a:lnTo>
                    <a:pt x="34975" y="17500"/>
                  </a:lnTo>
                  <a:lnTo>
                    <a:pt x="34975" y="7636"/>
                  </a:lnTo>
                  <a:lnTo>
                    <a:pt x="27195" y="0"/>
                  </a:lnTo>
                  <a:close/>
                </a:path>
              </a:pathLst>
            </a:custGeom>
            <a:solidFill>
              <a:srgbClr val="0069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E337CA92-62D1-43DC-B2F5-942CDCFFF2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238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00929" y="4384294"/>
            <a:ext cx="2360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Open Sans"/>
                <a:cs typeface="Open Sans"/>
              </a:rPr>
              <a:t>w</a:t>
            </a:r>
            <a:r>
              <a:rPr sz="1600" spc="-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Open Sans"/>
                <a:cs typeface="Open Sans"/>
              </a:rPr>
              <a:t>w</a:t>
            </a:r>
            <a:r>
              <a:rPr sz="1600" spc="-1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Open Sans"/>
                <a:cs typeface="Open Sans"/>
              </a:rPr>
              <a:t>w</a:t>
            </a:r>
            <a:r>
              <a:rPr sz="1600" spc="-1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1600" spc="-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i</a:t>
            </a:r>
            <a:r>
              <a:rPr sz="1600" spc="-1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r</a:t>
            </a:r>
            <a:r>
              <a:rPr sz="1600" spc="-1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s</a:t>
            </a:r>
            <a:r>
              <a:rPr sz="1600" spc="-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c</a:t>
            </a:r>
            <a:r>
              <a:rPr sz="1600" spc="-1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1600" spc="-1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0</a:t>
            </a:r>
            <a:r>
              <a:rPr sz="1600" spc="-1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1600" spc="-1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1600" spc="-1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1600" spc="-1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c</a:t>
            </a:r>
            <a:r>
              <a:rPr sz="1600" spc="-10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Open Sans"/>
                <a:cs typeface="Open Sans"/>
              </a:rPr>
              <a:t>o</a:t>
            </a:r>
            <a:r>
              <a:rPr sz="1600" spc="-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Open Sans"/>
                <a:cs typeface="Open Sans"/>
              </a:rPr>
              <a:t>m</a:t>
            </a:r>
            <a:endParaRPr sz="1600">
              <a:latin typeface="Open Sans"/>
              <a:cs typeface="Open San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4807" y="1581911"/>
            <a:ext cx="2996184" cy="23119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69007" y="5501640"/>
            <a:ext cx="1319783" cy="8016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2564" y="5699759"/>
            <a:ext cx="2903219" cy="4053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9556" y="5660135"/>
            <a:ext cx="1583436" cy="48615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096000" y="1397508"/>
            <a:ext cx="0" cy="2489200"/>
          </a:xfrm>
          <a:custGeom>
            <a:avLst/>
            <a:gdLst/>
            <a:ahLst/>
            <a:cxnLst/>
            <a:rect l="l" t="t" r="r" b="b"/>
            <a:pathLst>
              <a:path h="2489200">
                <a:moveTo>
                  <a:pt x="0" y="0"/>
                </a:moveTo>
                <a:lnTo>
                  <a:pt x="0" y="2489199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18EE225-FF1D-494F-B69E-D9EDA87C35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35"/>
          <a:stretch/>
        </p:blipFill>
        <p:spPr>
          <a:xfrm>
            <a:off x="6712827" y="2219404"/>
            <a:ext cx="1821571" cy="9910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0" y="616204"/>
            <a:ext cx="1219199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What I will talk about</a:t>
            </a:r>
            <a:endParaRPr lang="es-ES" sz="2800" spc="-1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EA1A52-5F37-410B-812F-2151B4581225}"/>
              </a:ext>
            </a:extLst>
          </p:cNvPr>
          <p:cNvSpPr txBox="1">
            <a:spLocks/>
          </p:cNvSpPr>
          <p:nvPr/>
        </p:nvSpPr>
        <p:spPr>
          <a:xfrm>
            <a:off x="927847" y="2161894"/>
            <a:ext cx="10515600" cy="24101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CA" sz="2400" b="1" dirty="0"/>
              <a:t>IRSC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Evolution of IRSC over the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Future of IRSC</a:t>
            </a:r>
          </a:p>
          <a:p>
            <a:endParaRPr lang="en-CA" sz="2400" dirty="0"/>
          </a:p>
          <a:p>
            <a:pPr>
              <a:spcAft>
                <a:spcPts val="1200"/>
              </a:spcAft>
            </a:pPr>
            <a:r>
              <a:rPr lang="en-CA" sz="2400" b="1" dirty="0"/>
              <a:t>Accidents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Case studies: Lac </a:t>
            </a:r>
            <a:r>
              <a:rPr lang="en-CA" sz="2400" dirty="0" err="1"/>
              <a:t>Megantic</a:t>
            </a:r>
            <a:r>
              <a:rPr lang="en-CA" sz="2400" dirty="0"/>
              <a:t>, Quebec and Guernsey, Saskatchewan</a:t>
            </a:r>
          </a:p>
          <a:p>
            <a:endParaRPr lang="en-CA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951271" y="616204"/>
            <a:ext cx="1008634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IRSC Overall Intent</a:t>
            </a:r>
            <a:endParaRPr lang="es-ES" sz="2800" spc="-1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5CA883-B469-4150-A792-784E5E915E0F}"/>
              </a:ext>
            </a:extLst>
          </p:cNvPr>
          <p:cNvSpPr txBox="1">
            <a:spLocks/>
          </p:cNvSpPr>
          <p:nvPr/>
        </p:nvSpPr>
        <p:spPr>
          <a:xfrm>
            <a:off x="838200" y="2209800"/>
            <a:ext cx="10515600" cy="2849750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Open forum, all to contribute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Learn from safety investigations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Forum for international experts to meet and discuss issues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Positive achievements – break-out, tech visits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Areas of concern - core group; Chatham House issue</a:t>
            </a:r>
          </a:p>
        </p:txBody>
      </p:sp>
    </p:spTree>
    <p:extLst>
      <p:ext uri="{BB962C8B-B14F-4D97-AF65-F5344CB8AC3E}">
        <p14:creationId xmlns:p14="http://schemas.microsoft.com/office/powerpoint/2010/main" val="348466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951271" y="616204"/>
            <a:ext cx="1008634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IRSC  1990-1999</a:t>
            </a:r>
            <a:endParaRPr lang="es-ES" sz="2800" spc="-1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24E88-32DC-43E9-9415-07DAC9B64D86}"/>
              </a:ext>
            </a:extLst>
          </p:cNvPr>
          <p:cNvSpPr txBox="1">
            <a:spLocks/>
          </p:cNvSpPr>
          <p:nvPr/>
        </p:nvSpPr>
        <p:spPr>
          <a:xfrm>
            <a:off x="838200" y="1584117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Inspired by JRE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Countries with mature networks – Far East, Australasia, Europe, North America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Presentations included TGVs, regional commuter lines, track, equipment and operational / signals issues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Human factors and </a:t>
            </a:r>
            <a:r>
              <a:rPr lang="en-CA" sz="2000" dirty="0" err="1"/>
              <a:t>sms</a:t>
            </a:r>
            <a:r>
              <a:rPr lang="en-CA" sz="2000" dirty="0"/>
              <a:t> were identified during this period “man-machine interface”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James Reason mentioned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Papers v presentations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Memorable moment - London 2000: Safety cost of TGV</a:t>
            </a:r>
          </a:p>
        </p:txBody>
      </p:sp>
    </p:spTree>
    <p:extLst>
      <p:ext uri="{BB962C8B-B14F-4D97-AF65-F5344CB8AC3E}">
        <p14:creationId xmlns:p14="http://schemas.microsoft.com/office/powerpoint/2010/main" val="283820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951271" y="616204"/>
            <a:ext cx="1008634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IRSC 2000-2009</a:t>
            </a:r>
            <a:endParaRPr lang="es-ES" sz="2800" spc="-1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4F7B43-B551-448A-A5B8-95F18BD1FFD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508375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IRSC Tokyo 2001  postponed (September 11</a:t>
            </a:r>
            <a:r>
              <a:rPr lang="en-CA" sz="2000" baseline="30000" dirty="0"/>
              <a:t>th</a:t>
            </a:r>
            <a:r>
              <a:rPr lang="en-CA" sz="2000" dirty="0"/>
              <a:t> attack)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Developing countries and more (smaller) countries attending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E.g. S. Africa, India, S. Korea, Ireland, Nordic countries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2003 Paris: Wider range of issues, including trespassing, vandalism, and worse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Core Group rules established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Railway associations -  Sunday meeting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Memorable moment: Mr. Kato, JRE, re future safety threats</a:t>
            </a:r>
          </a:p>
        </p:txBody>
      </p:sp>
    </p:spTree>
    <p:extLst>
      <p:ext uri="{BB962C8B-B14F-4D97-AF65-F5344CB8AC3E}">
        <p14:creationId xmlns:p14="http://schemas.microsoft.com/office/powerpoint/2010/main" val="223616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951271" y="616204"/>
            <a:ext cx="1008634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IRSC 2010-Present</a:t>
            </a:r>
            <a:endParaRPr lang="es-ES" sz="2800" spc="-1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4F7B43-B551-448A-A5B8-95F18BD1FFDA}"/>
              </a:ext>
            </a:extLst>
          </p:cNvPr>
          <p:cNvSpPr txBox="1">
            <a:spLocks/>
          </p:cNvSpPr>
          <p:nvPr/>
        </p:nvSpPr>
        <p:spPr>
          <a:xfrm>
            <a:off x="1295400" y="1292278"/>
            <a:ext cx="4267200" cy="4273444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Regulators’ Sunday meeting.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Environmental themes increasing.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Core group – too big now?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Chatham House Rules being followed?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First memorable moment  JRE – IRSC not in their 25 year plan.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B0FE38-52F6-4E7D-8BC3-7024D8730158}"/>
              </a:ext>
            </a:extLst>
          </p:cNvPr>
          <p:cNvSpPr txBox="1">
            <a:spLocks/>
          </p:cNvSpPr>
          <p:nvPr/>
        </p:nvSpPr>
        <p:spPr>
          <a:xfrm>
            <a:off x="6553200" y="1292278"/>
            <a:ext cx="4267200" cy="4273444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Second memorable moment: Dublin air safety presentation – just before B737Max disasters.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Presentations v papers.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Covid-19 stalls conferences.</a:t>
            </a:r>
          </a:p>
        </p:txBody>
      </p:sp>
    </p:spTree>
    <p:extLst>
      <p:ext uri="{BB962C8B-B14F-4D97-AF65-F5344CB8AC3E}">
        <p14:creationId xmlns:p14="http://schemas.microsoft.com/office/powerpoint/2010/main" val="2437972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1EF134CA-0876-4A35-AA29-C2EDD2CD9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59"/>
          <a:stretch/>
        </p:blipFill>
        <p:spPr>
          <a:xfrm>
            <a:off x="6175152" y="272605"/>
            <a:ext cx="5943106" cy="55185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304800" y="616204"/>
            <a:ext cx="1008634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l">
              <a:spcBef>
                <a:spcPts val="105"/>
              </a:spcBef>
            </a:pPr>
            <a:r>
              <a:rPr lang="en-US" sz="2800" spc="-10" dirty="0"/>
              <a:t> Issues for future IRSCs</a:t>
            </a:r>
            <a:endParaRPr lang="es-ES" sz="2800" spc="-1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351F1D-15C9-418A-80C5-8BCCAEDEAB7B}"/>
              </a:ext>
            </a:extLst>
          </p:cNvPr>
          <p:cNvSpPr txBox="1">
            <a:spLocks/>
          </p:cNvSpPr>
          <p:nvPr/>
        </p:nvSpPr>
        <p:spPr>
          <a:xfrm>
            <a:off x="533400" y="1534129"/>
            <a:ext cx="5562600" cy="3789741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Size of core group/ conference format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Environmental issues / climate change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Track / infrastructure issues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Software issues?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New technologies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Safety communications and government and industry credibility</a:t>
            </a:r>
          </a:p>
        </p:txBody>
      </p:sp>
    </p:spTree>
    <p:extLst>
      <p:ext uri="{BB962C8B-B14F-4D97-AF65-F5344CB8AC3E}">
        <p14:creationId xmlns:p14="http://schemas.microsoft.com/office/powerpoint/2010/main" val="3062884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51530" y="6072123"/>
            <a:ext cx="3426460" cy="5226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1100" b="1" spc="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1100" b="1" spc="14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2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0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r>
              <a:rPr sz="1100" b="1" spc="1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1100" b="1" spc="-50" dirty="0">
                <a:solidFill>
                  <a:srgbClr val="006238"/>
                </a:solidFill>
                <a:latin typeface="Open Sans"/>
                <a:cs typeface="Open Sans"/>
              </a:rPr>
              <a:t>2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180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R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W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S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A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F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E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T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Y</a:t>
            </a:r>
            <a:r>
              <a:rPr sz="800" spc="195" dirty="0">
                <a:solidFill>
                  <a:srgbClr val="006238"/>
                </a:solidFill>
                <a:latin typeface="Open Sans"/>
                <a:cs typeface="Open Sans"/>
              </a:rPr>
              <a:t> 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O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U</a:t>
            </a:r>
            <a:r>
              <a:rPr sz="800" spc="90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N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C</a:t>
            </a:r>
            <a:r>
              <a:rPr sz="800" spc="8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006238"/>
                </a:solidFill>
                <a:latin typeface="Open Sans"/>
                <a:cs typeface="Open Sans"/>
              </a:rPr>
              <a:t>I</a:t>
            </a:r>
            <a:r>
              <a:rPr sz="800" spc="95" dirty="0">
                <a:solidFill>
                  <a:srgbClr val="006238"/>
                </a:solidFill>
                <a:latin typeface="Open Sans"/>
                <a:cs typeface="Open Sans"/>
              </a:rPr>
              <a:t> </a:t>
            </a:r>
            <a:r>
              <a:rPr sz="800" spc="-50" dirty="0">
                <a:solidFill>
                  <a:srgbClr val="006238"/>
                </a:solidFill>
                <a:latin typeface="Open Sans"/>
                <a:cs typeface="Open Sans"/>
              </a:rPr>
              <a:t>L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S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V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I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L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A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C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T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O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B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E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R</a:t>
            </a:r>
            <a:r>
              <a:rPr sz="800" b="1" spc="18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6</a:t>
            </a:r>
            <a:r>
              <a:rPr sz="800" b="1" spc="10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-</a:t>
            </a:r>
            <a:r>
              <a:rPr sz="800" b="1" spc="9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1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,</a:t>
            </a:r>
            <a:r>
              <a:rPr sz="800" b="1" spc="210" dirty="0">
                <a:solidFill>
                  <a:srgbClr val="E98300"/>
                </a:solidFill>
                <a:latin typeface="Open Sans"/>
                <a:cs typeface="Open Sans"/>
              </a:rPr>
              <a:t> 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90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0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r>
              <a:rPr sz="800" b="1" spc="85" dirty="0">
                <a:solidFill>
                  <a:srgbClr val="E98300"/>
                </a:solidFill>
                <a:latin typeface="Open Sans"/>
                <a:cs typeface="Open Sans"/>
              </a:rPr>
              <a:t> </a:t>
            </a:r>
            <a:r>
              <a:rPr sz="800" b="1" spc="-50" dirty="0">
                <a:solidFill>
                  <a:srgbClr val="E98300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52FE2B8-2C35-4B13-B3FF-63AD47C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5"/>
          <a:stretch/>
        </p:blipFill>
        <p:spPr>
          <a:xfrm>
            <a:off x="10610849" y="5935455"/>
            <a:ext cx="1405909" cy="764924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9518C402-E9BD-4DEE-B028-101F245BA75D}"/>
              </a:ext>
            </a:extLst>
          </p:cNvPr>
          <p:cNvSpPr txBox="1">
            <a:spLocks/>
          </p:cNvSpPr>
          <p:nvPr/>
        </p:nvSpPr>
        <p:spPr>
          <a:xfrm>
            <a:off x="0" y="616204"/>
            <a:ext cx="12192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1" i="0">
                <a:solidFill>
                  <a:srgbClr val="006238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250190" algn="ctr">
              <a:spcBef>
                <a:spcPts val="105"/>
              </a:spcBef>
            </a:pPr>
            <a:r>
              <a:rPr lang="en-US" sz="2800" spc="-10" dirty="0"/>
              <a:t>Key Issues from three major Canadian accidents</a:t>
            </a:r>
            <a:endParaRPr lang="es-ES" sz="2800" spc="-1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351F1D-15C9-418A-80C5-8BCCAEDEAB7B}"/>
              </a:ext>
            </a:extLst>
          </p:cNvPr>
          <p:cNvSpPr txBox="1">
            <a:spLocks/>
          </p:cNvSpPr>
          <p:nvPr/>
        </p:nvSpPr>
        <p:spPr>
          <a:xfrm>
            <a:off x="1028700" y="1605593"/>
            <a:ext cx="10134600" cy="3789741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2013 Lac </a:t>
            </a:r>
            <a:r>
              <a:rPr lang="en-US" sz="2000" dirty="0" err="1"/>
              <a:t>Megantic</a:t>
            </a:r>
            <a:r>
              <a:rPr lang="en-US" sz="2000" dirty="0"/>
              <a:t> QC: 47 fatalities - issues includes corporate culture, track and locomotive condition, operating procedures, safety management deficiencies, regulatory capture…..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2019/20 Guernsey SK: repeated regulator warnings but no action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Were they predictable?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2019 Field Hill BC runaway: longer trains, poor equipment condition, decision to proceed in cold weather conditions </a:t>
            </a:r>
          </a:p>
        </p:txBody>
      </p:sp>
    </p:spTree>
    <p:extLst>
      <p:ext uri="{BB962C8B-B14F-4D97-AF65-F5344CB8AC3E}">
        <p14:creationId xmlns:p14="http://schemas.microsoft.com/office/powerpoint/2010/main" val="1402270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72446A8976D6446BFE3893CF8F2D7F3" ma:contentTypeVersion="16" ma:contentTypeDescription="Crear nuevo documento." ma:contentTypeScope="" ma:versionID="1665eb82c7a9d2289698329b3bfa8d3d">
  <xsd:schema xmlns:xsd="http://www.w3.org/2001/XMLSchema" xmlns:xs="http://www.w3.org/2001/XMLSchema" xmlns:p="http://schemas.microsoft.com/office/2006/metadata/properties" xmlns:ns2="816b7941-46f7-4e51-bc00-e766c5829c4c" xmlns:ns3="f690fe1c-d010-406e-80cc-90103b9435ab" targetNamespace="http://schemas.microsoft.com/office/2006/metadata/properties" ma:root="true" ma:fieldsID="838870176c4a91c7100f666cedbfa83c" ns2:_="" ns3:_="">
    <xsd:import namespace="816b7941-46f7-4e51-bc00-e766c5829c4c"/>
    <xsd:import namespace="f690fe1c-d010-406e-80cc-90103b943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b7941-46f7-4e51-bc00-e766c5829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5f77948-cb74-4db9-9d42-99e13121e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0fe1c-d010-406e-80cc-90103b943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0133ff-a8f6-4fdf-973f-dc4bcb07f637}" ma:internalName="TaxCatchAll" ma:showField="CatchAllData" ma:web="f690fe1c-d010-406e-80cc-90103b9435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966B49-30E0-420C-BC31-95827DBE43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DF6AAA-A40B-455E-8604-B3DF079DA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b7941-46f7-4e51-bc00-e766c5829c4c"/>
    <ds:schemaRef ds:uri="f690fe1c-d010-406e-80cc-90103b943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1741</Words>
  <Application>Microsoft Office PowerPoint</Application>
  <PresentationFormat>Widescreen</PresentationFormat>
  <Paragraphs>154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Open Sans</vt:lpstr>
      <vt:lpstr>Office Theme</vt:lpstr>
      <vt:lpstr>IRSC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to Information - the two most common results:</vt:lpstr>
      <vt:lpstr>PowerPoint Presentation</vt:lpstr>
      <vt:lpstr>Transport Canada SMS audit results</vt:lpstr>
      <vt:lpstr>PowerPoint Presentation</vt:lpstr>
      <vt:lpstr>For Today’s Sessions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 .Cristina Sanz Regueiro</dc:creator>
  <cp:lastModifiedBy>Ann Mills</cp:lastModifiedBy>
  <cp:revision>9</cp:revision>
  <dcterms:created xsi:type="dcterms:W3CDTF">2022-10-14T10:22:48Z</dcterms:created>
  <dcterms:modified xsi:type="dcterms:W3CDTF">2023-02-21T16:03:32Z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2022-10-08T00:00:00Z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2022-10-14T00:00:00Z</vt:filetime>
  </property>
  <property fmtid="{D5CDD505-2E9C-101B-9397-08002B2CF9AE}" pid="5" name="Producer">
    <vt:lpwstr>Microsoft® PowerPoint® para Microsoft 365</vt:lpwstr>
  </property>
</Properties>
</file>