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410" r:id="rId5"/>
    <p:sldId id="310" r:id="rId6"/>
    <p:sldId id="412" r:id="rId7"/>
    <p:sldId id="371" r:id="rId8"/>
    <p:sldId id="414" r:id="rId9"/>
    <p:sldId id="370" r:id="rId10"/>
    <p:sldId id="417" r:id="rId11"/>
    <p:sldId id="424" r:id="rId12"/>
    <p:sldId id="426" r:id="rId13"/>
    <p:sldId id="419" r:id="rId14"/>
    <p:sldId id="425" r:id="rId15"/>
    <p:sldId id="375" r:id="rId16"/>
    <p:sldId id="421" r:id="rId17"/>
    <p:sldId id="423" r:id="rId18"/>
    <p:sldId id="422" r:id="rId19"/>
    <p:sldId id="294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98300"/>
    <a:srgbClr val="006338"/>
    <a:srgbClr val="EFFAFA"/>
    <a:srgbClr val="EDF8F8"/>
    <a:srgbClr val="007111"/>
    <a:srgbClr val="00303E"/>
    <a:srgbClr val="007788"/>
    <a:srgbClr val="0096D6"/>
    <a:srgbClr val="009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720"/>
  </p:normalViewPr>
  <p:slideViewPr>
    <p:cSldViewPr snapToGrid="0">
      <p:cViewPr varScale="1">
        <p:scale>
          <a:sx n="64" d="100"/>
          <a:sy n="64" d="100"/>
        </p:scale>
        <p:origin x="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4B763E8-FC97-0C46-9E82-6C5B771914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4C5051D-7649-E844-96E5-8C2DF29BC7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ED264B1-7171-034C-A91F-A0F91827B5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90EF2-ECF1-784C-953E-7A84E2D9CB7D}" type="slidenum">
              <a:rPr lang="es-ES" smtClean="0"/>
              <a:t>‹#›</a:t>
            </a:fld>
            <a:endParaRPr lang="es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859157D-EFE0-2948-9DC9-99EF199C5F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C222E-33A0-7449-BA90-863A1B660FD0}" type="datetimeFigureOut">
              <a:rPr lang="es-ES" smtClean="0"/>
              <a:t>21/02/2023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003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66193-5D08-4945-968E-CBBA49C431AC}" type="datetimeFigureOut">
              <a:rPr lang="es-ES" smtClean="0"/>
              <a:t>21/02/2023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B1BD6-652B-6E4F-9797-CF80B2FBAB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2830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B1BD6-652B-6E4F-9797-CF80B2FBAB9B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9477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Ev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1A69C75-405E-3D49-AB50-636B11E2EB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Rectángulo 39">
            <a:extLst>
              <a:ext uri="{FF2B5EF4-FFF2-40B4-BE49-F238E27FC236}">
                <a16:creationId xmlns:a16="http://schemas.microsoft.com/office/drawing/2014/main" id="{03096A3C-2CAE-8642-A387-43F5C6B476F6}"/>
              </a:ext>
            </a:extLst>
          </p:cNvPr>
          <p:cNvSpPr/>
          <p:nvPr userDrawn="1"/>
        </p:nvSpPr>
        <p:spPr>
          <a:xfrm>
            <a:off x="1" y="0"/>
            <a:ext cx="36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4" name="16 Imagen" descr="Diagonal.png">
            <a:extLst>
              <a:ext uri="{FF2B5EF4-FFF2-40B4-BE49-F238E27FC236}">
                <a16:creationId xmlns:a16="http://schemas.microsoft.com/office/drawing/2014/main" id="{16BB102E-E2A4-4749-B482-291ED6535E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4427" y="3719237"/>
            <a:ext cx="1563627" cy="3139446"/>
          </a:xfrm>
          <a:prstGeom prst="rect">
            <a:avLst/>
          </a:prstGeom>
        </p:spPr>
      </p:pic>
      <p:sp>
        <p:nvSpPr>
          <p:cNvPr id="35" name="Redondear rectángulo de esquina del mismo lado 34">
            <a:extLst>
              <a:ext uri="{FF2B5EF4-FFF2-40B4-BE49-F238E27FC236}">
                <a16:creationId xmlns:a16="http://schemas.microsoft.com/office/drawing/2014/main" id="{EB822455-2059-844B-98A4-F7069DB1C6AB}"/>
              </a:ext>
            </a:extLst>
          </p:cNvPr>
          <p:cNvSpPr/>
          <p:nvPr userDrawn="1"/>
        </p:nvSpPr>
        <p:spPr>
          <a:xfrm rot="5400000">
            <a:off x="5303521" y="571501"/>
            <a:ext cx="982980" cy="1159001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7A02D192-654A-A345-9A82-2A3515A21AA0}"/>
              </a:ext>
            </a:extLst>
          </p:cNvPr>
          <p:cNvGrpSpPr/>
          <p:nvPr/>
        </p:nvGrpSpPr>
        <p:grpSpPr>
          <a:xfrm>
            <a:off x="-180756" y="5692140"/>
            <a:ext cx="2760771" cy="994412"/>
            <a:chOff x="-719479" y="5854835"/>
            <a:chExt cx="3429730" cy="994412"/>
          </a:xfrm>
        </p:grpSpPr>
        <p:sp>
          <p:nvSpPr>
            <p:cNvPr id="46" name="Redondear rectángulo de esquina del mismo lado 45">
              <a:extLst>
                <a:ext uri="{FF2B5EF4-FFF2-40B4-BE49-F238E27FC236}">
                  <a16:creationId xmlns:a16="http://schemas.microsoft.com/office/drawing/2014/main" id="{E3B5DF85-22EA-B744-83B5-C7B35A5F89B9}"/>
                </a:ext>
              </a:extLst>
            </p:cNvPr>
            <p:cNvSpPr/>
            <p:nvPr/>
          </p:nvSpPr>
          <p:spPr>
            <a:xfrm rot="5400000">
              <a:off x="646771" y="4785767"/>
              <a:ext cx="697230" cy="342973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1397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7" name="Redondear rectángulo de esquina del mismo lado 46">
              <a:extLst>
                <a:ext uri="{FF2B5EF4-FFF2-40B4-BE49-F238E27FC236}">
                  <a16:creationId xmlns:a16="http://schemas.microsoft.com/office/drawing/2014/main" id="{A821B80E-06B1-E349-91DE-4EAB6404F929}"/>
                </a:ext>
              </a:extLst>
            </p:cNvPr>
            <p:cNvSpPr/>
            <p:nvPr/>
          </p:nvSpPr>
          <p:spPr>
            <a:xfrm rot="5400000">
              <a:off x="440003" y="4774608"/>
              <a:ext cx="885261" cy="3045715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1397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521B54D3-1E79-6548-8595-07B42446AFC5}"/>
              </a:ext>
            </a:extLst>
          </p:cNvPr>
          <p:cNvGrpSpPr/>
          <p:nvPr userDrawn="1"/>
        </p:nvGrpSpPr>
        <p:grpSpPr>
          <a:xfrm>
            <a:off x="5475768" y="6061995"/>
            <a:ext cx="5567012" cy="593214"/>
            <a:chOff x="8109092" y="6069635"/>
            <a:chExt cx="4148253" cy="442033"/>
          </a:xfrm>
        </p:grpSpPr>
        <p:sp>
          <p:nvSpPr>
            <p:cNvPr id="55" name="object 10">
              <a:extLst>
                <a:ext uri="{FF2B5EF4-FFF2-40B4-BE49-F238E27FC236}">
                  <a16:creationId xmlns:a16="http://schemas.microsoft.com/office/drawing/2014/main" id="{980C8000-717D-1C40-90F7-0AD2B08F7826}"/>
                </a:ext>
              </a:extLst>
            </p:cNvPr>
            <p:cNvSpPr/>
            <p:nvPr userDrawn="1"/>
          </p:nvSpPr>
          <p:spPr>
            <a:xfrm>
              <a:off x="8109092" y="6069635"/>
              <a:ext cx="728438" cy="442033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4">
              <a:extLst>
                <a:ext uri="{FF2B5EF4-FFF2-40B4-BE49-F238E27FC236}">
                  <a16:creationId xmlns:a16="http://schemas.microsoft.com/office/drawing/2014/main" id="{628B0BF2-0437-BE45-BA4F-0FFC4F708D87}"/>
                </a:ext>
              </a:extLst>
            </p:cNvPr>
            <p:cNvSpPr/>
            <p:nvPr userDrawn="1"/>
          </p:nvSpPr>
          <p:spPr>
            <a:xfrm>
              <a:off x="9374431" y="6186099"/>
              <a:ext cx="1600382" cy="2238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Imagen 56">
              <a:extLst>
                <a:ext uri="{FF2B5EF4-FFF2-40B4-BE49-F238E27FC236}">
                  <a16:creationId xmlns:a16="http://schemas.microsoft.com/office/drawing/2014/main" id="{BE75787F-E73B-DB4E-BD84-36CB9E8FB8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83852" y="6177263"/>
              <a:ext cx="873493" cy="2681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686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>
            <a:extLst>
              <a:ext uri="{FF2B5EF4-FFF2-40B4-BE49-F238E27FC236}">
                <a16:creationId xmlns:a16="http://schemas.microsoft.com/office/drawing/2014/main" id="{03096A3C-2CAE-8642-A387-43F5C6B476F6}"/>
              </a:ext>
            </a:extLst>
          </p:cNvPr>
          <p:cNvSpPr/>
          <p:nvPr userDrawn="1"/>
        </p:nvSpPr>
        <p:spPr>
          <a:xfrm>
            <a:off x="1" y="0"/>
            <a:ext cx="36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960D3BAC-0921-674A-AC5B-D607C1191030}"/>
              </a:ext>
            </a:extLst>
          </p:cNvPr>
          <p:cNvSpPr/>
          <p:nvPr userDrawn="1"/>
        </p:nvSpPr>
        <p:spPr>
          <a:xfrm>
            <a:off x="11843875" y="0"/>
            <a:ext cx="36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4" name="16 Imagen" descr="Diagonal.png">
            <a:extLst>
              <a:ext uri="{FF2B5EF4-FFF2-40B4-BE49-F238E27FC236}">
                <a16:creationId xmlns:a16="http://schemas.microsoft.com/office/drawing/2014/main" id="{16BB102E-E2A4-4749-B482-291ED6535E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4427" y="3719237"/>
            <a:ext cx="1563627" cy="3139446"/>
          </a:xfrm>
          <a:prstGeom prst="rect">
            <a:avLst/>
          </a:prstGeom>
        </p:spPr>
      </p:pic>
      <p:pic>
        <p:nvPicPr>
          <p:cNvPr id="26" name="Imagen 25" descr="Un tren en las vías pasando junto a una carretera&#10;&#10;Descripción generada automáticamente">
            <a:extLst>
              <a:ext uri="{FF2B5EF4-FFF2-40B4-BE49-F238E27FC236}">
                <a16:creationId xmlns:a16="http://schemas.microsoft.com/office/drawing/2014/main" id="{B65DFD50-D27E-534A-95F7-D511CC61E5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4" name="Grupo 23">
            <a:extLst>
              <a:ext uri="{FF2B5EF4-FFF2-40B4-BE49-F238E27FC236}">
                <a16:creationId xmlns:a16="http://schemas.microsoft.com/office/drawing/2014/main" id="{7CE2873F-7F95-8140-9EAA-69B2B8B56EAF}"/>
              </a:ext>
            </a:extLst>
          </p:cNvPr>
          <p:cNvGrpSpPr/>
          <p:nvPr userDrawn="1"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35" name="Redondear rectángulo de esquina del mismo lado 34">
              <a:extLst>
                <a:ext uri="{FF2B5EF4-FFF2-40B4-BE49-F238E27FC236}">
                  <a16:creationId xmlns:a16="http://schemas.microsoft.com/office/drawing/2014/main" id="{119C50F7-E4F0-2B49-8E10-3326311A8B40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6" name="Redondear rectángulo de esquina del mismo lado 35">
              <a:extLst>
                <a:ext uri="{FF2B5EF4-FFF2-40B4-BE49-F238E27FC236}">
                  <a16:creationId xmlns:a16="http://schemas.microsoft.com/office/drawing/2014/main" id="{0B77056D-76D7-1F49-8AA4-4CB955DF1BAA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0608A9B1-4C71-0443-B6C4-A538427CDE01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53" name="Grupo 52">
                <a:extLst>
                  <a:ext uri="{FF2B5EF4-FFF2-40B4-BE49-F238E27FC236}">
                    <a16:creationId xmlns:a16="http://schemas.microsoft.com/office/drawing/2014/main" id="{E5C036B9-DDFE-714B-8EC6-28976F936BD5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5" name="Redondear rectángulo de esquina del mismo lado 54">
                  <a:extLst>
                    <a:ext uri="{FF2B5EF4-FFF2-40B4-BE49-F238E27FC236}">
                      <a16:creationId xmlns:a16="http://schemas.microsoft.com/office/drawing/2014/main" id="{05F86DE8-28B4-E542-AE41-AC154140BB20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6" name="Redondear rectángulo de esquina del mismo lado 55">
                  <a:extLst>
                    <a:ext uri="{FF2B5EF4-FFF2-40B4-BE49-F238E27FC236}">
                      <a16:creationId xmlns:a16="http://schemas.microsoft.com/office/drawing/2014/main" id="{AF722B8B-E396-9148-BA78-79994632207C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4" name="Redondear rectángulo de esquina del mismo lado 53">
                <a:extLst>
                  <a:ext uri="{FF2B5EF4-FFF2-40B4-BE49-F238E27FC236}">
                    <a16:creationId xmlns:a16="http://schemas.microsoft.com/office/drawing/2014/main" id="{8FFF6926-0BB0-8B4A-8DC0-62F3C6964E01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1DB695D6-65B5-A04F-96C5-2701D751FCBD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50" name="CuadroTexto 49">
                <a:extLst>
                  <a:ext uri="{FF2B5EF4-FFF2-40B4-BE49-F238E27FC236}">
                    <a16:creationId xmlns:a16="http://schemas.microsoft.com/office/drawing/2014/main" id="{9EFFD84B-1153-3E4C-A454-58E34D41A443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ACA9F628-8FAB-0744-8090-94AA7C02BB4F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52" name="CuadroTexto 51">
                <a:extLst>
                  <a:ext uri="{FF2B5EF4-FFF2-40B4-BE49-F238E27FC236}">
                    <a16:creationId xmlns:a16="http://schemas.microsoft.com/office/drawing/2014/main" id="{AC23730B-0B4A-AB44-BA6C-F29B7DD121BF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id="{C58C2C89-0327-0D4A-AB96-F2082321A19D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47" name="object 10">
                <a:extLst>
                  <a:ext uri="{FF2B5EF4-FFF2-40B4-BE49-F238E27FC236}">
                    <a16:creationId xmlns:a16="http://schemas.microsoft.com/office/drawing/2014/main" id="{5C86515A-1813-3C42-808D-0A57C834EF60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4">
                <a:extLst>
                  <a:ext uri="{FF2B5EF4-FFF2-40B4-BE49-F238E27FC236}">
                    <a16:creationId xmlns:a16="http://schemas.microsoft.com/office/drawing/2014/main" id="{5DDAD963-1EA5-ED40-819D-4AFD4C49B497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9" name="Imagen 48">
                <a:extLst>
                  <a:ext uri="{FF2B5EF4-FFF2-40B4-BE49-F238E27FC236}">
                    <a16:creationId xmlns:a16="http://schemas.microsoft.com/office/drawing/2014/main" id="{25D78E7D-4D18-2342-B665-2ED3A35B30D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6" name="Imagen 45">
              <a:extLst>
                <a:ext uri="{FF2B5EF4-FFF2-40B4-BE49-F238E27FC236}">
                  <a16:creationId xmlns:a16="http://schemas.microsoft.com/office/drawing/2014/main" id="{FAA270E7-ECC2-664B-AB5F-B9B3A00511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12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Index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 descr="Un tren en las vías pasando junto a una carretera&#10;&#10;Descripción generada automáticamente">
            <a:extLst>
              <a:ext uri="{FF2B5EF4-FFF2-40B4-BE49-F238E27FC236}">
                <a16:creationId xmlns:a16="http://schemas.microsoft.com/office/drawing/2014/main" id="{94859456-01C9-1B48-BA0F-DCF4544B8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alphaModFix amt="6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BA71A8F-5E91-1940-AC0E-33550C97960A}"/>
              </a:ext>
            </a:extLst>
          </p:cNvPr>
          <p:cNvSpPr/>
          <p:nvPr userDrawn="1"/>
        </p:nvSpPr>
        <p:spPr>
          <a:xfrm>
            <a:off x="0" y="0"/>
            <a:ext cx="12192000" cy="217170"/>
          </a:xfrm>
          <a:prstGeom prst="rect">
            <a:avLst/>
          </a:prstGeom>
          <a:solidFill>
            <a:srgbClr val="006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9AB4219F-EE26-9046-856A-685222FE00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35886"/>
            <a:ext cx="11522075" cy="464214"/>
          </a:xfrm>
        </p:spPr>
        <p:txBody>
          <a:bodyPr lIns="288000" tIns="288000" rIns="288000" bIns="288000">
            <a:noAutofit/>
          </a:bodyPr>
          <a:lstStyle>
            <a:lvl1pPr>
              <a:defRPr sz="2000" b="1" i="0">
                <a:solidFill>
                  <a:srgbClr val="0063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TITLE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49453719-DE8A-9F4D-B57E-51591C5125B9}"/>
              </a:ext>
            </a:extLst>
          </p:cNvPr>
          <p:cNvGrpSpPr/>
          <p:nvPr userDrawn="1"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24" name="Redondear rectángulo de esquina del mismo lado 23">
              <a:extLst>
                <a:ext uri="{FF2B5EF4-FFF2-40B4-BE49-F238E27FC236}">
                  <a16:creationId xmlns:a16="http://schemas.microsoft.com/office/drawing/2014/main" id="{5C5AB72D-44B8-4B4C-9DE8-863D2AD7C051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5" name="Redondear rectángulo de esquina del mismo lado 24">
              <a:extLst>
                <a:ext uri="{FF2B5EF4-FFF2-40B4-BE49-F238E27FC236}">
                  <a16:creationId xmlns:a16="http://schemas.microsoft.com/office/drawing/2014/main" id="{BD0AC41A-0392-0E4D-ADBF-0CBB7194C411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125A388E-3BD8-314A-AC71-18BED7E0B88F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55" name="Grupo 54">
                <a:extLst>
                  <a:ext uri="{FF2B5EF4-FFF2-40B4-BE49-F238E27FC236}">
                    <a16:creationId xmlns:a16="http://schemas.microsoft.com/office/drawing/2014/main" id="{9D42B86B-005E-6545-920A-475CF573E4D5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7" name="Redondear rectángulo de esquina del mismo lado 56">
                  <a:extLst>
                    <a:ext uri="{FF2B5EF4-FFF2-40B4-BE49-F238E27FC236}">
                      <a16:creationId xmlns:a16="http://schemas.microsoft.com/office/drawing/2014/main" id="{B37ABD45-2EC3-354E-8572-8D9D14EA382A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8" name="Redondear rectángulo de esquina del mismo lado 57">
                  <a:extLst>
                    <a:ext uri="{FF2B5EF4-FFF2-40B4-BE49-F238E27FC236}">
                      <a16:creationId xmlns:a16="http://schemas.microsoft.com/office/drawing/2014/main" id="{8F32E81D-9C4A-BC49-B996-5E7C77ACA2C2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6" name="Redondear rectángulo de esquina del mismo lado 55">
                <a:extLst>
                  <a:ext uri="{FF2B5EF4-FFF2-40B4-BE49-F238E27FC236}">
                    <a16:creationId xmlns:a16="http://schemas.microsoft.com/office/drawing/2014/main" id="{DED4D8AD-2787-764E-B3A8-A40F6A102BFA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9E46E52C-5A76-E746-8132-6EB5D850BFEC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52" name="CuadroTexto 51">
                <a:extLst>
                  <a:ext uri="{FF2B5EF4-FFF2-40B4-BE49-F238E27FC236}">
                    <a16:creationId xmlns:a16="http://schemas.microsoft.com/office/drawing/2014/main" id="{E510DC35-E850-2B42-9EBD-37C452D21888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53" name="CuadroTexto 52">
                <a:extLst>
                  <a:ext uri="{FF2B5EF4-FFF2-40B4-BE49-F238E27FC236}">
                    <a16:creationId xmlns:a16="http://schemas.microsoft.com/office/drawing/2014/main" id="{7269D429-4AE8-2A42-8408-288BA29F71A3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54" name="CuadroTexto 53">
                <a:extLst>
                  <a:ext uri="{FF2B5EF4-FFF2-40B4-BE49-F238E27FC236}">
                    <a16:creationId xmlns:a16="http://schemas.microsoft.com/office/drawing/2014/main" id="{63936D1B-CAC9-7745-ACD5-8980ADFC6C95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FD4353C0-C48B-BD49-ABA6-412B39AB7D63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49" name="object 10">
                <a:extLst>
                  <a:ext uri="{FF2B5EF4-FFF2-40B4-BE49-F238E27FC236}">
                    <a16:creationId xmlns:a16="http://schemas.microsoft.com/office/drawing/2014/main" id="{2C53147C-48E8-E64D-B5C9-5FB6FC8E6D88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4">
                <a:extLst>
                  <a:ext uri="{FF2B5EF4-FFF2-40B4-BE49-F238E27FC236}">
                    <a16:creationId xmlns:a16="http://schemas.microsoft.com/office/drawing/2014/main" id="{FEA4398F-8F77-B04D-897A-A05D9641BF68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1" name="Imagen 50">
                <a:extLst>
                  <a:ext uri="{FF2B5EF4-FFF2-40B4-BE49-F238E27FC236}">
                    <a16:creationId xmlns:a16="http://schemas.microsoft.com/office/drawing/2014/main" id="{4C03E87E-16F4-534C-9878-176AD3673D4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4" name="Imagen 43">
              <a:extLst>
                <a:ext uri="{FF2B5EF4-FFF2-40B4-BE49-F238E27FC236}">
                  <a16:creationId xmlns:a16="http://schemas.microsoft.com/office/drawing/2014/main" id="{46707617-10F5-E047-BF57-E7DDEDEA8C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416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407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216" userDrawn="1">
          <p15:clr>
            <a:srgbClr val="FBAE40"/>
          </p15:clr>
        </p15:guide>
        <p15:guide id="5" orient="horz" pos="50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Content_slid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BA71A8F-5E91-1940-AC0E-33550C97960A}"/>
              </a:ext>
            </a:extLst>
          </p:cNvPr>
          <p:cNvSpPr/>
          <p:nvPr userDrawn="1"/>
        </p:nvSpPr>
        <p:spPr>
          <a:xfrm>
            <a:off x="0" y="0"/>
            <a:ext cx="12192000" cy="217170"/>
          </a:xfrm>
          <a:prstGeom prst="rect">
            <a:avLst/>
          </a:prstGeom>
          <a:solidFill>
            <a:srgbClr val="006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F12CBBBA-09E0-8840-A76F-E912E5DDFBF5}"/>
              </a:ext>
            </a:extLst>
          </p:cNvPr>
          <p:cNvGrpSpPr/>
          <p:nvPr userDrawn="1"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29" name="Redondear rectángulo de esquina del mismo lado 28">
              <a:extLst>
                <a:ext uri="{FF2B5EF4-FFF2-40B4-BE49-F238E27FC236}">
                  <a16:creationId xmlns:a16="http://schemas.microsoft.com/office/drawing/2014/main" id="{27467E64-9A20-2B44-B22F-C4D66DCC846D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3" name="Redondear rectángulo de esquina del mismo lado 22">
              <a:extLst>
                <a:ext uri="{FF2B5EF4-FFF2-40B4-BE49-F238E27FC236}">
                  <a16:creationId xmlns:a16="http://schemas.microsoft.com/office/drawing/2014/main" id="{2E326D4D-DC4E-2A42-AB56-B3C0D55613D8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DB0AABD1-E8B8-EC40-A81E-B1920203912B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42" name="Grupo 41">
                <a:extLst>
                  <a:ext uri="{FF2B5EF4-FFF2-40B4-BE49-F238E27FC236}">
                    <a16:creationId xmlns:a16="http://schemas.microsoft.com/office/drawing/2014/main" id="{0DBD872C-177B-D945-99F3-014AE22A6D73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44" name="Redondear rectángulo de esquina del mismo lado 43">
                  <a:extLst>
                    <a:ext uri="{FF2B5EF4-FFF2-40B4-BE49-F238E27FC236}">
                      <a16:creationId xmlns:a16="http://schemas.microsoft.com/office/drawing/2014/main" id="{8B2C33F9-CBD1-E24B-93A4-C718CFABCB68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45" name="Redondear rectángulo de esquina del mismo lado 44">
                  <a:extLst>
                    <a:ext uri="{FF2B5EF4-FFF2-40B4-BE49-F238E27FC236}">
                      <a16:creationId xmlns:a16="http://schemas.microsoft.com/office/drawing/2014/main" id="{1AF70714-8BF8-7647-8667-86CB6D9D5F33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43" name="Redondear rectángulo de esquina del mismo lado 42">
                <a:extLst>
                  <a:ext uri="{FF2B5EF4-FFF2-40B4-BE49-F238E27FC236}">
                    <a16:creationId xmlns:a16="http://schemas.microsoft.com/office/drawing/2014/main" id="{C6CC7CB3-BDC0-7746-B9FD-CF7C112105EC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92D04893-3B26-BA4F-B28C-70E117B29774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687CDAFB-4461-1842-BA0C-B1918B1CE346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40" name="CuadroTexto 39">
                <a:extLst>
                  <a:ext uri="{FF2B5EF4-FFF2-40B4-BE49-F238E27FC236}">
                    <a16:creationId xmlns:a16="http://schemas.microsoft.com/office/drawing/2014/main" id="{4D5913F8-F507-8B47-8984-6CBCAFC04E86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41" name="CuadroTexto 40">
                <a:extLst>
                  <a:ext uri="{FF2B5EF4-FFF2-40B4-BE49-F238E27FC236}">
                    <a16:creationId xmlns:a16="http://schemas.microsoft.com/office/drawing/2014/main" id="{CB276B82-0B15-7B4D-B07D-1AD68CB4BFD4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302A3859-9F19-B946-9897-84144494EC88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36" name="object 10">
                <a:extLst>
                  <a:ext uri="{FF2B5EF4-FFF2-40B4-BE49-F238E27FC236}">
                    <a16:creationId xmlns:a16="http://schemas.microsoft.com/office/drawing/2014/main" id="{3881F4FE-99E3-514C-8E33-3BBAE171B507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4">
                <a:extLst>
                  <a:ext uri="{FF2B5EF4-FFF2-40B4-BE49-F238E27FC236}">
                    <a16:creationId xmlns:a16="http://schemas.microsoft.com/office/drawing/2014/main" id="{F2B91247-DB7F-1645-B972-CC524B7F4299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38" name="Imagen 37">
                <a:extLst>
                  <a:ext uri="{FF2B5EF4-FFF2-40B4-BE49-F238E27FC236}">
                    <a16:creationId xmlns:a16="http://schemas.microsoft.com/office/drawing/2014/main" id="{AF76DCA8-93CE-5247-8A6A-4F5E1998197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2B83B11B-860D-B34C-BD80-01FF47A5DB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3494B9D4-F93F-734C-8899-A878EC077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42901"/>
            <a:ext cx="11522075" cy="457199"/>
          </a:xfrm>
        </p:spPr>
        <p:txBody>
          <a:bodyPr lIns="288000" tIns="288000" rIns="288000" bIns="288000">
            <a:noAutofit/>
          </a:bodyPr>
          <a:lstStyle>
            <a:lvl1pPr>
              <a:defRPr sz="2000" b="1" spc="0">
                <a:solidFill>
                  <a:srgbClr val="0063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68227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407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216" userDrawn="1">
          <p15:clr>
            <a:srgbClr val="FBAE40"/>
          </p15:clr>
        </p15:guide>
        <p15:guide id="5" orient="horz" pos="504" userDrawn="1">
          <p15:clr>
            <a:srgbClr val="FBAE40"/>
          </p15:clr>
        </p15:guide>
        <p15:guide id="6" orient="horz" pos="6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Content_slid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BA71A8F-5E91-1940-AC0E-33550C97960A}"/>
              </a:ext>
            </a:extLst>
          </p:cNvPr>
          <p:cNvSpPr/>
          <p:nvPr userDrawn="1"/>
        </p:nvSpPr>
        <p:spPr>
          <a:xfrm>
            <a:off x="0" y="0"/>
            <a:ext cx="12192000" cy="217170"/>
          </a:xfrm>
          <a:prstGeom prst="rect">
            <a:avLst/>
          </a:prstGeom>
          <a:solidFill>
            <a:srgbClr val="006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4864670B-8BD9-BD4C-8ED0-242779E6DE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42901"/>
            <a:ext cx="11522075" cy="457199"/>
          </a:xfrm>
        </p:spPr>
        <p:txBody>
          <a:bodyPr lIns="288000" tIns="288000" rIns="288000" bIns="288000" anchor="ctr">
            <a:noAutofit/>
          </a:bodyPr>
          <a:lstStyle>
            <a:lvl1pPr>
              <a:defRPr sz="2000" b="1" i="0">
                <a:solidFill>
                  <a:srgbClr val="0063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TITLE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3A396C4C-82E6-D449-9C9D-07BDE1EF0E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963" y="1031875"/>
            <a:ext cx="5365750" cy="4376738"/>
          </a:xfrm>
        </p:spPr>
        <p:txBody>
          <a:bodyPr lIns="288000" tIns="288000" rIns="288000" bIns="28800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338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8300"/>
              </a:buClr>
              <a:buFont typeface="Courier New" panose="02070309020205020404" pitchFamily="49" charset="0"/>
              <a:buChar char="o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8300"/>
              </a:buClr>
              <a:buFont typeface="Wingdings" pitchFamily="2" charset="2"/>
              <a:buChar char="§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8300"/>
              </a:buClr>
              <a:buFont typeface="Wingdings" pitchFamily="2" charset="2"/>
              <a:buChar char="ü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338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</p:txBody>
      </p:sp>
      <p:sp>
        <p:nvSpPr>
          <p:cNvPr id="27" name="Marcador de texto 7">
            <a:extLst>
              <a:ext uri="{FF2B5EF4-FFF2-40B4-BE49-F238E27FC236}">
                <a16:creationId xmlns:a16="http://schemas.microsoft.com/office/drawing/2014/main" id="{C2965C6E-F779-9D49-ABEE-639E5C2BF7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6363" y="1031875"/>
            <a:ext cx="5400675" cy="4376738"/>
          </a:xfrm>
        </p:spPr>
        <p:txBody>
          <a:bodyPr lIns="288000" tIns="288000" rIns="288000" bIns="28800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338"/>
              </a:buClr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338"/>
              </a:buClr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338"/>
              </a:buClr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338"/>
              </a:buClr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338"/>
              </a:buClr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4E0CBCE4-1D28-9149-BF0F-AD2AE0B99A35}"/>
              </a:ext>
            </a:extLst>
          </p:cNvPr>
          <p:cNvGrpSpPr/>
          <p:nvPr userDrawn="1"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25" name="Redondear rectángulo de esquina del mismo lado 24">
              <a:extLst>
                <a:ext uri="{FF2B5EF4-FFF2-40B4-BE49-F238E27FC236}">
                  <a16:creationId xmlns:a16="http://schemas.microsoft.com/office/drawing/2014/main" id="{A036D2D3-D46B-3C44-BBE9-373F3C623C08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6" name="Redondear rectángulo de esquina del mismo lado 25">
              <a:extLst>
                <a:ext uri="{FF2B5EF4-FFF2-40B4-BE49-F238E27FC236}">
                  <a16:creationId xmlns:a16="http://schemas.microsoft.com/office/drawing/2014/main" id="{A7A4CE8B-7CA6-CB4E-848F-4F9A0D7B71B0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22328851-14B5-494C-BBBA-8C5E32B3400C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56" name="Grupo 55">
                <a:extLst>
                  <a:ext uri="{FF2B5EF4-FFF2-40B4-BE49-F238E27FC236}">
                    <a16:creationId xmlns:a16="http://schemas.microsoft.com/office/drawing/2014/main" id="{48E1845A-1503-FC4D-824F-F4A240C0D53E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8" name="Redondear rectángulo de esquina del mismo lado 57">
                  <a:extLst>
                    <a:ext uri="{FF2B5EF4-FFF2-40B4-BE49-F238E27FC236}">
                      <a16:creationId xmlns:a16="http://schemas.microsoft.com/office/drawing/2014/main" id="{BF923527-C7F3-5547-9DAA-FB28B6ECF877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9" name="Redondear rectángulo de esquina del mismo lado 58">
                  <a:extLst>
                    <a:ext uri="{FF2B5EF4-FFF2-40B4-BE49-F238E27FC236}">
                      <a16:creationId xmlns:a16="http://schemas.microsoft.com/office/drawing/2014/main" id="{30E31FA8-5A91-8C42-99FD-733A784CC7A2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7" name="Redondear rectángulo de esquina del mismo lado 56">
                <a:extLst>
                  <a:ext uri="{FF2B5EF4-FFF2-40B4-BE49-F238E27FC236}">
                    <a16:creationId xmlns:a16="http://schemas.microsoft.com/office/drawing/2014/main" id="{F0D301B4-203E-FC44-9BCC-CEFC4593BF70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7" name="Grupo 46">
              <a:extLst>
                <a:ext uri="{FF2B5EF4-FFF2-40B4-BE49-F238E27FC236}">
                  <a16:creationId xmlns:a16="http://schemas.microsoft.com/office/drawing/2014/main" id="{AFE216CA-A38B-A945-BA64-98700E452C79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53" name="CuadroTexto 52">
                <a:extLst>
                  <a:ext uri="{FF2B5EF4-FFF2-40B4-BE49-F238E27FC236}">
                    <a16:creationId xmlns:a16="http://schemas.microsoft.com/office/drawing/2014/main" id="{485FFD5B-1972-EC4B-9C01-BCAF42AD6CDC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54" name="CuadroTexto 53">
                <a:extLst>
                  <a:ext uri="{FF2B5EF4-FFF2-40B4-BE49-F238E27FC236}">
                    <a16:creationId xmlns:a16="http://schemas.microsoft.com/office/drawing/2014/main" id="{E817CA49-3469-2B41-9455-EB4CE277A443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55" name="CuadroTexto 54">
                <a:extLst>
                  <a:ext uri="{FF2B5EF4-FFF2-40B4-BE49-F238E27FC236}">
                    <a16:creationId xmlns:a16="http://schemas.microsoft.com/office/drawing/2014/main" id="{F6B2DB53-3B04-5048-BAD6-7674250B0C86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48" name="Grupo 47">
              <a:extLst>
                <a:ext uri="{FF2B5EF4-FFF2-40B4-BE49-F238E27FC236}">
                  <a16:creationId xmlns:a16="http://schemas.microsoft.com/office/drawing/2014/main" id="{28895CB3-E5D0-7240-9844-8BD96DF8CCD7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50" name="object 10">
                <a:extLst>
                  <a:ext uri="{FF2B5EF4-FFF2-40B4-BE49-F238E27FC236}">
                    <a16:creationId xmlns:a16="http://schemas.microsoft.com/office/drawing/2014/main" id="{83295FF1-4E54-0040-A0FA-7D7C9D9CD40B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4">
                <a:extLst>
                  <a:ext uri="{FF2B5EF4-FFF2-40B4-BE49-F238E27FC236}">
                    <a16:creationId xmlns:a16="http://schemas.microsoft.com/office/drawing/2014/main" id="{04D421FE-F6BF-4242-8442-2DE5E58E3AD5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2" name="Imagen 51">
                <a:extLst>
                  <a:ext uri="{FF2B5EF4-FFF2-40B4-BE49-F238E27FC236}">
                    <a16:creationId xmlns:a16="http://schemas.microsoft.com/office/drawing/2014/main" id="{C5FBB82A-FC71-5641-B8D7-1F019AC52F8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3ECA7067-4911-FD41-AA33-DC7472DC51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259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407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216" userDrawn="1">
          <p15:clr>
            <a:srgbClr val="FBAE40"/>
          </p15:clr>
        </p15:guide>
        <p15:guide id="5" orient="horz" pos="504" userDrawn="1">
          <p15:clr>
            <a:srgbClr val="FBAE40"/>
          </p15:clr>
        </p15:guide>
        <p15:guide id="6" pos="4067" userDrawn="1">
          <p15:clr>
            <a:srgbClr val="FBAE40"/>
          </p15:clr>
        </p15:guide>
        <p15:guide id="7" pos="3591" userDrawn="1">
          <p15:clr>
            <a:srgbClr val="FBAE40"/>
          </p15:clr>
        </p15:guide>
        <p15:guide id="8" orient="horz" pos="6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Closur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puente en el campo&#10;&#10;Descripción generada automáticamente">
            <a:extLst>
              <a:ext uri="{FF2B5EF4-FFF2-40B4-BE49-F238E27FC236}">
                <a16:creationId xmlns:a16="http://schemas.microsoft.com/office/drawing/2014/main" id="{56D810B9-689F-C348-9E81-AFFB4AD40C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D56A3A7-030A-D54D-A000-683C68B5A43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338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60364065-A66A-764A-B949-CFFA1835A46F}"/>
              </a:ext>
            </a:extLst>
          </p:cNvPr>
          <p:cNvSpPr/>
          <p:nvPr userDrawn="1"/>
        </p:nvSpPr>
        <p:spPr>
          <a:xfrm>
            <a:off x="4793497" y="4360752"/>
            <a:ext cx="26050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16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www.irsc2022.com</a:t>
            </a:r>
          </a:p>
        </p:txBody>
      </p:sp>
      <p:pic>
        <p:nvPicPr>
          <p:cNvPr id="35" name="Imagen 3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842F56FF-9808-984F-B35D-6391D4F5A2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4300" y="1581377"/>
            <a:ext cx="2997200" cy="2313014"/>
          </a:xfrm>
          <a:prstGeom prst="rect">
            <a:avLst/>
          </a:prstGeom>
        </p:spPr>
      </p:pic>
      <p:grpSp>
        <p:nvGrpSpPr>
          <p:cNvPr id="36" name="Grupo 35">
            <a:extLst>
              <a:ext uri="{FF2B5EF4-FFF2-40B4-BE49-F238E27FC236}">
                <a16:creationId xmlns:a16="http://schemas.microsoft.com/office/drawing/2014/main" id="{008142FF-8A95-8746-B2F2-338ECEF1395A}"/>
              </a:ext>
            </a:extLst>
          </p:cNvPr>
          <p:cNvGrpSpPr/>
          <p:nvPr userDrawn="1"/>
        </p:nvGrpSpPr>
        <p:grpSpPr>
          <a:xfrm>
            <a:off x="1968262" y="5501736"/>
            <a:ext cx="8255476" cy="801656"/>
            <a:chOff x="2217595" y="5661224"/>
            <a:chExt cx="8255476" cy="801656"/>
          </a:xfrm>
        </p:grpSpPr>
        <p:sp>
          <p:nvSpPr>
            <p:cNvPr id="37" name="object 10">
              <a:extLst>
                <a:ext uri="{FF2B5EF4-FFF2-40B4-BE49-F238E27FC236}">
                  <a16:creationId xmlns:a16="http://schemas.microsoft.com/office/drawing/2014/main" id="{EF72A299-5A90-CF48-8A04-906EF8E779F0}"/>
                </a:ext>
              </a:extLst>
            </p:cNvPr>
            <p:cNvSpPr/>
            <p:nvPr userDrawn="1"/>
          </p:nvSpPr>
          <p:spPr>
            <a:xfrm>
              <a:off x="2217595" y="5661224"/>
              <a:ext cx="1321072" cy="8016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4">
              <a:extLst>
                <a:ext uri="{FF2B5EF4-FFF2-40B4-BE49-F238E27FC236}">
                  <a16:creationId xmlns:a16="http://schemas.microsoft.com/office/drawing/2014/main" id="{44E1254D-0942-AC48-A187-075C758D927E}"/>
                </a:ext>
              </a:extLst>
            </p:cNvPr>
            <p:cNvSpPr/>
            <p:nvPr userDrawn="1"/>
          </p:nvSpPr>
          <p:spPr>
            <a:xfrm>
              <a:off x="4762598" y="5859036"/>
              <a:ext cx="2902402" cy="40603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0131CA2E-B8DB-8B4F-9F52-9499093810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88931" y="5818873"/>
              <a:ext cx="1584140" cy="486358"/>
            </a:xfrm>
            <a:prstGeom prst="rect">
              <a:avLst/>
            </a:prstGeom>
          </p:spPr>
        </p:pic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9B163762-FC22-7742-87DE-D18F27BE29F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97000"/>
            <a:ext cx="0" cy="2489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67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Whit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24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3CFAD21-F685-7848-989B-01C26639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74E67B-0B64-3646-BFA5-CE2C928E7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/>
              <a:t>Haga clic para modificar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CF8E60-4E27-A944-8B9E-C1B76BA3A6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1661FE2-8BF4-E84F-8A7E-4F8FA9C0986D}" type="datetimeFigureOut">
              <a:rPr lang="es-ES" smtClean="0"/>
              <a:pPr/>
              <a:t>21/02/2023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F2E3E2-F5EA-7242-9507-2CD3830867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3961A5-99B4-394B-8505-0BDFD8762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1017D71-58BB-7B4E-9D8A-B0A0F4D4A22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805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8" r:id="rId2"/>
    <p:sldLayoutId id="2147483689" r:id="rId3"/>
    <p:sldLayoutId id="2147483687" r:id="rId4"/>
    <p:sldLayoutId id="2147483690" r:id="rId5"/>
    <p:sldLayoutId id="2147483691" r:id="rId6"/>
    <p:sldLayoutId id="2147483678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7.emf"/><Relationship Id="rId7" Type="http://schemas.openxmlformats.org/officeDocument/2006/relationships/image" Target="../media/image10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svg"/><Relationship Id="rId7" Type="http://schemas.openxmlformats.org/officeDocument/2006/relationships/image" Target="../media/image31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16.png"/><Relationship Id="rId9" Type="http://schemas.openxmlformats.org/officeDocument/2006/relationships/image" Target="../media/image3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2.wdp"/><Relationship Id="rId7" Type="http://schemas.openxmlformats.org/officeDocument/2006/relationships/image" Target="../media/image17.emf"/><Relationship Id="rId12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11" Type="http://schemas.openxmlformats.org/officeDocument/2006/relationships/image" Target="../media/image40.png"/><Relationship Id="rId5" Type="http://schemas.microsoft.com/office/2007/relationships/hdphoto" Target="../media/hdphoto3.wdp"/><Relationship Id="rId10" Type="http://schemas.microsoft.com/office/2007/relationships/hdphoto" Target="../media/hdphoto4.wdp"/><Relationship Id="rId4" Type="http://schemas.openxmlformats.org/officeDocument/2006/relationships/image" Target="../media/image37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7.emf"/><Relationship Id="rId7" Type="http://schemas.openxmlformats.org/officeDocument/2006/relationships/image" Target="../media/image10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microsoft.com/office/2007/relationships/hdphoto" Target="../media/hdphoto6.wdp"/><Relationship Id="rId5" Type="http://schemas.openxmlformats.org/officeDocument/2006/relationships/image" Target="../media/image47.png"/><Relationship Id="rId4" Type="http://schemas.openxmlformats.org/officeDocument/2006/relationships/image" Target="../media/image46.svg"/><Relationship Id="rId9" Type="http://schemas.openxmlformats.org/officeDocument/2006/relationships/image" Target="../media/image50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7.emf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7.emf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7.emf"/><Relationship Id="rId7" Type="http://schemas.openxmlformats.org/officeDocument/2006/relationships/image" Target="../media/image10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7.emf"/><Relationship Id="rId7" Type="http://schemas.openxmlformats.org/officeDocument/2006/relationships/image" Target="../media/image10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77CBED65-E3B3-BC41-ABD6-27B60525FF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381" y="552894"/>
            <a:ext cx="2541182" cy="1737482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14A3697D-45A6-1249-B58C-9EDB1B0F303B}"/>
              </a:ext>
            </a:extLst>
          </p:cNvPr>
          <p:cNvSpPr txBox="1"/>
          <p:nvPr/>
        </p:nvSpPr>
        <p:spPr>
          <a:xfrm>
            <a:off x="794571" y="2909112"/>
            <a:ext cx="3479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4000" b="1" spc="300" dirty="0">
                <a:solidFill>
                  <a:srgbClr val="0063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IRSC 2022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BFF0C406-0163-BB49-8594-D6B4C13CA16A}"/>
              </a:ext>
            </a:extLst>
          </p:cNvPr>
          <p:cNvSpPr txBox="1"/>
          <p:nvPr/>
        </p:nvSpPr>
        <p:spPr>
          <a:xfrm>
            <a:off x="826467" y="3683632"/>
            <a:ext cx="3621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400" spc="300" dirty="0">
                <a:solidFill>
                  <a:srgbClr val="E98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INTERNATIONAL RAILWAY </a:t>
            </a:r>
            <a:br>
              <a:rPr lang="es-ES" sz="1400" spc="300" dirty="0">
                <a:solidFill>
                  <a:srgbClr val="E98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ES" sz="1400" spc="300" dirty="0">
                <a:solidFill>
                  <a:srgbClr val="E98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 COUNCIL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BA8DC6AC-6D3D-DF4C-BC84-3F6F176EE1D2}"/>
              </a:ext>
            </a:extLst>
          </p:cNvPr>
          <p:cNvSpPr txBox="1"/>
          <p:nvPr/>
        </p:nvSpPr>
        <p:spPr>
          <a:xfrm>
            <a:off x="826468" y="4551191"/>
            <a:ext cx="34799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000" b="1" spc="300" dirty="0">
                <a:solidFill>
                  <a:srgbClr val="E98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SEVILLA, OCTOBER 16-21, 2022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3BEB058-E34B-BB4D-8A2E-D30E03988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67" y="4207503"/>
            <a:ext cx="2268813" cy="290322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7FCEC2C3-0E1D-D540-8546-682D3610C98D}"/>
              </a:ext>
            </a:extLst>
          </p:cNvPr>
          <p:cNvSpPr/>
          <p:nvPr/>
        </p:nvSpPr>
        <p:spPr>
          <a:xfrm>
            <a:off x="18239014" y="7096188"/>
            <a:ext cx="2955603" cy="3851140"/>
          </a:xfrm>
          <a:prstGeom prst="ellipse">
            <a:avLst/>
          </a:prstGeom>
          <a:solidFill>
            <a:schemeClr val="bg1"/>
          </a:solidFill>
          <a:ln>
            <a:solidFill>
              <a:srgbClr val="E98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D51D57F-5388-414C-83B2-1DF76FBC3C8D}"/>
              </a:ext>
            </a:extLst>
          </p:cNvPr>
          <p:cNvSpPr txBox="1"/>
          <p:nvPr/>
        </p:nvSpPr>
        <p:spPr>
          <a:xfrm>
            <a:off x="9918700" y="4191632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LOGO</a:t>
            </a:r>
          </a:p>
        </p:txBody>
      </p:sp>
      <p:pic>
        <p:nvPicPr>
          <p:cNvPr id="1026" name="Immagine 3">
            <a:extLst>
              <a:ext uri="{FF2B5EF4-FFF2-40B4-BE49-F238E27FC236}">
                <a16:creationId xmlns:a16="http://schemas.microsoft.com/office/drawing/2014/main" id="{38664816-2ACE-74BB-CDCB-FB11BDF09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506" y="3913251"/>
            <a:ext cx="2668589" cy="134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36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ren pasando por un puente&#10;&#10;Descripción generada automáticamente">
            <a:extLst>
              <a:ext uri="{FF2B5EF4-FFF2-40B4-BE49-F238E27FC236}">
                <a16:creationId xmlns:a16="http://schemas.microsoft.com/office/drawing/2014/main" id="{EF0A5622-DD43-F546-8A05-760CD210AE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3490" cy="6858000"/>
          </a:xfrm>
          <a:prstGeom prst="rect">
            <a:avLst/>
          </a:prstGeom>
        </p:spPr>
      </p:pic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F9A9A11E-D10D-F344-BA51-166EF683CAD5}"/>
              </a:ext>
            </a:extLst>
          </p:cNvPr>
          <p:cNvSpPr/>
          <p:nvPr/>
        </p:nvSpPr>
        <p:spPr>
          <a:xfrm rot="10800000">
            <a:off x="-1307806" y="1441596"/>
            <a:ext cx="8495413" cy="2264736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dondear rectángulo de esquina del mismo lado 25">
            <a:extLst>
              <a:ext uri="{FF2B5EF4-FFF2-40B4-BE49-F238E27FC236}">
                <a16:creationId xmlns:a16="http://schemas.microsoft.com/office/drawing/2014/main" id="{DCB5821C-29EF-124C-A6E8-C32F4780BFDA}"/>
              </a:ext>
            </a:extLst>
          </p:cNvPr>
          <p:cNvSpPr/>
          <p:nvPr/>
        </p:nvSpPr>
        <p:spPr>
          <a:xfrm rot="10800000">
            <a:off x="430616" y="1803103"/>
            <a:ext cx="11342283" cy="226473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E983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09B9D59-4A3B-694C-A96E-514003D58CA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lum bright="100000" contrast="100000"/>
          </a:blip>
          <a:stretch>
            <a:fillRect/>
          </a:stretch>
        </p:blipFill>
        <p:spPr>
          <a:xfrm>
            <a:off x="786956" y="2225727"/>
            <a:ext cx="2317602" cy="328156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AA151354-A0A3-1C4F-A1AF-EE11CD7C3647}"/>
              </a:ext>
            </a:extLst>
          </p:cNvPr>
          <p:cNvSpPr txBox="1"/>
          <p:nvPr/>
        </p:nvSpPr>
        <p:spPr>
          <a:xfrm>
            <a:off x="928454" y="2651642"/>
            <a:ext cx="1037454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CHAPTER 3</a:t>
            </a:r>
          </a:p>
          <a:p>
            <a:pPr>
              <a:spcAft>
                <a:spcPts val="600"/>
              </a:spcAft>
            </a:pPr>
            <a:r>
              <a:rPr lang="es-ES" sz="20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ACTIONS AFTER THE SURVEYS</a:t>
            </a: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C944F48A-BA39-2541-8CB5-2B0AA61E4C21}"/>
              </a:ext>
            </a:extLst>
          </p:cNvPr>
          <p:cNvGrpSpPr/>
          <p:nvPr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38" name="Redondear rectángulo de esquina del mismo lado 37">
              <a:extLst>
                <a:ext uri="{FF2B5EF4-FFF2-40B4-BE49-F238E27FC236}">
                  <a16:creationId xmlns:a16="http://schemas.microsoft.com/office/drawing/2014/main" id="{87843604-5951-1443-978F-7593139D4FFF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9" name="Redondear rectángulo de esquina del mismo lado 38">
              <a:extLst>
                <a:ext uri="{FF2B5EF4-FFF2-40B4-BE49-F238E27FC236}">
                  <a16:creationId xmlns:a16="http://schemas.microsoft.com/office/drawing/2014/main" id="{1F28D0FC-5F99-1A46-AE10-AD1A16178647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CDE88CED-11FA-7243-9619-8C7AF6434ED1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50" name="Grupo 49">
                <a:extLst>
                  <a:ext uri="{FF2B5EF4-FFF2-40B4-BE49-F238E27FC236}">
                    <a16:creationId xmlns:a16="http://schemas.microsoft.com/office/drawing/2014/main" id="{3FEC8C1F-7F42-BC46-9863-FEA5B8513B33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2" name="Redondear rectángulo de esquina del mismo lado 51">
                  <a:extLst>
                    <a:ext uri="{FF2B5EF4-FFF2-40B4-BE49-F238E27FC236}">
                      <a16:creationId xmlns:a16="http://schemas.microsoft.com/office/drawing/2014/main" id="{CBF60C3A-6E70-3041-B7A4-EBD33491D351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3" name="Redondear rectángulo de esquina del mismo lado 52">
                  <a:extLst>
                    <a:ext uri="{FF2B5EF4-FFF2-40B4-BE49-F238E27FC236}">
                      <a16:creationId xmlns:a16="http://schemas.microsoft.com/office/drawing/2014/main" id="{93979BEB-E742-3C42-8730-01DF9CE5609F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1" name="Redondear rectángulo de esquina del mismo lado 50">
                <a:extLst>
                  <a:ext uri="{FF2B5EF4-FFF2-40B4-BE49-F238E27FC236}">
                    <a16:creationId xmlns:a16="http://schemas.microsoft.com/office/drawing/2014/main" id="{673A017F-3A9D-0541-8E91-BEBE5A89C4AF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43820561-2699-1249-B97B-43B011410C31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5B7316F7-1AC6-E14A-8EA1-E2D4468B2223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F31F3815-DED1-C24A-B4E0-C554A848A678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6DBC30E8-CBE8-1340-9C68-02F9B21AD3E1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F7F7790D-2968-6B41-8CDB-12A1668A4A38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44" name="object 10">
                <a:extLst>
                  <a:ext uri="{FF2B5EF4-FFF2-40B4-BE49-F238E27FC236}">
                    <a16:creationId xmlns:a16="http://schemas.microsoft.com/office/drawing/2014/main" id="{C4E781D9-77DE-2B4B-A1E4-32097EEFA2D4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">
                <a:extLst>
                  <a:ext uri="{FF2B5EF4-FFF2-40B4-BE49-F238E27FC236}">
                    <a16:creationId xmlns:a16="http://schemas.microsoft.com/office/drawing/2014/main" id="{72F6C029-E650-B44F-BB4F-41ABC5A558A9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6" name="Imagen 45">
                <a:extLst>
                  <a:ext uri="{FF2B5EF4-FFF2-40B4-BE49-F238E27FC236}">
                    <a16:creationId xmlns:a16="http://schemas.microsoft.com/office/drawing/2014/main" id="{3BBE3547-F80B-8844-B5C4-415AA79BED3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94AE92DF-DEA6-B24A-A912-B6F76F72E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  <p:sp>
        <p:nvSpPr>
          <p:cNvPr id="54" name="CuadroTexto 53">
            <a:extLst>
              <a:ext uri="{FF2B5EF4-FFF2-40B4-BE49-F238E27FC236}">
                <a16:creationId xmlns:a16="http://schemas.microsoft.com/office/drawing/2014/main" id="{887A29AD-7313-8447-B134-E94E5E49C430}"/>
              </a:ext>
            </a:extLst>
          </p:cNvPr>
          <p:cNvSpPr txBox="1"/>
          <p:nvPr/>
        </p:nvSpPr>
        <p:spPr>
          <a:xfrm>
            <a:off x="10561638" y="6083932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LOGO</a:t>
            </a:r>
          </a:p>
        </p:txBody>
      </p:sp>
      <p:pic>
        <p:nvPicPr>
          <p:cNvPr id="2" name="Immagine 3">
            <a:extLst>
              <a:ext uri="{FF2B5EF4-FFF2-40B4-BE49-F238E27FC236}">
                <a16:creationId xmlns:a16="http://schemas.microsoft.com/office/drawing/2014/main" id="{96FDB82C-B6C2-1725-0743-50FEA326D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664" y="5891339"/>
            <a:ext cx="1662438" cy="84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8506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laborazione alternativa 30">
            <a:extLst>
              <a:ext uri="{FF2B5EF4-FFF2-40B4-BE49-F238E27FC236}">
                <a16:creationId xmlns:a16="http://schemas.microsoft.com/office/drawing/2014/main" id="{B8B76883-5646-F13B-C059-3E787E850892}"/>
              </a:ext>
            </a:extLst>
          </p:cNvPr>
          <p:cNvSpPr/>
          <p:nvPr/>
        </p:nvSpPr>
        <p:spPr>
          <a:xfrm>
            <a:off x="2116781" y="4468851"/>
            <a:ext cx="3390523" cy="1189198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Elemento grafico 2" descr="Calendario pieghevole contorno">
            <a:extLst>
              <a:ext uri="{FF2B5EF4-FFF2-40B4-BE49-F238E27FC236}">
                <a16:creationId xmlns:a16="http://schemas.microsoft.com/office/drawing/2014/main" id="{5B266D4B-645D-DB5C-5A57-FAC3EB8E7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5983" y="910729"/>
            <a:ext cx="1273955" cy="127395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B4A1E23-BC35-7942-85A1-A59CE2E71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288000" tIns="288000" rIns="288000" bIns="288000">
            <a:normAutofit fontScale="90000"/>
          </a:bodyPr>
          <a:lstStyle/>
          <a:p>
            <a:r>
              <a:rPr lang="es-ES" sz="2200" dirty="0">
                <a:highlight>
                  <a:srgbClr val="FFFFFF"/>
                </a:highlight>
              </a:rPr>
              <a:t>COMMUNICATION OF THE RESULTS AND ACTIONS</a:t>
            </a:r>
            <a:endParaRPr lang="es-ES" dirty="0">
              <a:highlight>
                <a:srgbClr val="FFFFFF"/>
              </a:highligh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B23B64C-874C-9D48-8373-F0FAE18C2C1B}"/>
              </a:ext>
            </a:extLst>
          </p:cNvPr>
          <p:cNvSpPr txBox="1"/>
          <p:nvPr/>
        </p:nvSpPr>
        <p:spPr>
          <a:xfrm>
            <a:off x="10561638" y="6083932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LOGO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4999418C-0767-623B-F68F-2796ACCD66F7}"/>
              </a:ext>
            </a:extLst>
          </p:cNvPr>
          <p:cNvGrpSpPr/>
          <p:nvPr/>
        </p:nvGrpSpPr>
        <p:grpSpPr>
          <a:xfrm>
            <a:off x="5716989" y="3856383"/>
            <a:ext cx="5563834" cy="997020"/>
            <a:chOff x="8553191" y="3670223"/>
            <a:chExt cx="5816457" cy="1066801"/>
          </a:xfrm>
        </p:grpSpPr>
        <p:sp>
          <p:nvSpPr>
            <p:cNvPr id="12" name="Redondear rectángulo de esquina del mismo lado 11">
              <a:extLst>
                <a:ext uri="{FF2B5EF4-FFF2-40B4-BE49-F238E27FC236}">
                  <a16:creationId xmlns:a16="http://schemas.microsoft.com/office/drawing/2014/main" id="{DF364843-445B-7446-80ED-6D8C441BDC0F}"/>
                </a:ext>
              </a:extLst>
            </p:cNvPr>
            <p:cNvSpPr/>
            <p:nvPr/>
          </p:nvSpPr>
          <p:spPr>
            <a:xfrm rot="10800000">
              <a:off x="8553191" y="3670223"/>
              <a:ext cx="5816457" cy="106680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E98300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9D11D3E0-026F-9D4E-8F61-520AEC009C4C}"/>
                </a:ext>
              </a:extLst>
            </p:cNvPr>
            <p:cNvSpPr txBox="1"/>
            <p:nvPr/>
          </p:nvSpPr>
          <p:spPr>
            <a:xfrm>
              <a:off x="8772759" y="3744264"/>
              <a:ext cx="5522158" cy="918719"/>
            </a:xfrm>
            <a:prstGeom prst="rect">
              <a:avLst/>
            </a:prstGeom>
            <a:noFill/>
          </p:spPr>
          <p:txBody>
            <a:bodyPr wrap="square" lIns="288000" tIns="288000" rIns="288000" bIns="288000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pc="3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TOP MANAGEMENT COMMITMENT</a:t>
              </a:r>
            </a:p>
          </p:txBody>
        </p:sp>
      </p:grpSp>
      <p:pic>
        <p:nvPicPr>
          <p:cNvPr id="14" name="Immagine 3">
            <a:extLst>
              <a:ext uri="{FF2B5EF4-FFF2-40B4-BE49-F238E27FC236}">
                <a16:creationId xmlns:a16="http://schemas.microsoft.com/office/drawing/2014/main" id="{B2C35361-B4C0-4F03-50C0-36468825E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664" y="5891339"/>
            <a:ext cx="1662438" cy="84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6D5AFD4-4797-6A3F-E361-73134FF440F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73397" y="1170686"/>
            <a:ext cx="3735941" cy="2166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F921AA1-2640-EE14-9BC5-85767EF957EA}"/>
              </a:ext>
            </a:extLst>
          </p:cNvPr>
          <p:cNvSpPr txBox="1"/>
          <p:nvPr/>
        </p:nvSpPr>
        <p:spPr>
          <a:xfrm>
            <a:off x="1943258" y="1383867"/>
            <a:ext cx="4969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Discussion with the Workers’ Health and Safety Representatives (RLS)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FEA3198-DC38-5231-A262-520F7E60A274}"/>
              </a:ext>
            </a:extLst>
          </p:cNvPr>
          <p:cNvSpPr txBox="1"/>
          <p:nvPr/>
        </p:nvSpPr>
        <p:spPr>
          <a:xfrm>
            <a:off x="1943258" y="2704644"/>
            <a:ext cx="4969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Communication of the survey results to Italo employees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09B2DEE-81AA-A6A4-CAB3-A6A24BBCF0A5}"/>
              </a:ext>
            </a:extLst>
          </p:cNvPr>
          <p:cNvSpPr txBox="1"/>
          <p:nvPr/>
        </p:nvSpPr>
        <p:spPr>
          <a:xfrm>
            <a:off x="2026976" y="4100876"/>
            <a:ext cx="2902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World Cafè Methodology</a:t>
            </a:r>
          </a:p>
        </p:txBody>
      </p:sp>
      <p:pic>
        <p:nvPicPr>
          <p:cNvPr id="21" name="Elemento grafico 20" descr="Impiegato con riempimento a tinta unita">
            <a:extLst>
              <a:ext uri="{FF2B5EF4-FFF2-40B4-BE49-F238E27FC236}">
                <a16:creationId xmlns:a16="http://schemas.microsoft.com/office/drawing/2014/main" id="{C525363E-2C67-7697-A9CB-97B89858F6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91962" y="4848793"/>
            <a:ext cx="429313" cy="429313"/>
          </a:xfrm>
          <a:prstGeom prst="rect">
            <a:avLst/>
          </a:prstGeom>
        </p:spPr>
      </p:pic>
      <p:pic>
        <p:nvPicPr>
          <p:cNvPr id="23" name="Elemento grafico 22" descr="Impiegata con riempimento a tinta unita">
            <a:extLst>
              <a:ext uri="{FF2B5EF4-FFF2-40B4-BE49-F238E27FC236}">
                <a16:creationId xmlns:a16="http://schemas.microsoft.com/office/drawing/2014/main" id="{4AF46F67-C32A-C78A-FAF8-E843523759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82622" y="4847487"/>
            <a:ext cx="429313" cy="429313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FCEEFB1C-596F-4F8E-4C83-C3F7FE2E2995}"/>
              </a:ext>
            </a:extLst>
          </p:cNvPr>
          <p:cNvSpPr txBox="1"/>
          <p:nvPr/>
        </p:nvSpPr>
        <p:spPr>
          <a:xfrm>
            <a:off x="2090468" y="4574065"/>
            <a:ext cx="2189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Operations; </a:t>
            </a:r>
          </a:p>
          <a:p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Stations; </a:t>
            </a:r>
          </a:p>
          <a:p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Staff.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60F3D04-6F5C-E3FB-4422-316ECBA3A15C}"/>
              </a:ext>
            </a:extLst>
          </p:cNvPr>
          <p:cNvSpPr txBox="1"/>
          <p:nvPr/>
        </p:nvSpPr>
        <p:spPr>
          <a:xfrm>
            <a:off x="874100" y="1383867"/>
            <a:ext cx="12511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Dec. </a:t>
            </a:r>
          </a:p>
          <a:p>
            <a:pPr algn="ctr"/>
            <a:r>
              <a:rPr lang="it-IT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</a:t>
            </a:r>
          </a:p>
        </p:txBody>
      </p:sp>
      <p:pic>
        <p:nvPicPr>
          <p:cNvPr id="22" name="Elemento grafico 21" descr="Calendario pieghevole contorno">
            <a:extLst>
              <a:ext uri="{FF2B5EF4-FFF2-40B4-BE49-F238E27FC236}">
                <a16:creationId xmlns:a16="http://schemas.microsoft.com/office/drawing/2014/main" id="{59D41439-7753-D7DD-4A8D-AB3CFD497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4969" y="2250290"/>
            <a:ext cx="1273955" cy="1273955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44064DFB-D753-501B-F5E0-4C58523A157C}"/>
              </a:ext>
            </a:extLst>
          </p:cNvPr>
          <p:cNvSpPr txBox="1"/>
          <p:nvPr/>
        </p:nvSpPr>
        <p:spPr>
          <a:xfrm>
            <a:off x="-43487" y="2717384"/>
            <a:ext cx="31265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Jan. </a:t>
            </a:r>
          </a:p>
          <a:p>
            <a:pPr algn="ctr"/>
            <a:r>
              <a:rPr lang="it-IT" sz="18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</a:t>
            </a:r>
          </a:p>
        </p:txBody>
      </p:sp>
      <p:pic>
        <p:nvPicPr>
          <p:cNvPr id="28" name="Elemento grafico 27" descr="Calendario pieghevole contorno">
            <a:extLst>
              <a:ext uri="{FF2B5EF4-FFF2-40B4-BE49-F238E27FC236}">
                <a16:creationId xmlns:a16="http://schemas.microsoft.com/office/drawing/2014/main" id="{0A2385A3-146F-E8A4-E914-D18F17203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2701" y="3657875"/>
            <a:ext cx="1273955" cy="1273955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9881E1D2-4DC9-8E81-C6B7-A55B2066E39B}"/>
              </a:ext>
            </a:extLst>
          </p:cNvPr>
          <p:cNvSpPr txBox="1"/>
          <p:nvPr/>
        </p:nvSpPr>
        <p:spPr>
          <a:xfrm>
            <a:off x="-802957" y="4089933"/>
            <a:ext cx="46363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Apr. </a:t>
            </a:r>
          </a:p>
          <a:p>
            <a:pPr algn="ctr"/>
            <a:r>
              <a:rPr lang="it-IT" sz="18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</a:t>
            </a:r>
          </a:p>
        </p:txBody>
      </p:sp>
      <p:sp>
        <p:nvSpPr>
          <p:cNvPr id="2" name="Parentesi graffa chiusa 1">
            <a:extLst>
              <a:ext uri="{FF2B5EF4-FFF2-40B4-BE49-F238E27FC236}">
                <a16:creationId xmlns:a16="http://schemas.microsoft.com/office/drawing/2014/main" id="{7BDC28CD-14D9-61CA-3D37-082D2193B598}"/>
              </a:ext>
            </a:extLst>
          </p:cNvPr>
          <p:cNvSpPr/>
          <p:nvPr/>
        </p:nvSpPr>
        <p:spPr>
          <a:xfrm>
            <a:off x="3351338" y="4574065"/>
            <a:ext cx="155448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4C37804-C216-1627-47F8-06A067D67A9B}"/>
              </a:ext>
            </a:extLst>
          </p:cNvPr>
          <p:cNvSpPr txBox="1"/>
          <p:nvPr/>
        </p:nvSpPr>
        <p:spPr>
          <a:xfrm>
            <a:off x="3545823" y="4592294"/>
            <a:ext cx="1809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60 Top &amp; Middle Manager</a:t>
            </a:r>
          </a:p>
        </p:txBody>
      </p:sp>
      <p:pic>
        <p:nvPicPr>
          <p:cNvPr id="24" name="Elemento grafico 23" descr="Impiegato contorno">
            <a:extLst>
              <a:ext uri="{FF2B5EF4-FFF2-40B4-BE49-F238E27FC236}">
                <a16:creationId xmlns:a16="http://schemas.microsoft.com/office/drawing/2014/main" id="{C228285D-0523-345D-CF66-0D0147CF11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73838" y="4840733"/>
            <a:ext cx="459779" cy="45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36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5E74F26-F836-87F5-1C19-F4F9F743239F}"/>
              </a:ext>
            </a:extLst>
          </p:cNvPr>
          <p:cNvSpPr txBox="1"/>
          <p:nvPr/>
        </p:nvSpPr>
        <p:spPr>
          <a:xfrm>
            <a:off x="8686739" y="2990164"/>
            <a:ext cx="941498" cy="402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C5FD4BC1-DC27-9A17-8DBC-1B953CFBF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23971" y="2862730"/>
            <a:ext cx="3200335" cy="1720975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847E2341-A079-B1C2-9893-5BE62A7D5C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637779" flipH="1">
            <a:off x="7632319" y="2025656"/>
            <a:ext cx="345455" cy="1271038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00B2A52C-2E95-EDD6-D621-03D8996436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9215" y="1545139"/>
            <a:ext cx="1182373" cy="142024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BAA8FA5-2879-410B-8130-3BDD8C1070FE}"/>
              </a:ext>
            </a:extLst>
          </p:cNvPr>
          <p:cNvSpPr txBox="1"/>
          <p:nvPr/>
        </p:nvSpPr>
        <p:spPr>
          <a:xfrm>
            <a:off x="358163" y="729110"/>
            <a:ext cx="7919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b="1" spc="300" dirty="0">
                <a:solidFill>
                  <a:srgbClr val="0063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WORLD CAFÈ – ASPECTS EXPLORED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0F56DCE-B73F-6D46-A619-F309AFBFFE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63" y="397122"/>
            <a:ext cx="2344667" cy="33198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F3B727D-AF23-AD4A-B0C3-7BC4E4C35003}"/>
              </a:ext>
            </a:extLst>
          </p:cNvPr>
          <p:cNvSpPr txBox="1"/>
          <p:nvPr/>
        </p:nvSpPr>
        <p:spPr>
          <a:xfrm>
            <a:off x="10561638" y="6083932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LOGO</a:t>
            </a:r>
          </a:p>
        </p:txBody>
      </p:sp>
      <p:pic>
        <p:nvPicPr>
          <p:cNvPr id="33" name="Immagine 3">
            <a:extLst>
              <a:ext uri="{FF2B5EF4-FFF2-40B4-BE49-F238E27FC236}">
                <a16:creationId xmlns:a16="http://schemas.microsoft.com/office/drawing/2014/main" id="{19CB3E1F-D99C-1B31-709D-E7A412668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664" y="5891339"/>
            <a:ext cx="1662438" cy="84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dondear rectángulo de esquina del mismo lado 11">
            <a:extLst>
              <a:ext uri="{FF2B5EF4-FFF2-40B4-BE49-F238E27FC236}">
                <a16:creationId xmlns:a16="http://schemas.microsoft.com/office/drawing/2014/main" id="{3CB48AEF-7558-49A7-64E5-726DBE72B67D}"/>
              </a:ext>
            </a:extLst>
          </p:cNvPr>
          <p:cNvSpPr/>
          <p:nvPr/>
        </p:nvSpPr>
        <p:spPr>
          <a:xfrm>
            <a:off x="6873968" y="4635033"/>
            <a:ext cx="4826397" cy="840998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E983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s-ES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INTERACTION &amp; </a:t>
            </a:r>
            <a:r>
              <a:rPr lang="es-ES" sz="18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REINFORCING</a:t>
            </a:r>
          </a:p>
        </p:txBody>
      </p:sp>
      <p:sp>
        <p:nvSpPr>
          <p:cNvPr id="11" name="Elaborazione alternativa 10">
            <a:extLst>
              <a:ext uri="{FF2B5EF4-FFF2-40B4-BE49-F238E27FC236}">
                <a16:creationId xmlns:a16="http://schemas.microsoft.com/office/drawing/2014/main" id="{A19368FC-03B9-AC3F-025D-C85FB0C7105E}"/>
              </a:ext>
            </a:extLst>
          </p:cNvPr>
          <p:cNvSpPr/>
          <p:nvPr/>
        </p:nvSpPr>
        <p:spPr>
          <a:xfrm>
            <a:off x="358163" y="1311965"/>
            <a:ext cx="6042637" cy="285626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CuadroTexto 1">
            <a:extLst>
              <a:ext uri="{FF2B5EF4-FFF2-40B4-BE49-F238E27FC236}">
                <a16:creationId xmlns:a16="http://schemas.microsoft.com/office/drawing/2014/main" id="{C26ABFA0-4798-0E29-6165-7BFA06543AF6}"/>
              </a:ext>
            </a:extLst>
          </p:cNvPr>
          <p:cNvSpPr txBox="1"/>
          <p:nvPr/>
        </p:nvSpPr>
        <p:spPr>
          <a:xfrm>
            <a:off x="3034512" y="1522764"/>
            <a:ext cx="3290873" cy="1685054"/>
          </a:xfrm>
          <a:prstGeom prst="rect">
            <a:avLst/>
          </a:prstGeom>
          <a:noFill/>
        </p:spPr>
        <p:txBody>
          <a:bodyPr wrap="square" lIns="324000" rtlCol="0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08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World Cafè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a method which makes use of an informal cafè setting for participants to explore specific issues by discussing them in small table groups. </a:t>
            </a:r>
          </a:p>
          <a:p>
            <a:pPr algn="just">
              <a:lnSpc>
                <a:spcPts val="2080"/>
              </a:lnSpc>
              <a:spcBef>
                <a:spcPts val="600"/>
              </a:spcBef>
              <a:spcAft>
                <a:spcPts val="600"/>
              </a:spcAft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CuadroTexto 1">
            <a:extLst>
              <a:ext uri="{FF2B5EF4-FFF2-40B4-BE49-F238E27FC236}">
                <a16:creationId xmlns:a16="http://schemas.microsoft.com/office/drawing/2014/main" id="{07C8E1C9-6F2A-FF8A-303C-5FC0E0E36A05}"/>
              </a:ext>
            </a:extLst>
          </p:cNvPr>
          <p:cNvSpPr txBox="1"/>
          <p:nvPr/>
        </p:nvSpPr>
        <p:spPr>
          <a:xfrm>
            <a:off x="358163" y="3253717"/>
            <a:ext cx="5967222" cy="914507"/>
          </a:xfrm>
          <a:prstGeom prst="rect">
            <a:avLst/>
          </a:prstGeom>
          <a:noFill/>
        </p:spPr>
        <p:txBody>
          <a:bodyPr wrap="square" lIns="324000" rtlCol="0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08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Discussion is held in multiple rounds of 20-30 minutes, with the cafè ambiance intended to allow for more relaxed and open conversations to take place.</a:t>
            </a:r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D1B1162-0E83-F5C2-5680-A3161EDBA0E9}"/>
              </a:ext>
            </a:extLst>
          </p:cNvPr>
          <p:cNvSpPr txBox="1"/>
          <p:nvPr/>
        </p:nvSpPr>
        <p:spPr>
          <a:xfrm>
            <a:off x="6454050" y="1837029"/>
            <a:ext cx="2232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Relationship with workers</a:t>
            </a:r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2CCE72E3-96C0-8C6D-39B5-25E7042556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413" y="1384975"/>
            <a:ext cx="2924103" cy="1822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D4465198-65E1-651D-3654-6EE069F52115}"/>
              </a:ext>
            </a:extLst>
          </p:cNvPr>
          <p:cNvSpPr txBox="1"/>
          <p:nvPr/>
        </p:nvSpPr>
        <p:spPr>
          <a:xfrm>
            <a:off x="6873968" y="1353347"/>
            <a:ext cx="32003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Development of management culture</a:t>
            </a:r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AF3291FB-064A-F47F-F129-F371C7F9A8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4234262">
            <a:off x="9685419" y="1452181"/>
            <a:ext cx="1028592" cy="1420491"/>
          </a:xfrm>
          <a:prstGeom prst="rect">
            <a:avLst/>
          </a:prstGeom>
        </p:spPr>
      </p:pic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4DEED479-500E-3A67-FB83-226CAC767174}"/>
              </a:ext>
            </a:extLst>
          </p:cNvPr>
          <p:cNvSpPr txBox="1"/>
          <p:nvPr/>
        </p:nvSpPr>
        <p:spPr>
          <a:xfrm>
            <a:off x="9749088" y="1211155"/>
            <a:ext cx="2209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Application of procedures</a:t>
            </a: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E193A324-1076-F375-E713-25E9FCE7C16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851231">
            <a:off x="9678904" y="1840237"/>
            <a:ext cx="1755800" cy="1639966"/>
          </a:xfrm>
          <a:prstGeom prst="rect">
            <a:avLst/>
          </a:prstGeom>
        </p:spPr>
      </p:pic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0B2C174-30A6-C826-BB08-8A36319FCAD3}"/>
              </a:ext>
            </a:extLst>
          </p:cNvPr>
          <p:cNvSpPr txBox="1"/>
          <p:nvPr/>
        </p:nvSpPr>
        <p:spPr>
          <a:xfrm>
            <a:off x="10547696" y="1825591"/>
            <a:ext cx="1605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Corporate vision</a:t>
            </a:r>
          </a:p>
        </p:txBody>
      </p:sp>
    </p:spTree>
    <p:extLst>
      <p:ext uri="{BB962C8B-B14F-4D97-AF65-F5344CB8AC3E}">
        <p14:creationId xmlns:p14="http://schemas.microsoft.com/office/powerpoint/2010/main" val="1052249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C081D9-432C-881F-125A-1AAF0B40C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MANAGERIAL GYM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545070E5-F536-751E-EDA6-EB8CA928B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0648" y="1663379"/>
            <a:ext cx="6330867" cy="2743913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335D338-D267-98C4-2157-4A7630D4B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6075" y="5942379"/>
            <a:ext cx="1425376" cy="720520"/>
          </a:xfrm>
          <a:prstGeom prst="rect">
            <a:avLst/>
          </a:prstGeom>
        </p:spPr>
      </p:pic>
      <p:sp>
        <p:nvSpPr>
          <p:cNvPr id="16" name="Fumetto: ovale 15">
            <a:extLst>
              <a:ext uri="{FF2B5EF4-FFF2-40B4-BE49-F238E27FC236}">
                <a16:creationId xmlns:a16="http://schemas.microsoft.com/office/drawing/2014/main" id="{8BB2C820-5FA6-640C-9BFD-A031E31D0F11}"/>
              </a:ext>
            </a:extLst>
          </p:cNvPr>
          <p:cNvSpPr/>
          <p:nvPr/>
        </p:nvSpPr>
        <p:spPr>
          <a:xfrm>
            <a:off x="1387756" y="1174377"/>
            <a:ext cx="2130949" cy="930302"/>
          </a:xfrm>
          <a:prstGeom prst="wedgeEllipseCallout">
            <a:avLst>
              <a:gd name="adj1" fmla="val 44934"/>
              <a:gd name="adj2" fmla="val 433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Giu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A28CB22-C8AE-928E-CEA8-E1C855CD2BE7}"/>
              </a:ext>
            </a:extLst>
          </p:cNvPr>
          <p:cNvSpPr txBox="1"/>
          <p:nvPr/>
        </p:nvSpPr>
        <p:spPr>
          <a:xfrm>
            <a:off x="1523431" y="1443376"/>
            <a:ext cx="1859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Jun. - Oct. 2022</a:t>
            </a:r>
          </a:p>
        </p:txBody>
      </p:sp>
      <p:sp>
        <p:nvSpPr>
          <p:cNvPr id="18" name="Fumetto: ovale 17">
            <a:extLst>
              <a:ext uri="{FF2B5EF4-FFF2-40B4-BE49-F238E27FC236}">
                <a16:creationId xmlns:a16="http://schemas.microsoft.com/office/drawing/2014/main" id="{A2AAA969-8174-5FDB-B82A-739E4814B192}"/>
              </a:ext>
            </a:extLst>
          </p:cNvPr>
          <p:cNvSpPr/>
          <p:nvPr/>
        </p:nvSpPr>
        <p:spPr>
          <a:xfrm>
            <a:off x="496455" y="2379352"/>
            <a:ext cx="2254193" cy="1311965"/>
          </a:xfrm>
          <a:prstGeom prst="wedgeEllipseCallout">
            <a:avLst>
              <a:gd name="adj1" fmla="val 58197"/>
              <a:gd name="adj2" fmla="val 23479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Giu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C3268C1-2E24-5BF6-6B69-2615E5756EF3}"/>
              </a:ext>
            </a:extLst>
          </p:cNvPr>
          <p:cNvSpPr txBox="1"/>
          <p:nvPr/>
        </p:nvSpPr>
        <p:spPr>
          <a:xfrm>
            <a:off x="618216" y="2570183"/>
            <a:ext cx="2010672" cy="930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 Top &amp; Middle Manager &amp; Operational Staff</a:t>
            </a:r>
          </a:p>
        </p:txBody>
      </p:sp>
      <p:sp>
        <p:nvSpPr>
          <p:cNvPr id="24" name="Fumetto: ovale 23">
            <a:extLst>
              <a:ext uri="{FF2B5EF4-FFF2-40B4-BE49-F238E27FC236}">
                <a16:creationId xmlns:a16="http://schemas.microsoft.com/office/drawing/2014/main" id="{F9026C4D-7228-3BDD-DA44-3A89B93C7B6D}"/>
              </a:ext>
            </a:extLst>
          </p:cNvPr>
          <p:cNvSpPr/>
          <p:nvPr/>
        </p:nvSpPr>
        <p:spPr>
          <a:xfrm>
            <a:off x="6973294" y="728629"/>
            <a:ext cx="3234099" cy="1120945"/>
          </a:xfrm>
          <a:prstGeom prst="wedgeEllipseCallout">
            <a:avLst>
              <a:gd name="adj1" fmla="val -31763"/>
              <a:gd name="adj2" fmla="val 67237"/>
            </a:avLst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06818E92-00A6-02DA-5616-F0B7CF1E9314}"/>
              </a:ext>
            </a:extLst>
          </p:cNvPr>
          <p:cNvSpPr txBox="1"/>
          <p:nvPr/>
        </p:nvSpPr>
        <p:spPr>
          <a:xfrm>
            <a:off x="7477420" y="908574"/>
            <a:ext cx="22258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Application of Management Skills</a:t>
            </a:r>
            <a:endParaRPr lang="it-IT" sz="18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dondear rectángulo de esquina del mismo lado 11">
            <a:extLst>
              <a:ext uri="{FF2B5EF4-FFF2-40B4-BE49-F238E27FC236}">
                <a16:creationId xmlns:a16="http://schemas.microsoft.com/office/drawing/2014/main" id="{DD4E05E1-4EB2-65F2-9354-B0784E267B6C}"/>
              </a:ext>
            </a:extLst>
          </p:cNvPr>
          <p:cNvSpPr/>
          <p:nvPr/>
        </p:nvSpPr>
        <p:spPr>
          <a:xfrm>
            <a:off x="5070765" y="4587928"/>
            <a:ext cx="5730239" cy="840998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E983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s-ES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WORKING FOR TASK/TOWARDS GOALS </a:t>
            </a:r>
            <a:endParaRPr lang="es-ES" sz="18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62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ren pasando por un puente&#10;&#10;Descripción generada automáticamente">
            <a:extLst>
              <a:ext uri="{FF2B5EF4-FFF2-40B4-BE49-F238E27FC236}">
                <a16:creationId xmlns:a16="http://schemas.microsoft.com/office/drawing/2014/main" id="{EF0A5622-DD43-F546-8A05-760CD210AE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3490" cy="6858000"/>
          </a:xfrm>
          <a:prstGeom prst="rect">
            <a:avLst/>
          </a:prstGeom>
        </p:spPr>
      </p:pic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F9A9A11E-D10D-F344-BA51-166EF683CAD5}"/>
              </a:ext>
            </a:extLst>
          </p:cNvPr>
          <p:cNvSpPr/>
          <p:nvPr/>
        </p:nvSpPr>
        <p:spPr>
          <a:xfrm rot="10800000">
            <a:off x="-1307806" y="1441596"/>
            <a:ext cx="8495413" cy="2264736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dondear rectángulo de esquina del mismo lado 25">
            <a:extLst>
              <a:ext uri="{FF2B5EF4-FFF2-40B4-BE49-F238E27FC236}">
                <a16:creationId xmlns:a16="http://schemas.microsoft.com/office/drawing/2014/main" id="{DCB5821C-29EF-124C-A6E8-C32F4780BFDA}"/>
              </a:ext>
            </a:extLst>
          </p:cNvPr>
          <p:cNvSpPr/>
          <p:nvPr/>
        </p:nvSpPr>
        <p:spPr>
          <a:xfrm rot="10800000">
            <a:off x="430616" y="1803103"/>
            <a:ext cx="11342283" cy="226473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E983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09B9D59-4A3B-694C-A96E-514003D58CA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lum bright="100000" contrast="100000"/>
          </a:blip>
          <a:stretch>
            <a:fillRect/>
          </a:stretch>
        </p:blipFill>
        <p:spPr>
          <a:xfrm>
            <a:off x="786956" y="2225727"/>
            <a:ext cx="2317602" cy="328156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AA151354-A0A3-1C4F-A1AF-EE11CD7C3647}"/>
              </a:ext>
            </a:extLst>
          </p:cNvPr>
          <p:cNvSpPr txBox="1"/>
          <p:nvPr/>
        </p:nvSpPr>
        <p:spPr>
          <a:xfrm>
            <a:off x="928454" y="2651642"/>
            <a:ext cx="1037454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CHAPTER 4</a:t>
            </a:r>
          </a:p>
          <a:p>
            <a:pPr>
              <a:spcAft>
                <a:spcPts val="600"/>
              </a:spcAft>
            </a:pPr>
            <a:r>
              <a:rPr lang="es-ES" sz="20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CONCLUSIONS</a:t>
            </a: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C944F48A-BA39-2541-8CB5-2B0AA61E4C21}"/>
              </a:ext>
            </a:extLst>
          </p:cNvPr>
          <p:cNvGrpSpPr/>
          <p:nvPr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38" name="Redondear rectángulo de esquina del mismo lado 37">
              <a:extLst>
                <a:ext uri="{FF2B5EF4-FFF2-40B4-BE49-F238E27FC236}">
                  <a16:creationId xmlns:a16="http://schemas.microsoft.com/office/drawing/2014/main" id="{87843604-5951-1443-978F-7593139D4FFF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9" name="Redondear rectángulo de esquina del mismo lado 38">
              <a:extLst>
                <a:ext uri="{FF2B5EF4-FFF2-40B4-BE49-F238E27FC236}">
                  <a16:creationId xmlns:a16="http://schemas.microsoft.com/office/drawing/2014/main" id="{1F28D0FC-5F99-1A46-AE10-AD1A16178647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CDE88CED-11FA-7243-9619-8C7AF6434ED1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50" name="Grupo 49">
                <a:extLst>
                  <a:ext uri="{FF2B5EF4-FFF2-40B4-BE49-F238E27FC236}">
                    <a16:creationId xmlns:a16="http://schemas.microsoft.com/office/drawing/2014/main" id="{3FEC8C1F-7F42-BC46-9863-FEA5B8513B33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2" name="Redondear rectángulo de esquina del mismo lado 51">
                  <a:extLst>
                    <a:ext uri="{FF2B5EF4-FFF2-40B4-BE49-F238E27FC236}">
                      <a16:creationId xmlns:a16="http://schemas.microsoft.com/office/drawing/2014/main" id="{CBF60C3A-6E70-3041-B7A4-EBD33491D351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3" name="Redondear rectángulo de esquina del mismo lado 52">
                  <a:extLst>
                    <a:ext uri="{FF2B5EF4-FFF2-40B4-BE49-F238E27FC236}">
                      <a16:creationId xmlns:a16="http://schemas.microsoft.com/office/drawing/2014/main" id="{93979BEB-E742-3C42-8730-01DF9CE5609F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1" name="Redondear rectángulo de esquina del mismo lado 50">
                <a:extLst>
                  <a:ext uri="{FF2B5EF4-FFF2-40B4-BE49-F238E27FC236}">
                    <a16:creationId xmlns:a16="http://schemas.microsoft.com/office/drawing/2014/main" id="{673A017F-3A9D-0541-8E91-BEBE5A89C4AF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43820561-2699-1249-B97B-43B011410C31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5B7316F7-1AC6-E14A-8EA1-E2D4468B2223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F31F3815-DED1-C24A-B4E0-C554A848A678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6DBC30E8-CBE8-1340-9C68-02F9B21AD3E1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F7F7790D-2968-6B41-8CDB-12A1668A4A38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44" name="object 10">
                <a:extLst>
                  <a:ext uri="{FF2B5EF4-FFF2-40B4-BE49-F238E27FC236}">
                    <a16:creationId xmlns:a16="http://schemas.microsoft.com/office/drawing/2014/main" id="{C4E781D9-77DE-2B4B-A1E4-32097EEFA2D4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">
                <a:extLst>
                  <a:ext uri="{FF2B5EF4-FFF2-40B4-BE49-F238E27FC236}">
                    <a16:creationId xmlns:a16="http://schemas.microsoft.com/office/drawing/2014/main" id="{72F6C029-E650-B44F-BB4F-41ABC5A558A9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6" name="Imagen 45">
                <a:extLst>
                  <a:ext uri="{FF2B5EF4-FFF2-40B4-BE49-F238E27FC236}">
                    <a16:creationId xmlns:a16="http://schemas.microsoft.com/office/drawing/2014/main" id="{3BBE3547-F80B-8844-B5C4-415AA79BED3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94AE92DF-DEA6-B24A-A912-B6F76F72E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  <p:sp>
        <p:nvSpPr>
          <p:cNvPr id="54" name="CuadroTexto 53">
            <a:extLst>
              <a:ext uri="{FF2B5EF4-FFF2-40B4-BE49-F238E27FC236}">
                <a16:creationId xmlns:a16="http://schemas.microsoft.com/office/drawing/2014/main" id="{887A29AD-7313-8447-B134-E94E5E49C430}"/>
              </a:ext>
            </a:extLst>
          </p:cNvPr>
          <p:cNvSpPr txBox="1"/>
          <p:nvPr/>
        </p:nvSpPr>
        <p:spPr>
          <a:xfrm>
            <a:off x="10561638" y="6083932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LOGO</a:t>
            </a:r>
          </a:p>
        </p:txBody>
      </p:sp>
      <p:pic>
        <p:nvPicPr>
          <p:cNvPr id="2" name="Immagine 3">
            <a:extLst>
              <a:ext uri="{FF2B5EF4-FFF2-40B4-BE49-F238E27FC236}">
                <a16:creationId xmlns:a16="http://schemas.microsoft.com/office/drawing/2014/main" id="{96FDB82C-B6C2-1725-0743-50FEA326D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664" y="5891339"/>
            <a:ext cx="1662438" cy="84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476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DB32EFD3-575C-4BF7-0009-A711803C9695}"/>
              </a:ext>
            </a:extLst>
          </p:cNvPr>
          <p:cNvSpPr/>
          <p:nvPr/>
        </p:nvSpPr>
        <p:spPr>
          <a:xfrm rot="16200000">
            <a:off x="9522988" y="2426134"/>
            <a:ext cx="2341658" cy="1065474"/>
          </a:xfrm>
          <a:prstGeom prst="round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1C081D9-432C-881F-125A-1AAF0B40C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CONCLUSIONS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39ACC04C-297B-476C-149B-BA7642658B99}"/>
              </a:ext>
            </a:extLst>
          </p:cNvPr>
          <p:cNvSpPr/>
          <p:nvPr/>
        </p:nvSpPr>
        <p:spPr>
          <a:xfrm rot="16200000">
            <a:off x="8308572" y="2426134"/>
            <a:ext cx="2341658" cy="1065474"/>
          </a:xfrm>
          <a:prstGeom prst="round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B2C0FACA-C0AF-7B32-0576-AED049664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450" y="5915872"/>
            <a:ext cx="1426588" cy="719390"/>
          </a:xfrm>
          <a:prstGeom prst="rect">
            <a:avLst/>
          </a:prstGeom>
        </p:spPr>
      </p:pic>
      <p:pic>
        <p:nvPicPr>
          <p:cNvPr id="17" name="Elemento grafico 16" descr="Appunti mischiati contorno">
            <a:extLst>
              <a:ext uri="{FF2B5EF4-FFF2-40B4-BE49-F238E27FC236}">
                <a16:creationId xmlns:a16="http://schemas.microsoft.com/office/drawing/2014/main" id="{6DF6ABB3-14E7-3631-756A-F404ECD38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22199" y="1929422"/>
            <a:ext cx="914400" cy="914400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0CBBFE9-62D7-4109-B7DF-B5AB890CC79B}"/>
              </a:ext>
            </a:extLst>
          </p:cNvPr>
          <p:cNvSpPr txBox="1"/>
          <p:nvPr/>
        </p:nvSpPr>
        <p:spPr>
          <a:xfrm>
            <a:off x="8943619" y="2743426"/>
            <a:ext cx="1065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Climate Survey in 2024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646E81C-9C61-20A4-151C-28438A91C35E}"/>
              </a:ext>
            </a:extLst>
          </p:cNvPr>
          <p:cNvSpPr txBox="1"/>
          <p:nvPr/>
        </p:nvSpPr>
        <p:spPr>
          <a:xfrm>
            <a:off x="10087675" y="2743426"/>
            <a:ext cx="1235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 Safety Leadership, Just Culture, HOF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79894921-676A-8FE0-AC12-C83FA8DD2A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29213" y="567345"/>
            <a:ext cx="1152721" cy="1117330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8E6A90B5-B9B3-F38B-9B29-FF1CCB8433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1634" y="772508"/>
            <a:ext cx="1195531" cy="512370"/>
          </a:xfrm>
          <a:prstGeom prst="rect">
            <a:avLst/>
          </a:prstGeom>
        </p:spPr>
      </p:pic>
      <p:pic>
        <p:nvPicPr>
          <p:cNvPr id="29" name="Elemento grafico 28" descr="Culturista contorno">
            <a:extLst>
              <a:ext uri="{FF2B5EF4-FFF2-40B4-BE49-F238E27FC236}">
                <a16:creationId xmlns:a16="http://schemas.microsoft.com/office/drawing/2014/main" id="{34EBB80D-75B8-0DD8-CCB3-1D6ACEBB9B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48373" y="1929422"/>
            <a:ext cx="914400" cy="891539"/>
          </a:xfrm>
          <a:prstGeom prst="rect">
            <a:avLst/>
          </a:prstGeom>
        </p:spPr>
      </p:pic>
      <p:sp>
        <p:nvSpPr>
          <p:cNvPr id="3" name="Marcador de texto 8">
            <a:extLst>
              <a:ext uri="{FF2B5EF4-FFF2-40B4-BE49-F238E27FC236}">
                <a16:creationId xmlns:a16="http://schemas.microsoft.com/office/drawing/2014/main" id="{812D8E72-D5E6-004A-99DA-C8C110793A41}"/>
              </a:ext>
            </a:extLst>
          </p:cNvPr>
          <p:cNvSpPr>
            <a:spLocks noGrp="1"/>
          </p:cNvSpPr>
          <p:nvPr/>
        </p:nvSpPr>
        <p:spPr>
          <a:xfrm>
            <a:off x="1002442" y="658740"/>
            <a:ext cx="5365750" cy="4376738"/>
          </a:xfrm>
          <a:prstGeom prst="rect">
            <a:avLst/>
          </a:prstGeom>
        </p:spPr>
        <p:txBody>
          <a:bodyPr vert="horz" lIns="288000" tIns="288000" rIns="288000" bIns="28800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338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8300"/>
              </a:buClr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8300"/>
              </a:buClr>
              <a:buFont typeface="Wingdings" pitchFamily="2" charset="2"/>
              <a:buChar char="§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8300"/>
              </a:buClr>
              <a:buFont typeface="Wingdings" pitchFamily="2" charset="2"/>
              <a:buChar char="ü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338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8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b="1" dirty="0" err="1">
                <a:solidFill>
                  <a:srgbClr val="006338"/>
                </a:solidFill>
              </a:rPr>
              <a:t>Objectives</a:t>
            </a:r>
            <a:endParaRPr lang="es-ES" b="1" dirty="0">
              <a:solidFill>
                <a:srgbClr val="006338"/>
              </a:solidFill>
            </a:endParaRPr>
          </a:p>
          <a:p>
            <a:pPr>
              <a:lnSpc>
                <a:spcPts val="208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600" dirty="0" err="1"/>
              <a:t>Improve</a:t>
            </a:r>
            <a:r>
              <a:rPr lang="es-ES" sz="1600" dirty="0"/>
              <a:t> Safety culture  </a:t>
            </a:r>
            <a:r>
              <a:rPr lang="es-ES" sz="1600" dirty="0" err="1"/>
              <a:t>through</a:t>
            </a:r>
            <a:r>
              <a:rPr lang="es-ES" sz="1600" dirty="0"/>
              <a:t> a </a:t>
            </a:r>
            <a:r>
              <a:rPr lang="es-ES" sz="1600" dirty="0" err="1"/>
              <a:t>motivational</a:t>
            </a:r>
            <a:r>
              <a:rPr lang="es-ES" sz="1600" dirty="0"/>
              <a:t> </a:t>
            </a:r>
            <a:r>
              <a:rPr lang="es-ES" sz="1600" dirty="0" err="1"/>
              <a:t>change</a:t>
            </a:r>
            <a:endParaRPr lang="es-ES" sz="1600" dirty="0"/>
          </a:p>
          <a:p>
            <a:pPr>
              <a:lnSpc>
                <a:spcPts val="208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600" dirty="0" err="1"/>
              <a:t>Achieve</a:t>
            </a:r>
            <a:r>
              <a:rPr lang="es-ES" sz="1600" dirty="0"/>
              <a:t> a </a:t>
            </a:r>
            <a:r>
              <a:rPr lang="es-ES" sz="1600" dirty="0" err="1"/>
              <a:t>change</a:t>
            </a:r>
            <a:r>
              <a:rPr lang="es-ES" sz="1600" dirty="0"/>
              <a:t> in </a:t>
            </a:r>
            <a:r>
              <a:rPr lang="es-ES" sz="1600" dirty="0" err="1"/>
              <a:t>managerial</a:t>
            </a:r>
            <a:r>
              <a:rPr lang="es-ES" sz="1600" dirty="0"/>
              <a:t> </a:t>
            </a:r>
            <a:r>
              <a:rPr lang="es-ES" sz="1600" dirty="0" err="1"/>
              <a:t>skills</a:t>
            </a:r>
            <a:r>
              <a:rPr lang="es-ES" sz="1600" dirty="0"/>
              <a:t> </a:t>
            </a:r>
          </a:p>
          <a:p>
            <a:pPr>
              <a:lnSpc>
                <a:spcPts val="2080"/>
              </a:lnSpc>
              <a:spcBef>
                <a:spcPts val="600"/>
              </a:spcBef>
              <a:spcAft>
                <a:spcPts val="600"/>
              </a:spcAft>
            </a:pPr>
            <a:endParaRPr lang="es-ES" dirty="0"/>
          </a:p>
          <a:p>
            <a:pPr marL="0" indent="0">
              <a:lnSpc>
                <a:spcPts val="208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s-ES" sz="1600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DB1E487-AE2E-51CC-D446-5AB7F07996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9723" y="570625"/>
            <a:ext cx="1152721" cy="111733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7725820-8A27-7AD7-F7A5-C424A7B814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2144" y="775788"/>
            <a:ext cx="1195531" cy="512370"/>
          </a:xfrm>
          <a:prstGeom prst="rect">
            <a:avLst/>
          </a:prstGeom>
        </p:spPr>
      </p:pic>
      <p:grpSp>
        <p:nvGrpSpPr>
          <p:cNvPr id="16" name="Gruppo 15">
            <a:extLst>
              <a:ext uri="{FF2B5EF4-FFF2-40B4-BE49-F238E27FC236}">
                <a16:creationId xmlns:a16="http://schemas.microsoft.com/office/drawing/2014/main" id="{8167DB98-8B5F-E7B9-B06F-F6001A2BB2FF}"/>
              </a:ext>
            </a:extLst>
          </p:cNvPr>
          <p:cNvGrpSpPr/>
          <p:nvPr/>
        </p:nvGrpSpPr>
        <p:grpSpPr>
          <a:xfrm>
            <a:off x="1175022" y="2574633"/>
            <a:ext cx="5400676" cy="1066801"/>
            <a:chOff x="1324652" y="3788291"/>
            <a:chExt cx="5400676" cy="1066801"/>
          </a:xfrm>
        </p:grpSpPr>
        <p:sp>
          <p:nvSpPr>
            <p:cNvPr id="9" name="Redondear rectángulo de esquina del mismo lado 11">
              <a:extLst>
                <a:ext uri="{FF2B5EF4-FFF2-40B4-BE49-F238E27FC236}">
                  <a16:creationId xmlns:a16="http://schemas.microsoft.com/office/drawing/2014/main" id="{595B10D7-82E1-D708-B610-3E7BC99F1058}"/>
                </a:ext>
              </a:extLst>
            </p:cNvPr>
            <p:cNvSpPr/>
            <p:nvPr/>
          </p:nvSpPr>
          <p:spPr>
            <a:xfrm rot="10800000">
              <a:off x="1324652" y="3788291"/>
              <a:ext cx="5400675" cy="106680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E98300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" name="CuadroTexto 12">
              <a:extLst>
                <a:ext uri="{FF2B5EF4-FFF2-40B4-BE49-F238E27FC236}">
                  <a16:creationId xmlns:a16="http://schemas.microsoft.com/office/drawing/2014/main" id="{BE828649-C5BC-FB44-12B0-A96A36EABB1D}"/>
                </a:ext>
              </a:extLst>
            </p:cNvPr>
            <p:cNvSpPr txBox="1"/>
            <p:nvPr/>
          </p:nvSpPr>
          <p:spPr>
            <a:xfrm>
              <a:off x="1324653" y="3887237"/>
              <a:ext cx="5400675" cy="889402"/>
            </a:xfrm>
            <a:prstGeom prst="rect">
              <a:avLst/>
            </a:prstGeom>
            <a:noFill/>
          </p:spPr>
          <p:txBody>
            <a:bodyPr wrap="square" lIns="288000" tIns="288000" rIns="288000" bIns="288000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2000" spc="3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COMPETENCE</a:t>
              </a:r>
            </a:p>
          </p:txBody>
        </p: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5FE8DCEA-17D1-8CF9-28C0-A235A85E5DB3}"/>
              </a:ext>
            </a:extLst>
          </p:cNvPr>
          <p:cNvGrpSpPr/>
          <p:nvPr/>
        </p:nvGrpSpPr>
        <p:grpSpPr>
          <a:xfrm>
            <a:off x="3089720" y="3691307"/>
            <a:ext cx="5400676" cy="1066801"/>
            <a:chOff x="1324652" y="3788291"/>
            <a:chExt cx="5400676" cy="1066801"/>
          </a:xfrm>
        </p:grpSpPr>
        <p:sp>
          <p:nvSpPr>
            <p:cNvPr id="20" name="Redondear rectángulo de esquina del mismo lado 11">
              <a:extLst>
                <a:ext uri="{FF2B5EF4-FFF2-40B4-BE49-F238E27FC236}">
                  <a16:creationId xmlns:a16="http://schemas.microsoft.com/office/drawing/2014/main" id="{FD64462D-873A-78FE-B0E5-0A775313BF76}"/>
                </a:ext>
              </a:extLst>
            </p:cNvPr>
            <p:cNvSpPr/>
            <p:nvPr/>
          </p:nvSpPr>
          <p:spPr>
            <a:xfrm rot="10800000">
              <a:off x="1324652" y="3788291"/>
              <a:ext cx="5400675" cy="106680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E98300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1" name="CuadroTexto 12">
              <a:extLst>
                <a:ext uri="{FF2B5EF4-FFF2-40B4-BE49-F238E27FC236}">
                  <a16:creationId xmlns:a16="http://schemas.microsoft.com/office/drawing/2014/main" id="{16D75065-4707-F5A2-272A-CCB8040A0FD9}"/>
                </a:ext>
              </a:extLst>
            </p:cNvPr>
            <p:cNvSpPr txBox="1"/>
            <p:nvPr/>
          </p:nvSpPr>
          <p:spPr>
            <a:xfrm>
              <a:off x="1324653" y="3887237"/>
              <a:ext cx="5400675" cy="889402"/>
            </a:xfrm>
            <a:prstGeom prst="rect">
              <a:avLst/>
            </a:prstGeom>
            <a:noFill/>
          </p:spPr>
          <p:txBody>
            <a:bodyPr wrap="square" lIns="288000" tIns="288000" rIns="288000" bIns="288000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2000" spc="3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HUMAN RESOURCES</a:t>
              </a:r>
            </a:p>
          </p:txBody>
        </p:sp>
      </p:grp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3A1AAAF8-A897-25CC-E24C-E1A01F722F29}"/>
              </a:ext>
            </a:extLst>
          </p:cNvPr>
          <p:cNvGrpSpPr/>
          <p:nvPr/>
        </p:nvGrpSpPr>
        <p:grpSpPr>
          <a:xfrm>
            <a:off x="5015496" y="4785818"/>
            <a:ext cx="5400676" cy="1066801"/>
            <a:chOff x="1324652" y="3788291"/>
            <a:chExt cx="5400676" cy="1066801"/>
          </a:xfrm>
        </p:grpSpPr>
        <p:sp>
          <p:nvSpPr>
            <p:cNvPr id="26" name="Redondear rectángulo de esquina del mismo lado 11">
              <a:extLst>
                <a:ext uri="{FF2B5EF4-FFF2-40B4-BE49-F238E27FC236}">
                  <a16:creationId xmlns:a16="http://schemas.microsoft.com/office/drawing/2014/main" id="{06DD8C91-1DCC-31CF-8F00-A581C25BA593}"/>
                </a:ext>
              </a:extLst>
            </p:cNvPr>
            <p:cNvSpPr/>
            <p:nvPr/>
          </p:nvSpPr>
          <p:spPr>
            <a:xfrm rot="10800000">
              <a:off x="1324652" y="3788291"/>
              <a:ext cx="5400675" cy="106680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E98300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8" name="CuadroTexto 12">
              <a:extLst>
                <a:ext uri="{FF2B5EF4-FFF2-40B4-BE49-F238E27FC236}">
                  <a16:creationId xmlns:a16="http://schemas.microsoft.com/office/drawing/2014/main" id="{49DBF9E2-883B-FB94-6976-95278E8EB15A}"/>
                </a:ext>
              </a:extLst>
            </p:cNvPr>
            <p:cNvSpPr txBox="1"/>
            <p:nvPr/>
          </p:nvSpPr>
          <p:spPr>
            <a:xfrm>
              <a:off x="1324653" y="3887237"/>
              <a:ext cx="5400675" cy="889402"/>
            </a:xfrm>
            <a:prstGeom prst="rect">
              <a:avLst/>
            </a:prstGeom>
            <a:noFill/>
          </p:spPr>
          <p:txBody>
            <a:bodyPr wrap="square" lIns="288000" tIns="288000" rIns="288000" bIns="288000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2000" spc="3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DEAL WITH CHANGES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1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42AA806-1A4F-334C-9988-EC0CF828DF92}"/>
              </a:ext>
            </a:extLst>
          </p:cNvPr>
          <p:cNvSpPr txBox="1"/>
          <p:nvPr/>
        </p:nvSpPr>
        <p:spPr>
          <a:xfrm>
            <a:off x="16484600" y="685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  <p:pic>
        <p:nvPicPr>
          <p:cNvPr id="2" name="Immagine 14">
            <a:extLst>
              <a:ext uri="{FF2B5EF4-FFF2-40B4-BE49-F238E27FC236}">
                <a16:creationId xmlns:a16="http://schemas.microsoft.com/office/drawing/2014/main" id="{D062106C-6B5D-81C9-2D39-CE3925581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865" y="2299368"/>
            <a:ext cx="1426588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4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ED0A594-9B25-CE4C-A45A-3BC570C2D6A1}"/>
              </a:ext>
            </a:extLst>
          </p:cNvPr>
          <p:cNvSpPr/>
          <p:nvPr/>
        </p:nvSpPr>
        <p:spPr>
          <a:xfrm>
            <a:off x="1" y="0"/>
            <a:ext cx="36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EE1DE89-DEEC-834D-9AB5-595B23172018}"/>
              </a:ext>
            </a:extLst>
          </p:cNvPr>
          <p:cNvSpPr/>
          <p:nvPr/>
        </p:nvSpPr>
        <p:spPr>
          <a:xfrm>
            <a:off x="11843875" y="0"/>
            <a:ext cx="36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16 Imagen" descr="Diagonal.png">
            <a:extLst>
              <a:ext uri="{FF2B5EF4-FFF2-40B4-BE49-F238E27FC236}">
                <a16:creationId xmlns:a16="http://schemas.microsoft.com/office/drawing/2014/main" id="{7F19AEE6-938D-CE47-8C54-FCF5C952BB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4427" y="3719237"/>
            <a:ext cx="1563627" cy="3139446"/>
          </a:xfrm>
          <a:prstGeom prst="rect">
            <a:avLst/>
          </a:prstGeom>
        </p:spPr>
      </p:pic>
      <p:pic>
        <p:nvPicPr>
          <p:cNvPr id="11" name="Imagen 10" descr="Un tren en las vías pasando junto a una carretera&#10;&#10;Descripción generada automáticamente">
            <a:extLst>
              <a:ext uri="{FF2B5EF4-FFF2-40B4-BE49-F238E27FC236}">
                <a16:creationId xmlns:a16="http://schemas.microsoft.com/office/drawing/2014/main" id="{2F445A5C-4C0E-8546-8F97-DDEFE68896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F9A9A11E-D10D-F344-BA51-166EF683CAD5}"/>
              </a:ext>
            </a:extLst>
          </p:cNvPr>
          <p:cNvSpPr/>
          <p:nvPr/>
        </p:nvSpPr>
        <p:spPr>
          <a:xfrm rot="10800000">
            <a:off x="-1307806" y="1441596"/>
            <a:ext cx="8495413" cy="2264736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dondear rectángulo de esquina del mismo lado 25">
            <a:extLst>
              <a:ext uri="{FF2B5EF4-FFF2-40B4-BE49-F238E27FC236}">
                <a16:creationId xmlns:a16="http://schemas.microsoft.com/office/drawing/2014/main" id="{DCB5821C-29EF-124C-A6E8-C32F4780BFDA}"/>
              </a:ext>
            </a:extLst>
          </p:cNvPr>
          <p:cNvSpPr/>
          <p:nvPr/>
        </p:nvSpPr>
        <p:spPr>
          <a:xfrm rot="10800000">
            <a:off x="430618" y="1803103"/>
            <a:ext cx="8495413" cy="226473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006338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09B9D59-4A3B-694C-A96E-514003D58CA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100000" contrast="100000"/>
          </a:blip>
          <a:stretch>
            <a:fillRect/>
          </a:stretch>
        </p:blipFill>
        <p:spPr>
          <a:xfrm>
            <a:off x="786956" y="2225727"/>
            <a:ext cx="2317602" cy="32815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D5A1A641-0C9C-0549-9737-06313B021800}"/>
              </a:ext>
            </a:extLst>
          </p:cNvPr>
          <p:cNvSpPr txBox="1"/>
          <p:nvPr/>
        </p:nvSpPr>
        <p:spPr>
          <a:xfrm>
            <a:off x="988827" y="2767166"/>
            <a:ext cx="738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FABIO SGROI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65BD1DB-9CA1-2941-A6FE-06CC218FED17}"/>
              </a:ext>
            </a:extLst>
          </p:cNvPr>
          <p:cNvSpPr txBox="1"/>
          <p:nvPr/>
        </p:nvSpPr>
        <p:spPr>
          <a:xfrm>
            <a:off x="988826" y="3181836"/>
            <a:ext cx="735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4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H&amp;S Manager – ITALO </a:t>
            </a:r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5FBA9A5D-03B2-D74D-A8D3-A564658533AB}"/>
              </a:ext>
            </a:extLst>
          </p:cNvPr>
          <p:cNvGrpSpPr/>
          <p:nvPr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37" name="Redondear rectángulo de esquina del mismo lado 36">
              <a:extLst>
                <a:ext uri="{FF2B5EF4-FFF2-40B4-BE49-F238E27FC236}">
                  <a16:creationId xmlns:a16="http://schemas.microsoft.com/office/drawing/2014/main" id="{7581EF7B-7C14-6245-817C-A2E491B320C8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8" name="Redondear rectángulo de esquina del mismo lado 37">
              <a:extLst>
                <a:ext uri="{FF2B5EF4-FFF2-40B4-BE49-F238E27FC236}">
                  <a16:creationId xmlns:a16="http://schemas.microsoft.com/office/drawing/2014/main" id="{F92E8C54-51DE-C44E-9F0A-2BDD68994433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AFB21011-0225-9D46-BC2A-D873A0D47E09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49" name="Grupo 48">
                <a:extLst>
                  <a:ext uri="{FF2B5EF4-FFF2-40B4-BE49-F238E27FC236}">
                    <a16:creationId xmlns:a16="http://schemas.microsoft.com/office/drawing/2014/main" id="{8E4E852F-68D9-2B47-B7C0-1B4CA27FEAD9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1" name="Redondear rectángulo de esquina del mismo lado 50">
                  <a:extLst>
                    <a:ext uri="{FF2B5EF4-FFF2-40B4-BE49-F238E27FC236}">
                      <a16:creationId xmlns:a16="http://schemas.microsoft.com/office/drawing/2014/main" id="{187B7657-5A37-A74A-8D12-D04E761FE1ED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2" name="Redondear rectángulo de esquina del mismo lado 51">
                  <a:extLst>
                    <a:ext uri="{FF2B5EF4-FFF2-40B4-BE49-F238E27FC236}">
                      <a16:creationId xmlns:a16="http://schemas.microsoft.com/office/drawing/2014/main" id="{43459998-952A-4D4A-AC1D-B098FD625392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0" name="Redondear rectángulo de esquina del mismo lado 49">
                <a:extLst>
                  <a:ext uri="{FF2B5EF4-FFF2-40B4-BE49-F238E27FC236}">
                    <a16:creationId xmlns:a16="http://schemas.microsoft.com/office/drawing/2014/main" id="{3C00C880-DE7E-894A-A657-EC8128F1458E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767ECAC3-15CA-584A-A2D5-1C748DD65C3E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46" name="CuadroTexto 45">
                <a:extLst>
                  <a:ext uri="{FF2B5EF4-FFF2-40B4-BE49-F238E27FC236}">
                    <a16:creationId xmlns:a16="http://schemas.microsoft.com/office/drawing/2014/main" id="{1BEC2032-3B9F-0A47-88B5-87B5E5357312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AFD2B949-259E-DB40-AB28-5CE58D5546F5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25F42E8D-06B5-7E4A-A5E8-D957B0DFC4BE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3526758B-77DE-714A-B51D-6D783F4A5941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43" name="object 10">
                <a:extLst>
                  <a:ext uri="{FF2B5EF4-FFF2-40B4-BE49-F238E27FC236}">
                    <a16:creationId xmlns:a16="http://schemas.microsoft.com/office/drawing/2014/main" id="{884BE90C-00D3-2A45-97D2-A2CA938B5A10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4">
                <a:extLst>
                  <a:ext uri="{FF2B5EF4-FFF2-40B4-BE49-F238E27FC236}">
                    <a16:creationId xmlns:a16="http://schemas.microsoft.com/office/drawing/2014/main" id="{B6A1B1BC-4118-054B-BB3C-D6EE25330631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5" name="Imagen 44">
                <a:extLst>
                  <a:ext uri="{FF2B5EF4-FFF2-40B4-BE49-F238E27FC236}">
                    <a16:creationId xmlns:a16="http://schemas.microsoft.com/office/drawing/2014/main" id="{A267A971-EF4C-5B43-82D4-CFE9D8869F9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id="{712B7340-58A2-4549-BD54-7F8001F747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  <p:sp>
        <p:nvSpPr>
          <p:cNvPr id="53" name="CuadroTexto 52">
            <a:extLst>
              <a:ext uri="{FF2B5EF4-FFF2-40B4-BE49-F238E27FC236}">
                <a16:creationId xmlns:a16="http://schemas.microsoft.com/office/drawing/2014/main" id="{A86F2980-D040-5D45-A3ED-C166BC898F19}"/>
              </a:ext>
            </a:extLst>
          </p:cNvPr>
          <p:cNvSpPr txBox="1"/>
          <p:nvPr/>
        </p:nvSpPr>
        <p:spPr>
          <a:xfrm>
            <a:off x="20980877" y="12035999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LOGO</a:t>
            </a:r>
          </a:p>
        </p:txBody>
      </p:sp>
      <p:pic>
        <p:nvPicPr>
          <p:cNvPr id="2053" name="Immagine 3">
            <a:extLst>
              <a:ext uri="{FF2B5EF4-FFF2-40B4-BE49-F238E27FC236}">
                <a16:creationId xmlns:a16="http://schemas.microsoft.com/office/drawing/2014/main" id="{FD71BB74-7E60-8022-29D7-0B67E3D06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664" y="5891339"/>
            <a:ext cx="1662438" cy="84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5828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ED0A594-9B25-CE4C-A45A-3BC570C2D6A1}"/>
              </a:ext>
            </a:extLst>
          </p:cNvPr>
          <p:cNvSpPr/>
          <p:nvPr/>
        </p:nvSpPr>
        <p:spPr>
          <a:xfrm>
            <a:off x="1" y="0"/>
            <a:ext cx="36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EE1DE89-DEEC-834D-9AB5-595B23172018}"/>
              </a:ext>
            </a:extLst>
          </p:cNvPr>
          <p:cNvSpPr/>
          <p:nvPr/>
        </p:nvSpPr>
        <p:spPr>
          <a:xfrm>
            <a:off x="11843875" y="0"/>
            <a:ext cx="36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16 Imagen" descr="Diagonal.png">
            <a:extLst>
              <a:ext uri="{FF2B5EF4-FFF2-40B4-BE49-F238E27FC236}">
                <a16:creationId xmlns:a16="http://schemas.microsoft.com/office/drawing/2014/main" id="{7F19AEE6-938D-CE47-8C54-FCF5C952BB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4427" y="3719237"/>
            <a:ext cx="1563627" cy="3139446"/>
          </a:xfrm>
          <a:prstGeom prst="rect">
            <a:avLst/>
          </a:prstGeom>
        </p:spPr>
      </p:pic>
      <p:pic>
        <p:nvPicPr>
          <p:cNvPr id="11" name="Imagen 10" descr="Un tren en las vías pasando junto a una carretera&#10;&#10;Descripción generada automáticamente">
            <a:extLst>
              <a:ext uri="{FF2B5EF4-FFF2-40B4-BE49-F238E27FC236}">
                <a16:creationId xmlns:a16="http://schemas.microsoft.com/office/drawing/2014/main" id="{2F445A5C-4C0E-8546-8F97-DDEFE68896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F9A9A11E-D10D-F344-BA51-166EF683CAD5}"/>
              </a:ext>
            </a:extLst>
          </p:cNvPr>
          <p:cNvSpPr/>
          <p:nvPr/>
        </p:nvSpPr>
        <p:spPr>
          <a:xfrm rot="10800000">
            <a:off x="-1307806" y="1441596"/>
            <a:ext cx="8495413" cy="2264736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dondear rectángulo de esquina del mismo lado 25">
            <a:extLst>
              <a:ext uri="{FF2B5EF4-FFF2-40B4-BE49-F238E27FC236}">
                <a16:creationId xmlns:a16="http://schemas.microsoft.com/office/drawing/2014/main" id="{DCB5821C-29EF-124C-A6E8-C32F4780BFDA}"/>
              </a:ext>
            </a:extLst>
          </p:cNvPr>
          <p:cNvSpPr/>
          <p:nvPr/>
        </p:nvSpPr>
        <p:spPr>
          <a:xfrm rot="10800000">
            <a:off x="430616" y="1803103"/>
            <a:ext cx="11342283" cy="226473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006338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09B9D59-4A3B-694C-A96E-514003D58CA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100000" contrast="100000"/>
          </a:blip>
          <a:stretch>
            <a:fillRect/>
          </a:stretch>
        </p:blipFill>
        <p:spPr>
          <a:xfrm>
            <a:off x="786956" y="2225727"/>
            <a:ext cx="2317602" cy="328156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AA151354-A0A3-1C4F-A1AF-EE11CD7C3647}"/>
              </a:ext>
            </a:extLst>
          </p:cNvPr>
          <p:cNvSpPr txBox="1"/>
          <p:nvPr/>
        </p:nvSpPr>
        <p:spPr>
          <a:xfrm>
            <a:off x="928454" y="2651642"/>
            <a:ext cx="1037454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ITALO SAFETY CULTURE ASSESSMENT</a:t>
            </a:r>
          </a:p>
          <a:p>
            <a:pPr>
              <a:spcAft>
                <a:spcPts val="600"/>
              </a:spcAft>
            </a:pPr>
            <a:endParaRPr lang="es-ES" sz="2000" spc="300" dirty="0">
              <a:solidFill>
                <a:schemeClr val="bg1"/>
              </a:solidFill>
              <a:highlight>
                <a:srgbClr val="FFFF0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C944F48A-BA39-2541-8CB5-2B0AA61E4C21}"/>
              </a:ext>
            </a:extLst>
          </p:cNvPr>
          <p:cNvGrpSpPr/>
          <p:nvPr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38" name="Redondear rectángulo de esquina del mismo lado 37">
              <a:extLst>
                <a:ext uri="{FF2B5EF4-FFF2-40B4-BE49-F238E27FC236}">
                  <a16:creationId xmlns:a16="http://schemas.microsoft.com/office/drawing/2014/main" id="{87843604-5951-1443-978F-7593139D4FFF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9" name="Redondear rectángulo de esquina del mismo lado 38">
              <a:extLst>
                <a:ext uri="{FF2B5EF4-FFF2-40B4-BE49-F238E27FC236}">
                  <a16:creationId xmlns:a16="http://schemas.microsoft.com/office/drawing/2014/main" id="{1F28D0FC-5F99-1A46-AE10-AD1A16178647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CDE88CED-11FA-7243-9619-8C7AF6434ED1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50" name="Grupo 49">
                <a:extLst>
                  <a:ext uri="{FF2B5EF4-FFF2-40B4-BE49-F238E27FC236}">
                    <a16:creationId xmlns:a16="http://schemas.microsoft.com/office/drawing/2014/main" id="{3FEC8C1F-7F42-BC46-9863-FEA5B8513B33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2" name="Redondear rectángulo de esquina del mismo lado 51">
                  <a:extLst>
                    <a:ext uri="{FF2B5EF4-FFF2-40B4-BE49-F238E27FC236}">
                      <a16:creationId xmlns:a16="http://schemas.microsoft.com/office/drawing/2014/main" id="{CBF60C3A-6E70-3041-B7A4-EBD33491D351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3" name="Redondear rectángulo de esquina del mismo lado 52">
                  <a:extLst>
                    <a:ext uri="{FF2B5EF4-FFF2-40B4-BE49-F238E27FC236}">
                      <a16:creationId xmlns:a16="http://schemas.microsoft.com/office/drawing/2014/main" id="{93979BEB-E742-3C42-8730-01DF9CE5609F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1" name="Redondear rectángulo de esquina del mismo lado 50">
                <a:extLst>
                  <a:ext uri="{FF2B5EF4-FFF2-40B4-BE49-F238E27FC236}">
                    <a16:creationId xmlns:a16="http://schemas.microsoft.com/office/drawing/2014/main" id="{673A017F-3A9D-0541-8E91-BEBE5A89C4AF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43820561-2699-1249-B97B-43B011410C31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5B7316F7-1AC6-E14A-8EA1-E2D4468B2223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F31F3815-DED1-C24A-B4E0-C554A848A678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6DBC30E8-CBE8-1340-9C68-02F9B21AD3E1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F7F7790D-2968-6B41-8CDB-12A1668A4A38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44" name="object 10">
                <a:extLst>
                  <a:ext uri="{FF2B5EF4-FFF2-40B4-BE49-F238E27FC236}">
                    <a16:creationId xmlns:a16="http://schemas.microsoft.com/office/drawing/2014/main" id="{C4E781D9-77DE-2B4B-A1E4-32097EEFA2D4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">
                <a:extLst>
                  <a:ext uri="{FF2B5EF4-FFF2-40B4-BE49-F238E27FC236}">
                    <a16:creationId xmlns:a16="http://schemas.microsoft.com/office/drawing/2014/main" id="{72F6C029-E650-B44F-BB4F-41ABC5A558A9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6" name="Imagen 45">
                <a:extLst>
                  <a:ext uri="{FF2B5EF4-FFF2-40B4-BE49-F238E27FC236}">
                    <a16:creationId xmlns:a16="http://schemas.microsoft.com/office/drawing/2014/main" id="{3BBE3547-F80B-8844-B5C4-415AA79BED3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94AE92DF-DEA6-B24A-A912-B6F76F72E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  <p:sp>
        <p:nvSpPr>
          <p:cNvPr id="54" name="CuadroTexto 53">
            <a:extLst>
              <a:ext uri="{FF2B5EF4-FFF2-40B4-BE49-F238E27FC236}">
                <a16:creationId xmlns:a16="http://schemas.microsoft.com/office/drawing/2014/main" id="{887A29AD-7313-8447-B134-E94E5E49C430}"/>
              </a:ext>
            </a:extLst>
          </p:cNvPr>
          <p:cNvSpPr txBox="1"/>
          <p:nvPr/>
        </p:nvSpPr>
        <p:spPr>
          <a:xfrm>
            <a:off x="10561638" y="6083932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LOGO</a:t>
            </a:r>
          </a:p>
        </p:txBody>
      </p:sp>
      <p:pic>
        <p:nvPicPr>
          <p:cNvPr id="2" name="Immagine 3">
            <a:extLst>
              <a:ext uri="{FF2B5EF4-FFF2-40B4-BE49-F238E27FC236}">
                <a16:creationId xmlns:a16="http://schemas.microsoft.com/office/drawing/2014/main" id="{1407AAE7-A65E-D25D-F9C2-E4ED30266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664" y="5891339"/>
            <a:ext cx="1662438" cy="84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965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8">
            <a:extLst>
              <a:ext uri="{FF2B5EF4-FFF2-40B4-BE49-F238E27FC236}">
                <a16:creationId xmlns:a16="http://schemas.microsoft.com/office/drawing/2014/main" id="{2B7A41ED-4F47-5047-BA32-11A86EDB4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00" y="1452094"/>
            <a:ext cx="585705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" sz="1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CHAPTER 1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17BCF170-803F-9B45-9B3F-558A3BA77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00" y="1942987"/>
            <a:ext cx="5802091" cy="1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ITALO – ABOUT US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27AD57FB-00D0-E941-8120-60A9C3D5E7BE}"/>
              </a:ext>
            </a:extLst>
          </p:cNvPr>
          <p:cNvCxnSpPr>
            <a:cxnSpLocks/>
          </p:cNvCxnSpPr>
          <p:nvPr/>
        </p:nvCxnSpPr>
        <p:spPr>
          <a:xfrm>
            <a:off x="5943500" y="1750584"/>
            <a:ext cx="5871352" cy="0"/>
          </a:xfrm>
          <a:prstGeom prst="line">
            <a:avLst/>
          </a:prstGeom>
          <a:ln w="19050">
            <a:solidFill>
              <a:srgbClr val="E98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8">
            <a:extLst>
              <a:ext uri="{FF2B5EF4-FFF2-40B4-BE49-F238E27FC236}">
                <a16:creationId xmlns:a16="http://schemas.microsoft.com/office/drawing/2014/main" id="{A53563B0-C244-BE4B-9B8F-E36F3DDD4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00" y="2486542"/>
            <a:ext cx="585705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" sz="1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CHAPTER 2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32366B48-7076-9F47-A0F2-F9EC81EDBCA1}"/>
              </a:ext>
            </a:extLst>
          </p:cNvPr>
          <p:cNvCxnSpPr>
            <a:cxnSpLocks/>
          </p:cNvCxnSpPr>
          <p:nvPr/>
        </p:nvCxnSpPr>
        <p:spPr>
          <a:xfrm>
            <a:off x="5943500" y="2785032"/>
            <a:ext cx="5871352" cy="0"/>
          </a:xfrm>
          <a:prstGeom prst="line">
            <a:avLst/>
          </a:prstGeom>
          <a:ln w="19050">
            <a:solidFill>
              <a:srgbClr val="E98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4">
            <a:extLst>
              <a:ext uri="{FF2B5EF4-FFF2-40B4-BE49-F238E27FC236}">
                <a16:creationId xmlns:a16="http://schemas.microsoft.com/office/drawing/2014/main" id="{CEE22547-E055-F345-9D23-B792C8DC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INDEX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2DE73D9-72C7-1743-BECC-FB593D5C1F64}"/>
              </a:ext>
            </a:extLst>
          </p:cNvPr>
          <p:cNvSpPr txBox="1"/>
          <p:nvPr/>
        </p:nvSpPr>
        <p:spPr>
          <a:xfrm>
            <a:off x="10561638" y="6083932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LOGO</a:t>
            </a: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2552E1A4-8F50-3E4C-868D-C94437ED5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00" y="2970412"/>
            <a:ext cx="5802091" cy="1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ERA-SCS AND WSC SURVEYS</a:t>
            </a:r>
          </a:p>
        </p:txBody>
      </p:sp>
      <p:pic>
        <p:nvPicPr>
          <p:cNvPr id="2" name="Immagine 3">
            <a:extLst>
              <a:ext uri="{FF2B5EF4-FFF2-40B4-BE49-F238E27FC236}">
                <a16:creationId xmlns:a16="http://schemas.microsoft.com/office/drawing/2014/main" id="{1FDA24BC-DC24-B8DF-8B91-AC9423456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664" y="5891339"/>
            <a:ext cx="1662438" cy="84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8">
            <a:extLst>
              <a:ext uri="{FF2B5EF4-FFF2-40B4-BE49-F238E27FC236}">
                <a16:creationId xmlns:a16="http://schemas.microsoft.com/office/drawing/2014/main" id="{B9EF2F35-28FE-4423-CCA5-B6974833F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7352" y="3394500"/>
            <a:ext cx="585705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" sz="1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CHAPTER 3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9A6B09E4-D89F-8217-30AD-3DBB068A1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7352" y="3885393"/>
            <a:ext cx="5802091" cy="1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ACTIONS AFTER SURVEYS</a:t>
            </a:r>
          </a:p>
        </p:txBody>
      </p:sp>
      <p:cxnSp>
        <p:nvCxnSpPr>
          <p:cNvPr id="6" name="Conector recto 16">
            <a:extLst>
              <a:ext uri="{FF2B5EF4-FFF2-40B4-BE49-F238E27FC236}">
                <a16:creationId xmlns:a16="http://schemas.microsoft.com/office/drawing/2014/main" id="{B78305DA-F4E8-8D9C-A491-CBBE797531C1}"/>
              </a:ext>
            </a:extLst>
          </p:cNvPr>
          <p:cNvCxnSpPr>
            <a:cxnSpLocks/>
          </p:cNvCxnSpPr>
          <p:nvPr/>
        </p:nvCxnSpPr>
        <p:spPr>
          <a:xfrm>
            <a:off x="5957352" y="3692990"/>
            <a:ext cx="5871352" cy="0"/>
          </a:xfrm>
          <a:prstGeom prst="line">
            <a:avLst/>
          </a:prstGeom>
          <a:ln w="19050">
            <a:solidFill>
              <a:srgbClr val="E98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8">
            <a:extLst>
              <a:ext uri="{FF2B5EF4-FFF2-40B4-BE49-F238E27FC236}">
                <a16:creationId xmlns:a16="http://schemas.microsoft.com/office/drawing/2014/main" id="{EF77B00C-71C3-E08B-686F-5B27FEF7B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7352" y="4390154"/>
            <a:ext cx="585705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" sz="1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CHAPTER 4</a:t>
            </a:r>
          </a:p>
        </p:txBody>
      </p:sp>
      <p:cxnSp>
        <p:nvCxnSpPr>
          <p:cNvPr id="8" name="Conector recto 20">
            <a:extLst>
              <a:ext uri="{FF2B5EF4-FFF2-40B4-BE49-F238E27FC236}">
                <a16:creationId xmlns:a16="http://schemas.microsoft.com/office/drawing/2014/main" id="{7077F59A-38CA-AAE6-3529-61D5BD440DE0}"/>
              </a:ext>
            </a:extLst>
          </p:cNvPr>
          <p:cNvCxnSpPr>
            <a:cxnSpLocks/>
          </p:cNvCxnSpPr>
          <p:nvPr/>
        </p:nvCxnSpPr>
        <p:spPr>
          <a:xfrm>
            <a:off x="5957352" y="4688644"/>
            <a:ext cx="5871352" cy="0"/>
          </a:xfrm>
          <a:prstGeom prst="line">
            <a:avLst/>
          </a:prstGeom>
          <a:ln w="19050">
            <a:solidFill>
              <a:srgbClr val="E98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8">
            <a:extLst>
              <a:ext uri="{FF2B5EF4-FFF2-40B4-BE49-F238E27FC236}">
                <a16:creationId xmlns:a16="http://schemas.microsoft.com/office/drawing/2014/main" id="{A45635AE-4906-C812-18EA-E34433F5B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7352" y="4874024"/>
            <a:ext cx="5802091" cy="1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33649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8D7B61C7-BB58-6B41-AD7C-2F477A9DAC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F9A9A11E-D10D-F344-BA51-166EF683CAD5}"/>
              </a:ext>
            </a:extLst>
          </p:cNvPr>
          <p:cNvSpPr/>
          <p:nvPr/>
        </p:nvSpPr>
        <p:spPr>
          <a:xfrm rot="10800000">
            <a:off x="-1307806" y="1441596"/>
            <a:ext cx="8495413" cy="2264736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dondear rectángulo de esquina del mismo lado 25">
            <a:extLst>
              <a:ext uri="{FF2B5EF4-FFF2-40B4-BE49-F238E27FC236}">
                <a16:creationId xmlns:a16="http://schemas.microsoft.com/office/drawing/2014/main" id="{DCB5821C-29EF-124C-A6E8-C32F4780BFDA}"/>
              </a:ext>
            </a:extLst>
          </p:cNvPr>
          <p:cNvSpPr/>
          <p:nvPr/>
        </p:nvSpPr>
        <p:spPr>
          <a:xfrm rot="10800000">
            <a:off x="430616" y="1803103"/>
            <a:ext cx="11342283" cy="226473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E983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09B9D59-4A3B-694C-A96E-514003D58CA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lum bright="100000" contrast="100000"/>
          </a:blip>
          <a:stretch>
            <a:fillRect/>
          </a:stretch>
        </p:blipFill>
        <p:spPr>
          <a:xfrm>
            <a:off x="786956" y="2225727"/>
            <a:ext cx="2317602" cy="328156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AA151354-A0A3-1C4F-A1AF-EE11CD7C3647}"/>
              </a:ext>
            </a:extLst>
          </p:cNvPr>
          <p:cNvSpPr txBox="1"/>
          <p:nvPr/>
        </p:nvSpPr>
        <p:spPr>
          <a:xfrm>
            <a:off x="928454" y="2651642"/>
            <a:ext cx="1037454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CHAPTER 1</a:t>
            </a:r>
          </a:p>
          <a:p>
            <a:pPr>
              <a:spcAft>
                <a:spcPts val="600"/>
              </a:spcAft>
            </a:pPr>
            <a:r>
              <a:rPr lang="es-ES" sz="20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ITALO – ABOUT US</a:t>
            </a: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C944F48A-BA39-2541-8CB5-2B0AA61E4C21}"/>
              </a:ext>
            </a:extLst>
          </p:cNvPr>
          <p:cNvGrpSpPr/>
          <p:nvPr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38" name="Redondear rectángulo de esquina del mismo lado 37">
              <a:extLst>
                <a:ext uri="{FF2B5EF4-FFF2-40B4-BE49-F238E27FC236}">
                  <a16:creationId xmlns:a16="http://schemas.microsoft.com/office/drawing/2014/main" id="{87843604-5951-1443-978F-7593139D4FFF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9" name="Redondear rectángulo de esquina del mismo lado 38">
              <a:extLst>
                <a:ext uri="{FF2B5EF4-FFF2-40B4-BE49-F238E27FC236}">
                  <a16:creationId xmlns:a16="http://schemas.microsoft.com/office/drawing/2014/main" id="{1F28D0FC-5F99-1A46-AE10-AD1A16178647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CDE88CED-11FA-7243-9619-8C7AF6434ED1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50" name="Grupo 49">
                <a:extLst>
                  <a:ext uri="{FF2B5EF4-FFF2-40B4-BE49-F238E27FC236}">
                    <a16:creationId xmlns:a16="http://schemas.microsoft.com/office/drawing/2014/main" id="{3FEC8C1F-7F42-BC46-9863-FEA5B8513B33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2" name="Redondear rectángulo de esquina del mismo lado 51">
                  <a:extLst>
                    <a:ext uri="{FF2B5EF4-FFF2-40B4-BE49-F238E27FC236}">
                      <a16:creationId xmlns:a16="http://schemas.microsoft.com/office/drawing/2014/main" id="{CBF60C3A-6E70-3041-B7A4-EBD33491D351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3" name="Redondear rectángulo de esquina del mismo lado 52">
                  <a:extLst>
                    <a:ext uri="{FF2B5EF4-FFF2-40B4-BE49-F238E27FC236}">
                      <a16:creationId xmlns:a16="http://schemas.microsoft.com/office/drawing/2014/main" id="{93979BEB-E742-3C42-8730-01DF9CE5609F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1" name="Redondear rectángulo de esquina del mismo lado 50">
                <a:extLst>
                  <a:ext uri="{FF2B5EF4-FFF2-40B4-BE49-F238E27FC236}">
                    <a16:creationId xmlns:a16="http://schemas.microsoft.com/office/drawing/2014/main" id="{673A017F-3A9D-0541-8E91-BEBE5A89C4AF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43820561-2699-1249-B97B-43B011410C31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5B7316F7-1AC6-E14A-8EA1-E2D4468B2223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F31F3815-DED1-C24A-B4E0-C554A848A678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6DBC30E8-CBE8-1340-9C68-02F9B21AD3E1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F7F7790D-2968-6B41-8CDB-12A1668A4A38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44" name="object 10">
                <a:extLst>
                  <a:ext uri="{FF2B5EF4-FFF2-40B4-BE49-F238E27FC236}">
                    <a16:creationId xmlns:a16="http://schemas.microsoft.com/office/drawing/2014/main" id="{C4E781D9-77DE-2B4B-A1E4-32097EEFA2D4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">
                <a:extLst>
                  <a:ext uri="{FF2B5EF4-FFF2-40B4-BE49-F238E27FC236}">
                    <a16:creationId xmlns:a16="http://schemas.microsoft.com/office/drawing/2014/main" id="{72F6C029-E650-B44F-BB4F-41ABC5A558A9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6" name="Imagen 45">
                <a:extLst>
                  <a:ext uri="{FF2B5EF4-FFF2-40B4-BE49-F238E27FC236}">
                    <a16:creationId xmlns:a16="http://schemas.microsoft.com/office/drawing/2014/main" id="{3BBE3547-F80B-8844-B5C4-415AA79BED3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94AE92DF-DEA6-B24A-A912-B6F76F72E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  <p:sp>
        <p:nvSpPr>
          <p:cNvPr id="54" name="CuadroTexto 53">
            <a:extLst>
              <a:ext uri="{FF2B5EF4-FFF2-40B4-BE49-F238E27FC236}">
                <a16:creationId xmlns:a16="http://schemas.microsoft.com/office/drawing/2014/main" id="{887A29AD-7313-8447-B134-E94E5E49C430}"/>
              </a:ext>
            </a:extLst>
          </p:cNvPr>
          <p:cNvSpPr txBox="1"/>
          <p:nvPr/>
        </p:nvSpPr>
        <p:spPr>
          <a:xfrm>
            <a:off x="10561638" y="6083932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LOGO</a:t>
            </a:r>
          </a:p>
        </p:txBody>
      </p:sp>
      <p:pic>
        <p:nvPicPr>
          <p:cNvPr id="2" name="Immagine 3">
            <a:extLst>
              <a:ext uri="{FF2B5EF4-FFF2-40B4-BE49-F238E27FC236}">
                <a16:creationId xmlns:a16="http://schemas.microsoft.com/office/drawing/2014/main" id="{4B0217CC-16C4-66A2-DA50-5636ECF93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664" y="5891339"/>
            <a:ext cx="1662438" cy="84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846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B4A1E23-BC35-7942-85A1-A59CE2E71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288000" tIns="288000" rIns="288000" bIns="288000"/>
          <a:lstStyle/>
          <a:p>
            <a:r>
              <a:rPr lang="es-ES" dirty="0"/>
              <a:t>ITALO – Nuovo Trasporto Viaggiatori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B23B64C-874C-9D48-8373-F0FAE18C2C1B}"/>
              </a:ext>
            </a:extLst>
          </p:cNvPr>
          <p:cNvSpPr txBox="1"/>
          <p:nvPr/>
        </p:nvSpPr>
        <p:spPr>
          <a:xfrm>
            <a:off x="10561638" y="6083932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LOGO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B342995-128A-1AFC-B474-5D47731C8CDE}"/>
              </a:ext>
            </a:extLst>
          </p:cNvPr>
          <p:cNvSpPr txBox="1"/>
          <p:nvPr/>
        </p:nvSpPr>
        <p:spPr>
          <a:xfrm>
            <a:off x="1007387" y="4726161"/>
            <a:ext cx="1479130" cy="876210"/>
          </a:xfrm>
          <a:prstGeom prst="rect">
            <a:avLst/>
          </a:prstGeom>
          <a:solidFill>
            <a:srgbClr val="880622"/>
          </a:solidFill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Fleet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699EF2A-0A88-5E21-CF39-FDE94B4DF0A9}"/>
              </a:ext>
            </a:extLst>
          </p:cNvPr>
          <p:cNvSpPr txBox="1"/>
          <p:nvPr/>
        </p:nvSpPr>
        <p:spPr>
          <a:xfrm>
            <a:off x="1007387" y="1491881"/>
            <a:ext cx="1479130" cy="876210"/>
          </a:xfrm>
          <a:prstGeom prst="rect">
            <a:avLst/>
          </a:prstGeom>
          <a:solidFill>
            <a:srgbClr val="880622"/>
          </a:solidFill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Employees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2B3D770-3BAC-6D7A-7702-BCD3D6A1895D}"/>
              </a:ext>
            </a:extLst>
          </p:cNvPr>
          <p:cNvSpPr txBox="1"/>
          <p:nvPr/>
        </p:nvSpPr>
        <p:spPr>
          <a:xfrm>
            <a:off x="1007387" y="2568961"/>
            <a:ext cx="1479130" cy="876210"/>
          </a:xfrm>
          <a:prstGeom prst="rect">
            <a:avLst/>
          </a:prstGeom>
          <a:solidFill>
            <a:srgbClr val="880622"/>
          </a:solidFill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Network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CE956A0-9789-B6E6-C830-37D18E7B3D23}"/>
              </a:ext>
            </a:extLst>
          </p:cNvPr>
          <p:cNvSpPr txBox="1"/>
          <p:nvPr/>
        </p:nvSpPr>
        <p:spPr>
          <a:xfrm>
            <a:off x="1007387" y="3646041"/>
            <a:ext cx="1479130" cy="876210"/>
          </a:xfrm>
          <a:prstGeom prst="rect">
            <a:avLst/>
          </a:prstGeom>
          <a:solidFill>
            <a:srgbClr val="880622"/>
          </a:solidFill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Numbers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C9EEA49-C5FE-798A-B502-CBFA2EFAF481}"/>
              </a:ext>
            </a:extLst>
          </p:cNvPr>
          <p:cNvSpPr txBox="1"/>
          <p:nvPr/>
        </p:nvSpPr>
        <p:spPr>
          <a:xfrm>
            <a:off x="2624752" y="4724911"/>
            <a:ext cx="3783235" cy="87621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spcBef>
                <a:spcPts val="300"/>
              </a:spcBef>
              <a:buClr>
                <a:srgbClr val="880622"/>
              </a:buClr>
              <a:defRPr/>
            </a:pPr>
            <a:r>
              <a:rPr lang="it-IT" sz="12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51 High Speed </a:t>
            </a:r>
            <a:r>
              <a:rPr lang="it-IT" sz="12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trains</a:t>
            </a:r>
            <a:endParaRPr lang="it-IT" sz="1200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9388" lvl="1" indent="-179388">
              <a:spcBef>
                <a:spcPts val="300"/>
              </a:spcBef>
              <a:buClr>
                <a:srgbClr val="880622"/>
              </a:buClr>
              <a:buFont typeface="Arial" panose="020B0604020202020204" pitchFamily="34" charset="0"/>
              <a:buChar char="•"/>
              <a:defRPr/>
            </a:pPr>
            <a:r>
              <a:rPr lang="it-IT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 A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GV rolling stocks</a:t>
            </a:r>
            <a:endParaRPr lang="it-IT" sz="1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9388" lvl="1" indent="-179388">
              <a:spcBef>
                <a:spcPts val="300"/>
              </a:spcBef>
              <a:buClr>
                <a:srgbClr val="880622"/>
              </a:buClr>
              <a:buFont typeface="Arial" panose="020B0604020202020204" pitchFamily="34" charset="0"/>
              <a:buChar char="•"/>
              <a:defRPr/>
            </a:pPr>
            <a:r>
              <a:rPr lang="it-IT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26 EVO </a:t>
            </a:r>
            <a:r>
              <a:rPr lang="it-IT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trains</a:t>
            </a:r>
            <a:endParaRPr lang="it-IT" sz="1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B8AD32A6-B913-672B-F96D-592858DF2EEA}"/>
              </a:ext>
            </a:extLst>
          </p:cNvPr>
          <p:cNvSpPr txBox="1"/>
          <p:nvPr/>
        </p:nvSpPr>
        <p:spPr>
          <a:xfrm>
            <a:off x="2623945" y="1484784"/>
            <a:ext cx="3485870" cy="87621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spcBef>
                <a:spcPts val="300"/>
              </a:spcBef>
              <a:buClr>
                <a:srgbClr val="880622"/>
              </a:buClr>
              <a:defRPr/>
            </a:pPr>
            <a:r>
              <a:rPr lang="it-IT" sz="12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+1.350 employees (+1.100 </a:t>
            </a:r>
            <a:r>
              <a:rPr lang="it-IT" sz="12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operating</a:t>
            </a:r>
            <a:r>
              <a:rPr lang="it-IT" sz="12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staff) </a:t>
            </a:r>
          </a:p>
          <a:p>
            <a:pPr marL="179388" lvl="1" indent="-179388">
              <a:spcBef>
                <a:spcPts val="300"/>
              </a:spcBef>
              <a:buClr>
                <a:srgbClr val="880622"/>
              </a:buClr>
              <a:buFont typeface="Arial" panose="020B0604020202020204" pitchFamily="34" charset="0"/>
              <a:buChar char="•"/>
              <a:defRPr/>
            </a:pPr>
            <a:r>
              <a:rPr lang="it-IT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Average</a:t>
            </a:r>
            <a:r>
              <a:rPr lang="it-IT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age: 32 </a:t>
            </a:r>
            <a:r>
              <a:rPr lang="it-IT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years</a:t>
            </a:r>
            <a:r>
              <a:rPr lang="it-IT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old</a:t>
            </a:r>
            <a:endParaRPr lang="it-IT" sz="1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9388" lvl="1" indent="-179388">
              <a:spcBef>
                <a:spcPts val="300"/>
              </a:spcBef>
              <a:buClr>
                <a:srgbClr val="880622"/>
              </a:buClr>
              <a:buFont typeface="Arial" panose="020B0604020202020204" pitchFamily="34" charset="0"/>
              <a:buChar char="•"/>
              <a:defRPr/>
            </a:pPr>
            <a:r>
              <a:rPr lang="it-IT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95% </a:t>
            </a:r>
            <a:r>
              <a:rPr lang="it-IT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qualified</a:t>
            </a:r>
            <a:r>
              <a:rPr lang="it-IT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by Italo 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D4C722F-43DB-E8E1-0299-FD4FAF2C5212}"/>
              </a:ext>
            </a:extLst>
          </p:cNvPr>
          <p:cNvSpPr txBox="1"/>
          <p:nvPr/>
        </p:nvSpPr>
        <p:spPr>
          <a:xfrm>
            <a:off x="2623945" y="2568961"/>
            <a:ext cx="3485870" cy="87621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spcBef>
                <a:spcPts val="300"/>
              </a:spcBef>
              <a:buClr>
                <a:srgbClr val="880622"/>
              </a:buClr>
              <a:defRPr/>
            </a:pPr>
            <a:r>
              <a:rPr lang="it-IT" sz="12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116 </a:t>
            </a:r>
            <a:r>
              <a:rPr lang="it-IT" sz="12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daily</a:t>
            </a:r>
            <a:r>
              <a:rPr lang="it-IT" sz="12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services</a:t>
            </a:r>
          </a:p>
          <a:p>
            <a:pPr marL="179388" lvl="1" indent="-179388">
              <a:spcBef>
                <a:spcPts val="300"/>
              </a:spcBef>
              <a:buClr>
                <a:srgbClr val="880622"/>
              </a:buClr>
              <a:buFont typeface="Arial" panose="020B0604020202020204" pitchFamily="34" charset="0"/>
              <a:buChar char="•"/>
              <a:defRPr/>
            </a:pPr>
            <a:r>
              <a:rPr lang="it-IT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49 cities &amp; 56 stations</a:t>
            </a:r>
          </a:p>
          <a:p>
            <a:pPr marL="179388" lvl="1" indent="-179388">
              <a:spcBef>
                <a:spcPts val="300"/>
              </a:spcBef>
              <a:buClr>
                <a:srgbClr val="880622"/>
              </a:buClr>
              <a:buFont typeface="Arial" panose="020B0604020202020204" pitchFamily="34" charset="0"/>
              <a:buChar char="•"/>
              <a:defRPr/>
            </a:pPr>
            <a:r>
              <a:rPr lang="it-IT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+29 mln </a:t>
            </a:r>
            <a:r>
              <a:rPr lang="it-IT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trains</a:t>
            </a:r>
            <a:r>
              <a:rPr lang="it-IT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*km/</a:t>
            </a:r>
            <a:r>
              <a:rPr lang="it-IT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year</a:t>
            </a:r>
            <a:r>
              <a:rPr lang="it-IT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scheduled</a:t>
            </a:r>
            <a:endParaRPr lang="it-IT" sz="1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81F92C8F-B6E4-AA1F-5E3C-5B6A30A875BE}"/>
              </a:ext>
            </a:extLst>
          </p:cNvPr>
          <p:cNvSpPr txBox="1"/>
          <p:nvPr/>
        </p:nvSpPr>
        <p:spPr>
          <a:xfrm>
            <a:off x="2633391" y="3635662"/>
            <a:ext cx="3485870" cy="87621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spcBef>
                <a:spcPts val="300"/>
              </a:spcBef>
              <a:buClr>
                <a:srgbClr val="880622"/>
              </a:buClr>
              <a:defRPr/>
            </a:pPr>
            <a:r>
              <a:rPr lang="it-IT" sz="12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+20 </a:t>
            </a:r>
            <a:r>
              <a:rPr lang="it-IT" sz="12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million</a:t>
            </a:r>
            <a:r>
              <a:rPr lang="it-IT" sz="12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passengers</a:t>
            </a:r>
            <a:r>
              <a:rPr lang="it-IT" sz="12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2019</a:t>
            </a:r>
          </a:p>
          <a:p>
            <a:pPr marL="179388" lvl="1" indent="-179388">
              <a:spcBef>
                <a:spcPts val="300"/>
              </a:spcBef>
              <a:buClr>
                <a:srgbClr val="880622"/>
              </a:buClr>
              <a:buFont typeface="Arial" panose="020B0604020202020204" pitchFamily="34" charset="0"/>
              <a:buChar char="•"/>
              <a:defRPr/>
            </a:pPr>
            <a:r>
              <a:rPr lang="it-IT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~39% market share</a:t>
            </a:r>
          </a:p>
          <a:p>
            <a:pPr marL="179388" lvl="1" indent="-179388">
              <a:spcBef>
                <a:spcPts val="300"/>
              </a:spcBef>
              <a:buClr>
                <a:srgbClr val="880622"/>
              </a:buClr>
              <a:buFont typeface="Arial" panose="020B0604020202020204" pitchFamily="34" charset="0"/>
              <a:buChar char="•"/>
              <a:defRPr/>
            </a:pPr>
            <a:r>
              <a:rPr lang="it-IT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70% </a:t>
            </a:r>
            <a:r>
              <a:rPr lang="it-IT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average</a:t>
            </a:r>
            <a:r>
              <a:rPr lang="it-IT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load </a:t>
            </a:r>
            <a:r>
              <a:rPr lang="it-IT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factor</a:t>
            </a:r>
            <a:endParaRPr lang="it-IT" sz="1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8561680C-2909-55D7-1FF8-818C3EF81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190" y="1090396"/>
            <a:ext cx="3888432" cy="4643036"/>
          </a:xfrm>
          <a:prstGeom prst="rect">
            <a:avLst/>
          </a:prstGeom>
        </p:spPr>
      </p:pic>
      <p:sp>
        <p:nvSpPr>
          <p:cNvPr id="27" name="Subtitle 51">
            <a:extLst>
              <a:ext uri="{FF2B5EF4-FFF2-40B4-BE49-F238E27FC236}">
                <a16:creationId xmlns:a16="http://schemas.microsoft.com/office/drawing/2014/main" id="{32558C1B-138A-F905-C345-5F6EBDD499AB}"/>
              </a:ext>
            </a:extLst>
          </p:cNvPr>
          <p:cNvSpPr txBox="1">
            <a:spLocks/>
          </p:cNvSpPr>
          <p:nvPr/>
        </p:nvSpPr>
        <p:spPr bwMode="gray">
          <a:xfrm>
            <a:off x="386226" y="859162"/>
            <a:ext cx="11560845" cy="262637"/>
          </a:xfrm>
          <a:prstGeom prst="rect">
            <a:avLst/>
          </a:prstGeom>
          <a:solidFill>
            <a:srgbClr val="880622"/>
          </a:solidFill>
          <a:ln w="6350">
            <a:solidFill>
              <a:srgbClr val="880622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596"/>
              </a:spcBef>
              <a:buFont typeface="Arial" pitchFamily="34" charset="0"/>
              <a:buNone/>
              <a:defRPr lang="en-US" altLang="ja-JP" sz="1200" b="1" kern="1200" noProof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605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0400" indent="-226800" algn="l" defTabSz="914400" rtl="0" eaLnBrk="1" latinLnBrk="0" hangingPunct="1">
              <a:lnSpc>
                <a:spcPct val="95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37600" algn="l" defTabSz="914400" rtl="0" eaLnBrk="1" latinLnBrk="0" hangingPunct="1">
              <a:lnSpc>
                <a:spcPct val="95000"/>
              </a:lnSpc>
              <a:spcBef>
                <a:spcPts val="0"/>
              </a:spcBef>
              <a:buClr>
                <a:schemeClr val="accent1"/>
              </a:buClr>
              <a:buFont typeface="Calibri" panose="020F050202020403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5600" indent="-237600" algn="l" defTabSz="914400" rtl="0" eaLnBrk="1" latinLnBrk="0" hangingPunct="1">
              <a:lnSpc>
                <a:spcPct val="95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1596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altLang="ja-JP" sz="11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First, private high-speed operator in EU, Italo took benefit of the liberalisation of the Italian passengers rail services to raise rail transport quality standards</a:t>
            </a:r>
          </a:p>
        </p:txBody>
      </p:sp>
      <p:pic>
        <p:nvPicPr>
          <p:cNvPr id="2" name="Immagine 3">
            <a:extLst>
              <a:ext uri="{FF2B5EF4-FFF2-40B4-BE49-F238E27FC236}">
                <a16:creationId xmlns:a16="http://schemas.microsoft.com/office/drawing/2014/main" id="{8E9388AD-0E16-DBEB-50D8-C764D8BE8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664" y="5891339"/>
            <a:ext cx="1662438" cy="84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99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Un tren pasando por unos rieles&#10;&#10;Descripción generada automáticamente">
            <a:extLst>
              <a:ext uri="{FF2B5EF4-FFF2-40B4-BE49-F238E27FC236}">
                <a16:creationId xmlns:a16="http://schemas.microsoft.com/office/drawing/2014/main" id="{B6E861E4-E3B1-E14C-89FE-4177F1B0A1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00" y="0"/>
            <a:ext cx="12233507" cy="6248400"/>
          </a:xfrm>
          <a:prstGeom prst="rect">
            <a:avLst/>
          </a:prstGeom>
        </p:spPr>
      </p:pic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F9A9A11E-D10D-F344-BA51-166EF683CAD5}"/>
              </a:ext>
            </a:extLst>
          </p:cNvPr>
          <p:cNvSpPr/>
          <p:nvPr/>
        </p:nvSpPr>
        <p:spPr>
          <a:xfrm rot="10800000">
            <a:off x="-1307806" y="1441596"/>
            <a:ext cx="8495413" cy="2264736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dondear rectángulo de esquina del mismo lado 25">
            <a:extLst>
              <a:ext uri="{FF2B5EF4-FFF2-40B4-BE49-F238E27FC236}">
                <a16:creationId xmlns:a16="http://schemas.microsoft.com/office/drawing/2014/main" id="{DCB5821C-29EF-124C-A6E8-C32F4780BFDA}"/>
              </a:ext>
            </a:extLst>
          </p:cNvPr>
          <p:cNvSpPr/>
          <p:nvPr/>
        </p:nvSpPr>
        <p:spPr>
          <a:xfrm rot="10800000">
            <a:off x="430616" y="1803103"/>
            <a:ext cx="11342283" cy="226473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E983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09B9D59-4A3B-694C-A96E-514003D58CA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lum bright="100000" contrast="100000"/>
          </a:blip>
          <a:stretch>
            <a:fillRect/>
          </a:stretch>
        </p:blipFill>
        <p:spPr>
          <a:xfrm>
            <a:off x="786956" y="2225727"/>
            <a:ext cx="2317602" cy="328156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AA151354-A0A3-1C4F-A1AF-EE11CD7C3647}"/>
              </a:ext>
            </a:extLst>
          </p:cNvPr>
          <p:cNvSpPr txBox="1"/>
          <p:nvPr/>
        </p:nvSpPr>
        <p:spPr>
          <a:xfrm>
            <a:off x="928454" y="2651642"/>
            <a:ext cx="1037454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CHAPTER 2</a:t>
            </a:r>
          </a:p>
          <a:p>
            <a:pPr>
              <a:spcAft>
                <a:spcPts val="600"/>
              </a:spcAft>
            </a:pPr>
            <a:r>
              <a:rPr lang="es-ES" sz="20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ERA-SCS AND WSC SURVEYS</a:t>
            </a: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C944F48A-BA39-2541-8CB5-2B0AA61E4C21}"/>
              </a:ext>
            </a:extLst>
          </p:cNvPr>
          <p:cNvGrpSpPr/>
          <p:nvPr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38" name="Redondear rectángulo de esquina del mismo lado 37">
              <a:extLst>
                <a:ext uri="{FF2B5EF4-FFF2-40B4-BE49-F238E27FC236}">
                  <a16:creationId xmlns:a16="http://schemas.microsoft.com/office/drawing/2014/main" id="{87843604-5951-1443-978F-7593139D4FFF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9" name="Redondear rectángulo de esquina del mismo lado 38">
              <a:extLst>
                <a:ext uri="{FF2B5EF4-FFF2-40B4-BE49-F238E27FC236}">
                  <a16:creationId xmlns:a16="http://schemas.microsoft.com/office/drawing/2014/main" id="{1F28D0FC-5F99-1A46-AE10-AD1A16178647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CDE88CED-11FA-7243-9619-8C7AF6434ED1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50" name="Grupo 49">
                <a:extLst>
                  <a:ext uri="{FF2B5EF4-FFF2-40B4-BE49-F238E27FC236}">
                    <a16:creationId xmlns:a16="http://schemas.microsoft.com/office/drawing/2014/main" id="{3FEC8C1F-7F42-BC46-9863-FEA5B8513B33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2" name="Redondear rectángulo de esquina del mismo lado 51">
                  <a:extLst>
                    <a:ext uri="{FF2B5EF4-FFF2-40B4-BE49-F238E27FC236}">
                      <a16:creationId xmlns:a16="http://schemas.microsoft.com/office/drawing/2014/main" id="{CBF60C3A-6E70-3041-B7A4-EBD33491D351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3" name="Redondear rectángulo de esquina del mismo lado 52">
                  <a:extLst>
                    <a:ext uri="{FF2B5EF4-FFF2-40B4-BE49-F238E27FC236}">
                      <a16:creationId xmlns:a16="http://schemas.microsoft.com/office/drawing/2014/main" id="{93979BEB-E742-3C42-8730-01DF9CE5609F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1" name="Redondear rectángulo de esquina del mismo lado 50">
                <a:extLst>
                  <a:ext uri="{FF2B5EF4-FFF2-40B4-BE49-F238E27FC236}">
                    <a16:creationId xmlns:a16="http://schemas.microsoft.com/office/drawing/2014/main" id="{673A017F-3A9D-0541-8E91-BEBE5A89C4AF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43820561-2699-1249-B97B-43B011410C31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5B7316F7-1AC6-E14A-8EA1-E2D4468B2223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F31F3815-DED1-C24A-B4E0-C554A848A678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6DBC30E8-CBE8-1340-9C68-02F9B21AD3E1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F7F7790D-2968-6B41-8CDB-12A1668A4A38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44" name="object 10">
                <a:extLst>
                  <a:ext uri="{FF2B5EF4-FFF2-40B4-BE49-F238E27FC236}">
                    <a16:creationId xmlns:a16="http://schemas.microsoft.com/office/drawing/2014/main" id="{C4E781D9-77DE-2B4B-A1E4-32097EEFA2D4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">
                <a:extLst>
                  <a:ext uri="{FF2B5EF4-FFF2-40B4-BE49-F238E27FC236}">
                    <a16:creationId xmlns:a16="http://schemas.microsoft.com/office/drawing/2014/main" id="{72F6C029-E650-B44F-BB4F-41ABC5A558A9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6" name="Imagen 45">
                <a:extLst>
                  <a:ext uri="{FF2B5EF4-FFF2-40B4-BE49-F238E27FC236}">
                    <a16:creationId xmlns:a16="http://schemas.microsoft.com/office/drawing/2014/main" id="{3BBE3547-F80B-8844-B5C4-415AA79BED3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94AE92DF-DEA6-B24A-A912-B6F76F72E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  <p:sp>
        <p:nvSpPr>
          <p:cNvPr id="54" name="CuadroTexto 53">
            <a:extLst>
              <a:ext uri="{FF2B5EF4-FFF2-40B4-BE49-F238E27FC236}">
                <a16:creationId xmlns:a16="http://schemas.microsoft.com/office/drawing/2014/main" id="{887A29AD-7313-8447-B134-E94E5E49C430}"/>
              </a:ext>
            </a:extLst>
          </p:cNvPr>
          <p:cNvSpPr txBox="1"/>
          <p:nvPr/>
        </p:nvSpPr>
        <p:spPr>
          <a:xfrm>
            <a:off x="10561638" y="6083932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LOGO</a:t>
            </a:r>
          </a:p>
        </p:txBody>
      </p:sp>
      <p:pic>
        <p:nvPicPr>
          <p:cNvPr id="2" name="Immagine 3">
            <a:extLst>
              <a:ext uri="{FF2B5EF4-FFF2-40B4-BE49-F238E27FC236}">
                <a16:creationId xmlns:a16="http://schemas.microsoft.com/office/drawing/2014/main" id="{C9277600-0D2F-AEA5-C35E-8A332181B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664" y="5891339"/>
            <a:ext cx="1662438" cy="84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1996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ad angolo ripiegato 22">
            <a:extLst>
              <a:ext uri="{FF2B5EF4-FFF2-40B4-BE49-F238E27FC236}">
                <a16:creationId xmlns:a16="http://schemas.microsoft.com/office/drawing/2014/main" id="{25E06EDE-1018-AD4A-E213-65E6F97FC30B}"/>
              </a:ext>
            </a:extLst>
          </p:cNvPr>
          <p:cNvSpPr/>
          <p:nvPr/>
        </p:nvSpPr>
        <p:spPr>
          <a:xfrm>
            <a:off x="8950845" y="1365669"/>
            <a:ext cx="2333040" cy="1327778"/>
          </a:xfrm>
          <a:prstGeom prst="foldedCorner">
            <a:avLst/>
          </a:prstGeom>
          <a:solidFill>
            <a:srgbClr val="E98300">
              <a:alpha val="74000"/>
            </a:srgb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B23B64C-874C-9D48-8373-F0FAE18C2C1B}"/>
              </a:ext>
            </a:extLst>
          </p:cNvPr>
          <p:cNvSpPr txBox="1"/>
          <p:nvPr/>
        </p:nvSpPr>
        <p:spPr>
          <a:xfrm>
            <a:off x="10561638" y="6083932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LOGO</a:t>
            </a:r>
          </a:p>
        </p:txBody>
      </p:sp>
      <p:sp>
        <p:nvSpPr>
          <p:cNvPr id="12" name="Redondear rectángulo de esquina del mismo lado 11">
            <a:extLst>
              <a:ext uri="{FF2B5EF4-FFF2-40B4-BE49-F238E27FC236}">
                <a16:creationId xmlns:a16="http://schemas.microsoft.com/office/drawing/2014/main" id="{DF364843-445B-7446-80ED-6D8C441BDC0F}"/>
              </a:ext>
            </a:extLst>
          </p:cNvPr>
          <p:cNvSpPr/>
          <p:nvPr/>
        </p:nvSpPr>
        <p:spPr>
          <a:xfrm rot="10800000">
            <a:off x="7835395" y="3421768"/>
            <a:ext cx="4006393" cy="99602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E983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BCA8ED74-7A21-7C8B-CE97-4E585BF6D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42901"/>
            <a:ext cx="11522075" cy="457199"/>
          </a:xfrm>
        </p:spPr>
        <p:txBody>
          <a:bodyPr>
            <a:normAutofit fontScale="90000"/>
          </a:bodyPr>
          <a:lstStyle/>
          <a:p>
            <a:r>
              <a:rPr lang="es-ES" sz="2200" dirty="0"/>
              <a:t>EUROPEAN RAIL SAFETY CLIMATE SURVEY (ERA-SCS)</a:t>
            </a:r>
            <a:endParaRPr lang="es-ES" dirty="0"/>
          </a:p>
        </p:txBody>
      </p:sp>
      <p:sp>
        <p:nvSpPr>
          <p:cNvPr id="14" name="Fumetto: rettangolo con angoli arrotondati 13">
            <a:extLst>
              <a:ext uri="{FF2B5EF4-FFF2-40B4-BE49-F238E27FC236}">
                <a16:creationId xmlns:a16="http://schemas.microsoft.com/office/drawing/2014/main" id="{F7191D55-4ABE-38BA-E9FF-AEA87F03146B}"/>
              </a:ext>
            </a:extLst>
          </p:cNvPr>
          <p:cNvSpPr/>
          <p:nvPr/>
        </p:nvSpPr>
        <p:spPr>
          <a:xfrm>
            <a:off x="8950845" y="3517283"/>
            <a:ext cx="2447404" cy="370218"/>
          </a:xfrm>
          <a:prstGeom prst="wedgeRoundRectCallout">
            <a:avLst>
              <a:gd name="adj1" fmla="val -54795"/>
              <a:gd name="adj2" fmla="val 36758"/>
              <a:gd name="adj3" fmla="val 16667"/>
            </a:avLst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805</a:t>
            </a:r>
            <a:r>
              <a:rPr lang="it-IT" sz="1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RESPONDENTS</a:t>
            </a:r>
            <a:r>
              <a:rPr lang="it-IT" sz="1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FB391816-102D-D3CE-8D46-E4CA6A860D60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8019263" y="3517283"/>
            <a:ext cx="823129" cy="823129"/>
          </a:xfrm>
          <a:prstGeom prst="rect">
            <a:avLst/>
          </a:prstGeom>
        </p:spPr>
      </p:pic>
      <p:sp>
        <p:nvSpPr>
          <p:cNvPr id="16" name="Fumetto: rettangolo con angoli arrotondati 15">
            <a:extLst>
              <a:ext uri="{FF2B5EF4-FFF2-40B4-BE49-F238E27FC236}">
                <a16:creationId xmlns:a16="http://schemas.microsoft.com/office/drawing/2014/main" id="{09935692-8218-E315-3314-0CEAF6273352}"/>
              </a:ext>
            </a:extLst>
          </p:cNvPr>
          <p:cNvSpPr/>
          <p:nvPr/>
        </p:nvSpPr>
        <p:spPr>
          <a:xfrm>
            <a:off x="8950845" y="3963013"/>
            <a:ext cx="2447404" cy="370218"/>
          </a:xfrm>
          <a:prstGeom prst="wedgeRoundRectCallout">
            <a:avLst>
              <a:gd name="adj1" fmla="val -57069"/>
              <a:gd name="adj2" fmla="val 2395"/>
              <a:gd name="adj3" fmla="val 16667"/>
            </a:avLst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59%</a:t>
            </a:r>
            <a:r>
              <a:rPr lang="it-IT" sz="1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WORKFORCE</a:t>
            </a:r>
            <a:r>
              <a:rPr lang="it-IT" sz="1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052A81F9-343A-D8CC-E454-FE81F1C6B675}"/>
              </a:ext>
            </a:extLst>
          </p:cNvPr>
          <p:cNvSpPr/>
          <p:nvPr/>
        </p:nvSpPr>
        <p:spPr>
          <a:xfrm>
            <a:off x="595731" y="889440"/>
            <a:ext cx="6376006" cy="315809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STRENGHTS</a:t>
            </a:r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Ability to identify risks </a:t>
            </a:r>
            <a:r>
              <a:rPr lang="it-IT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proactively</a:t>
            </a:r>
            <a:r>
              <a:rPr lang="it-IT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Understanding of the complexity of the railway context</a:t>
            </a:r>
            <a:r>
              <a:rPr lang="it-IT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Monitoring of Safety indicators</a:t>
            </a:r>
            <a:r>
              <a:rPr lang="it-IT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Ability to </a:t>
            </a:r>
            <a:r>
              <a:rPr lang="it-IT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 from worker feedback </a:t>
            </a:r>
            <a:r>
              <a:rPr lang="it-IT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Safety audits;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Attention to </a:t>
            </a:r>
            <a:r>
              <a:rPr lang="it-IT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 levels of Safety </a:t>
            </a:r>
            <a:r>
              <a:rPr lang="it-IT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compared to the business;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Distribution of roles, tasks, responsibilities, procedures and rules 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line with Safety vision 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policies</a:t>
            </a:r>
            <a:r>
              <a:rPr lang="it-IT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Effective communication of Safety rules and procedures</a:t>
            </a:r>
            <a:r>
              <a:rPr lang="it-IT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AB525300-C439-AA2D-3E9F-4A8400AC1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110" y="1734180"/>
            <a:ext cx="944962" cy="951058"/>
          </a:xfrm>
          <a:prstGeom prst="rect">
            <a:avLst/>
          </a:prstGeom>
        </p:spPr>
      </p:pic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72BCD283-3E7E-34ED-03C6-02426E32FA1C}"/>
              </a:ext>
            </a:extLst>
          </p:cNvPr>
          <p:cNvSpPr/>
          <p:nvPr/>
        </p:nvSpPr>
        <p:spPr>
          <a:xfrm>
            <a:off x="661799" y="4229536"/>
            <a:ext cx="6243870" cy="1263179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IMPROVEMENT POINTS: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Teamwork</a:t>
            </a:r>
            <a:r>
              <a:rPr lang="it-IT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collaboration</a:t>
            </a:r>
            <a:r>
              <a:rPr lang="it-IT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information exchange;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Development of 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management actions 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geared towards achieving Safety targets</a:t>
            </a:r>
            <a:r>
              <a:rPr lang="it-IT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36881473-90E2-2145-D130-BA503743C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5189" y="5955069"/>
            <a:ext cx="1408298" cy="719390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3510C7F6-0C09-0628-5683-DAAC4B0C0E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4301" y="4372303"/>
            <a:ext cx="944962" cy="944962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2FBEBD4-8AE7-D34E-E9DF-F7C8EB7FD856}"/>
              </a:ext>
            </a:extLst>
          </p:cNvPr>
          <p:cNvSpPr txBox="1"/>
          <p:nvPr/>
        </p:nvSpPr>
        <p:spPr>
          <a:xfrm>
            <a:off x="9087439" y="1734180"/>
            <a:ext cx="2055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Survey Results</a:t>
            </a:r>
          </a:p>
        </p:txBody>
      </p:sp>
    </p:spTree>
    <p:extLst>
      <p:ext uri="{BB962C8B-B14F-4D97-AF65-F5344CB8AC3E}">
        <p14:creationId xmlns:p14="http://schemas.microsoft.com/office/powerpoint/2010/main" val="1253041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1B23B64C-874C-9D48-8373-F0FAE18C2C1B}"/>
              </a:ext>
            </a:extLst>
          </p:cNvPr>
          <p:cNvSpPr txBox="1"/>
          <p:nvPr/>
        </p:nvSpPr>
        <p:spPr>
          <a:xfrm>
            <a:off x="10561638" y="6083932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LOGO</a:t>
            </a:r>
          </a:p>
        </p:txBody>
      </p:sp>
      <p:sp>
        <p:nvSpPr>
          <p:cNvPr id="12" name="Redondear rectángulo de esquina del mismo lado 11">
            <a:extLst>
              <a:ext uri="{FF2B5EF4-FFF2-40B4-BE49-F238E27FC236}">
                <a16:creationId xmlns:a16="http://schemas.microsoft.com/office/drawing/2014/main" id="{DF364843-445B-7446-80ED-6D8C441BDC0F}"/>
              </a:ext>
            </a:extLst>
          </p:cNvPr>
          <p:cNvSpPr/>
          <p:nvPr/>
        </p:nvSpPr>
        <p:spPr>
          <a:xfrm rot="10800000">
            <a:off x="7955122" y="3423832"/>
            <a:ext cx="3774500" cy="205074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E983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BCA8ED74-7A21-7C8B-CE97-4E585BF6D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412" y="278587"/>
            <a:ext cx="11522075" cy="457199"/>
          </a:xfrm>
        </p:spPr>
        <p:txBody>
          <a:bodyPr>
            <a:normAutofit fontScale="90000"/>
          </a:bodyPr>
          <a:lstStyle/>
          <a:p>
            <a:r>
              <a:rPr lang="es-ES" sz="2200" dirty="0"/>
              <a:t>WORK- RELATED STRESS ASSESSMENT</a:t>
            </a:r>
            <a:endParaRPr lang="es-ES" dirty="0"/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052A81F9-343A-D8CC-E454-FE81F1C6B675}"/>
              </a:ext>
            </a:extLst>
          </p:cNvPr>
          <p:cNvSpPr/>
          <p:nvPr/>
        </p:nvSpPr>
        <p:spPr>
          <a:xfrm>
            <a:off x="705945" y="975167"/>
            <a:ext cx="6252605" cy="2218822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RISK FACTORS: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Conflict in the relationship between managers and workers on the management of daily operations;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Overlapping of new commercial services with safety procedures;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Perception of high workload and to be understaffed;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Low participation in corporate decisions;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changes not clear.</a:t>
            </a:r>
            <a:endParaRPr lang="it-IT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72BCD283-3E7E-34ED-03C6-02426E32FA1C}"/>
              </a:ext>
            </a:extLst>
          </p:cNvPr>
          <p:cNvSpPr/>
          <p:nvPr/>
        </p:nvSpPr>
        <p:spPr>
          <a:xfrm>
            <a:off x="705945" y="3429000"/>
            <a:ext cx="6252605" cy="2050742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PROTECTIVE FACTORS: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Awareness of their role and sense of belonging to Italo;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Importance of their work, responsibility;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 and solidarity among colleagues;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Absence of vexatious or violent dynamics;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Hope for change in the future;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 at work as value.</a:t>
            </a:r>
            <a:endParaRPr lang="es-ES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36881473-90E2-2145-D130-BA503743C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5189" y="5955069"/>
            <a:ext cx="1408298" cy="71939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3B6CDE8-293A-113E-1CF8-D7B93094DDB2}"/>
              </a:ext>
            </a:extLst>
          </p:cNvPr>
          <p:cNvSpPr txBox="1"/>
          <p:nvPr/>
        </p:nvSpPr>
        <p:spPr>
          <a:xfrm>
            <a:off x="8457813" y="2642659"/>
            <a:ext cx="2769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FOCUS GROUP (FG)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2D3589F-DAD6-BA2A-C5A6-C9CD83A8A85E}"/>
              </a:ext>
            </a:extLst>
          </p:cNvPr>
          <p:cNvSpPr txBox="1"/>
          <p:nvPr/>
        </p:nvSpPr>
        <p:spPr>
          <a:xfrm>
            <a:off x="8457813" y="3879843"/>
            <a:ext cx="28408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 TOP MANAGER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FG TO THE MIDDLE MANAGER 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23 FG TO A SAMPLE OF WORKERS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0C14ADF-961C-FB18-4D75-D05748D32C93}"/>
              </a:ext>
            </a:extLst>
          </p:cNvPr>
          <p:cNvSpPr txBox="1"/>
          <p:nvPr/>
        </p:nvSpPr>
        <p:spPr>
          <a:xfrm>
            <a:off x="8514513" y="3483071"/>
            <a:ext cx="2769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200</a:t>
            </a:r>
            <a:r>
              <a:rPr lang="it-IT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ITALO’S EMPLOYEES:</a:t>
            </a:r>
            <a:r>
              <a:rPr lang="it-IT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0BD69E09-13AB-298B-8189-341000BFC8E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4398" y="1137048"/>
            <a:ext cx="2841330" cy="1515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3065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72446A8976D6446BFE3893CF8F2D7F3" ma:contentTypeVersion="13" ma:contentTypeDescription="Crear nuevo documento." ma:contentTypeScope="" ma:versionID="1d22e9d593327c1f64148ee529172d12">
  <xsd:schema xmlns:xsd="http://www.w3.org/2001/XMLSchema" xmlns:xs="http://www.w3.org/2001/XMLSchema" xmlns:p="http://schemas.microsoft.com/office/2006/metadata/properties" xmlns:ns2="816b7941-46f7-4e51-bc00-e766c5829c4c" xmlns:ns3="f690fe1c-d010-406e-80cc-90103b9435ab" targetNamespace="http://schemas.microsoft.com/office/2006/metadata/properties" ma:root="true" ma:fieldsID="b744ae096e01f50114265aeddc2818b9" ns2:_="" ns3:_="">
    <xsd:import namespace="816b7941-46f7-4e51-bc00-e766c5829c4c"/>
    <xsd:import namespace="f690fe1c-d010-406e-80cc-90103b9435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6b7941-46f7-4e51-bc00-e766c5829c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90fe1c-d010-406e-80cc-90103b9435a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AB6BB8-30B6-4819-95F3-B6442DE39AF1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f690fe1c-d010-406e-80cc-90103b9435ab"/>
    <ds:schemaRef ds:uri="http://purl.org/dc/terms/"/>
    <ds:schemaRef ds:uri="http://schemas.microsoft.com/office/infopath/2007/PartnerControls"/>
    <ds:schemaRef ds:uri="816b7941-46f7-4e51-bc00-e766c5829c4c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7D2AD6B-1FDB-4057-9B24-AF2B3C9669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CF8D0B-F13E-4E61-882E-8CBD862106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6b7941-46f7-4e51-bc00-e766c5829c4c"/>
    <ds:schemaRef ds:uri="f690fe1c-d010-406e-80cc-90103b9435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682</Words>
  <Application>Microsoft Office PowerPoint</Application>
  <PresentationFormat>Widescreen</PresentationFormat>
  <Paragraphs>147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Courier New</vt:lpstr>
      <vt:lpstr>Open Sans</vt:lpstr>
      <vt:lpstr>Wingdings</vt:lpstr>
      <vt:lpstr>Tema de Office</vt:lpstr>
      <vt:lpstr>PowerPoint Presentation</vt:lpstr>
      <vt:lpstr>PowerPoint Presentation</vt:lpstr>
      <vt:lpstr>PowerPoint Presentation</vt:lpstr>
      <vt:lpstr>INDEX</vt:lpstr>
      <vt:lpstr>PowerPoint Presentation</vt:lpstr>
      <vt:lpstr>ITALO – Nuovo Trasporto Viaggiatori</vt:lpstr>
      <vt:lpstr>PowerPoint Presentation</vt:lpstr>
      <vt:lpstr>EUROPEAN RAIL SAFETY CLIMATE SURVEY (ERA-SCS)</vt:lpstr>
      <vt:lpstr>WORK- RELATED STRESS ASSESSMENT</vt:lpstr>
      <vt:lpstr>PowerPoint Presentation</vt:lpstr>
      <vt:lpstr>COMMUNICATION OF THE RESULTS AND ACTIONS</vt:lpstr>
      <vt:lpstr>PowerPoint Presentation</vt:lpstr>
      <vt:lpstr>MANAGERIAL GYM</vt:lpstr>
      <vt:lpstr>PowerPoint Presentation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 .Cristina Sanz Regueiro</dc:creator>
  <cp:lastModifiedBy>Ann Mills</cp:lastModifiedBy>
  <cp:revision>260</cp:revision>
  <dcterms:created xsi:type="dcterms:W3CDTF">2019-03-07T07:56:29Z</dcterms:created>
  <dcterms:modified xsi:type="dcterms:W3CDTF">2023-02-21T15:31:11Z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0x010100D72446A8976D6446BFE3893CF8F2D7F3</vt:lpwstr>
  </property>
  <property fmtid="{D5CDD505-2E9C-101B-9397-08002B2CF9AE}" pid="3" name="Order">
    <vt:r8>7497600</vt:r8>
  </property>
  <property fmtid="{D5CDD505-2E9C-101B-9397-08002B2CF9AE}" pid="4" name="AuthorIds_UIVersion_31744">
    <vt:lpwstr>4</vt:lpwstr>
  </property>
  <property fmtid="{D5CDD505-2E9C-101B-9397-08002B2CF9AE}" pid="5" name="ComplianceAssetId">
    <vt:lpwstr/>
  </property>
</Properties>
</file>