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10" r:id="rId5"/>
    <p:sldId id="310" r:id="rId6"/>
    <p:sldId id="412" r:id="rId7"/>
    <p:sldId id="371" r:id="rId8"/>
    <p:sldId id="414" r:id="rId9"/>
    <p:sldId id="370" r:id="rId10"/>
    <p:sldId id="424" r:id="rId11"/>
    <p:sldId id="421" r:id="rId12"/>
    <p:sldId id="430" r:id="rId13"/>
    <p:sldId id="420" r:id="rId14"/>
    <p:sldId id="431" r:id="rId15"/>
    <p:sldId id="415" r:id="rId16"/>
    <p:sldId id="428" r:id="rId17"/>
    <p:sldId id="429" r:id="rId18"/>
    <p:sldId id="432" r:id="rId19"/>
    <p:sldId id="422" r:id="rId20"/>
    <p:sldId id="433" r:id="rId21"/>
    <p:sldId id="423" r:id="rId22"/>
    <p:sldId id="434" r:id="rId23"/>
    <p:sldId id="294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E26"/>
    <a:srgbClr val="EFFAFA"/>
    <a:srgbClr val="006338"/>
    <a:srgbClr val="E98300"/>
    <a:srgbClr val="EDF8F8"/>
    <a:srgbClr val="007111"/>
    <a:srgbClr val="FFFFFF"/>
    <a:srgbClr val="00303E"/>
    <a:srgbClr val="007788"/>
    <a:srgbClr val="009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37060-7F5B-4101-978A-9CD38F0DAF4E}" v="29" dt="2022-10-04T16:26:32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/>
    <p:restoredTop sz="93741" autoAdjust="0"/>
  </p:normalViewPr>
  <p:slideViewPr>
    <p:cSldViewPr snapToGrid="0">
      <p:cViewPr varScale="1">
        <p:scale>
          <a:sx n="67" d="100"/>
          <a:sy n="67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B763E8-FC97-0C46-9E82-6C5B771914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C5051D-7649-E844-96E5-8C2DF29BC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D264B1-7171-034C-A91F-A0F91827B5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0EF2-ECF1-784C-953E-7A84E2D9CB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59157D-EFE0-2948-9DC9-99EF199C5F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222E-33A0-7449-BA90-863A1B660FD0}" type="datetimeFigureOut">
              <a:rPr lang="es-ES" smtClean="0"/>
              <a:t>21/02/2023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03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66193-5D08-4945-968E-CBBA49C431A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1BD6-652B-6E4F-9797-CF80B2FBAB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3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47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https://youtu.be/1YeT5YFSUfA</a:t>
            </a:r>
          </a:p>
          <a:p>
            <a:endParaRPr lang="en-GB" dirty="0"/>
          </a:p>
          <a:p>
            <a:r>
              <a:rPr lang="en-GB" dirty="0"/>
              <a:t>https://youtu.be/0HQhVBIlD80</a:t>
            </a:r>
          </a:p>
          <a:p>
            <a:endParaRPr lang="en-GB" dirty="0"/>
          </a:p>
          <a:p>
            <a:r>
              <a:rPr lang="en-GB" dirty="0"/>
              <a:t>https://youtu.be/xX3v4WsLt5U</a:t>
            </a:r>
          </a:p>
          <a:p>
            <a:endParaRPr lang="en-GB" dirty="0"/>
          </a:p>
          <a:p>
            <a:r>
              <a:rPr lang="en-GB" dirty="0"/>
              <a:t>https://youtu.be/aJMwONdUl9s</a:t>
            </a:r>
          </a:p>
          <a:p>
            <a:endParaRPr lang="en-GB" dirty="0"/>
          </a:p>
          <a:p>
            <a:r>
              <a:rPr lang="en-GB" dirty="0"/>
              <a:t>https://youtu.be/of6iRq1sx3w?t=59</a:t>
            </a:r>
          </a:p>
          <a:p>
            <a:endParaRPr lang="en-GB" dirty="0"/>
          </a:p>
          <a:p>
            <a:r>
              <a:rPr lang="en-GB" dirty="0"/>
              <a:t>https://youtu.be/ue6Na6ZOhwc?t=95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96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https://youtu.be/1YeT5YFSUfA</a:t>
            </a:r>
          </a:p>
          <a:p>
            <a:endParaRPr lang="en-GB" dirty="0"/>
          </a:p>
          <a:p>
            <a:r>
              <a:rPr lang="en-GB" dirty="0"/>
              <a:t>https://youtu.be/0HQhVBIlD80</a:t>
            </a:r>
          </a:p>
          <a:p>
            <a:endParaRPr lang="en-GB" dirty="0"/>
          </a:p>
          <a:p>
            <a:r>
              <a:rPr lang="en-GB" dirty="0"/>
              <a:t>https://youtu.be/xX3v4WsLt5U</a:t>
            </a:r>
          </a:p>
          <a:p>
            <a:endParaRPr lang="en-GB" dirty="0"/>
          </a:p>
          <a:p>
            <a:r>
              <a:rPr lang="en-GB" dirty="0"/>
              <a:t>https://youtu.be/aJMwONdUl9s</a:t>
            </a:r>
          </a:p>
          <a:p>
            <a:endParaRPr lang="en-GB" dirty="0"/>
          </a:p>
          <a:p>
            <a:r>
              <a:rPr lang="en-GB" dirty="0"/>
              <a:t>https://youtu.be/of6iRq1sx3w?t=59</a:t>
            </a:r>
          </a:p>
          <a:p>
            <a:endParaRPr lang="en-GB" dirty="0"/>
          </a:p>
          <a:p>
            <a:r>
              <a:rPr lang="en-GB" dirty="0"/>
              <a:t>https://youtu.be/ue6Na6ZOhwc?t=95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01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47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Ev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1A69C75-405E-3D49-AB50-636B11E2E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sp>
        <p:nvSpPr>
          <p:cNvPr id="35" name="Redondear rectángulo de esquina del mismo lado 34">
            <a:extLst>
              <a:ext uri="{FF2B5EF4-FFF2-40B4-BE49-F238E27FC236}">
                <a16:creationId xmlns:a16="http://schemas.microsoft.com/office/drawing/2014/main" id="{EB822455-2059-844B-98A4-F7069DB1C6AB}"/>
              </a:ext>
            </a:extLst>
          </p:cNvPr>
          <p:cNvSpPr/>
          <p:nvPr userDrawn="1"/>
        </p:nvSpPr>
        <p:spPr>
          <a:xfrm rot="5400000">
            <a:off x="5303521" y="571501"/>
            <a:ext cx="982980" cy="115900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7A02D192-654A-A345-9A82-2A3515A21AA0}"/>
              </a:ext>
            </a:extLst>
          </p:cNvPr>
          <p:cNvGrpSpPr/>
          <p:nvPr/>
        </p:nvGrpSpPr>
        <p:grpSpPr>
          <a:xfrm>
            <a:off x="-180756" y="5692140"/>
            <a:ext cx="2760771" cy="994412"/>
            <a:chOff x="-719479" y="5854835"/>
            <a:chExt cx="3429730" cy="994412"/>
          </a:xfrm>
        </p:grpSpPr>
        <p:sp>
          <p:nvSpPr>
            <p:cNvPr id="46" name="Redondear rectángulo de esquina del mismo lado 45">
              <a:extLst>
                <a:ext uri="{FF2B5EF4-FFF2-40B4-BE49-F238E27FC236}">
                  <a16:creationId xmlns:a16="http://schemas.microsoft.com/office/drawing/2014/main" id="{E3B5DF85-22EA-B744-83B5-C7B35A5F89B9}"/>
                </a:ext>
              </a:extLst>
            </p:cNvPr>
            <p:cNvSpPr/>
            <p:nvPr/>
          </p:nvSpPr>
          <p:spPr>
            <a:xfrm rot="5400000">
              <a:off x="646771" y="4785767"/>
              <a:ext cx="697230" cy="342973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Redondear rectángulo de esquina del mismo lado 46">
              <a:extLst>
                <a:ext uri="{FF2B5EF4-FFF2-40B4-BE49-F238E27FC236}">
                  <a16:creationId xmlns:a16="http://schemas.microsoft.com/office/drawing/2014/main" id="{A821B80E-06B1-E349-91DE-4EAB6404F929}"/>
                </a:ext>
              </a:extLst>
            </p:cNvPr>
            <p:cNvSpPr/>
            <p:nvPr/>
          </p:nvSpPr>
          <p:spPr>
            <a:xfrm rot="5400000">
              <a:off x="440003" y="4774608"/>
              <a:ext cx="885261" cy="304571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21B54D3-1E79-6548-8595-07B42446AFC5}"/>
              </a:ext>
            </a:extLst>
          </p:cNvPr>
          <p:cNvGrpSpPr/>
          <p:nvPr userDrawn="1"/>
        </p:nvGrpSpPr>
        <p:grpSpPr>
          <a:xfrm>
            <a:off x="5475768" y="6061995"/>
            <a:ext cx="5567012" cy="593214"/>
            <a:chOff x="8109092" y="6069635"/>
            <a:chExt cx="4148253" cy="442033"/>
          </a:xfrm>
        </p:grpSpPr>
        <p:sp>
          <p:nvSpPr>
            <p:cNvPr id="55" name="object 10">
              <a:extLst>
                <a:ext uri="{FF2B5EF4-FFF2-40B4-BE49-F238E27FC236}">
                  <a16:creationId xmlns:a16="http://schemas.microsoft.com/office/drawing/2014/main" id="{980C8000-717D-1C40-90F7-0AD2B08F7826}"/>
                </a:ext>
              </a:extLst>
            </p:cNvPr>
            <p:cNvSpPr/>
            <p:nvPr userDrawn="1"/>
          </p:nvSpPr>
          <p:spPr>
            <a:xfrm>
              <a:off x="8109092" y="6069635"/>
              <a:ext cx="728438" cy="44203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628B0BF2-0437-BE45-BA4F-0FFC4F708D87}"/>
                </a:ext>
              </a:extLst>
            </p:cNvPr>
            <p:cNvSpPr/>
            <p:nvPr userDrawn="1"/>
          </p:nvSpPr>
          <p:spPr>
            <a:xfrm>
              <a:off x="9374431" y="6186099"/>
              <a:ext cx="1600382" cy="223887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BE75787F-E73B-DB4E-BD84-36CB9E8FB8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3852" y="6177263"/>
              <a:ext cx="873493" cy="268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8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60D3BAC-0921-674A-AC5B-D607C1191030}"/>
              </a:ext>
            </a:extLst>
          </p:cNvPr>
          <p:cNvSpPr/>
          <p:nvPr userDrawn="1"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26" name="Imagen 25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B65DFD50-D27E-534A-95F7-D511CC61E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7CE2873F-7F95-8140-9EAA-69B2B8B56EAF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5" name="Redondear rectángulo de esquina del mismo lado 34">
              <a:extLst>
                <a:ext uri="{FF2B5EF4-FFF2-40B4-BE49-F238E27FC236}">
                  <a16:creationId xmlns:a16="http://schemas.microsoft.com/office/drawing/2014/main" id="{119C50F7-E4F0-2B49-8E10-3326311A8B40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Redondear rectángulo de esquina del mismo lado 35">
              <a:extLst>
                <a:ext uri="{FF2B5EF4-FFF2-40B4-BE49-F238E27FC236}">
                  <a16:creationId xmlns:a16="http://schemas.microsoft.com/office/drawing/2014/main" id="{0B77056D-76D7-1F49-8AA4-4CB955DF1BAA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0608A9B1-4C71-0443-B6C4-A538427CDE0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E5C036B9-DDFE-714B-8EC6-28976F936B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5" name="Redondear rectángulo de esquina del mismo lado 54">
                  <a:extLst>
                    <a:ext uri="{FF2B5EF4-FFF2-40B4-BE49-F238E27FC236}">
                      <a16:creationId xmlns:a16="http://schemas.microsoft.com/office/drawing/2014/main" id="{05F86DE8-28B4-E542-AE41-AC154140BB20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6" name="Redondear rectángulo de esquina del mismo lado 55">
                  <a:extLst>
                    <a:ext uri="{FF2B5EF4-FFF2-40B4-BE49-F238E27FC236}">
                      <a16:creationId xmlns:a16="http://schemas.microsoft.com/office/drawing/2014/main" id="{AF722B8B-E396-9148-BA78-79994632207C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4" name="Redondear rectángulo de esquina del mismo lado 53">
                <a:extLst>
                  <a:ext uri="{FF2B5EF4-FFF2-40B4-BE49-F238E27FC236}">
                    <a16:creationId xmlns:a16="http://schemas.microsoft.com/office/drawing/2014/main" id="{8FFF6926-0BB0-8B4A-8DC0-62F3C6964E01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1DB695D6-65B5-A04F-96C5-2701D751FCBD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9EFFD84B-1153-3E4C-A454-58E34D41A44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ACA9F628-8FAB-0744-8090-94AA7C02BB4F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AC23730B-0B4A-AB44-BA6C-F29B7DD121BF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C58C2C89-0327-0D4A-AB96-F2082321A19D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7" name="object 10">
                <a:extLst>
                  <a:ext uri="{FF2B5EF4-FFF2-40B4-BE49-F238E27FC236}">
                    <a16:creationId xmlns:a16="http://schemas.microsoft.com/office/drawing/2014/main" id="{5C86515A-1813-3C42-808D-0A57C834EF6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">
                <a:extLst>
                  <a:ext uri="{FF2B5EF4-FFF2-40B4-BE49-F238E27FC236}">
                    <a16:creationId xmlns:a16="http://schemas.microsoft.com/office/drawing/2014/main" id="{5DDAD963-1EA5-ED40-819D-4AFD4C49B497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25D78E7D-4D18-2342-B665-2ED3A35B30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FAA270E7-ECC2-664B-AB5F-B9B3A0051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1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dex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94859456-01C9-1B48-BA0F-DCF4544B8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614" y="-228600"/>
            <a:ext cx="11760771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9AB4219F-EE26-9046-856A-685222FE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5886"/>
            <a:ext cx="11522075" cy="464214"/>
          </a:xfrm>
        </p:spPr>
        <p:txBody>
          <a:bodyPr lIns="288000" tIns="288000" rIns="288000" bIns="288000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9453719-DE8A-9F4D-B57E-51591C5125B9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4" name="Redondear rectángulo de esquina del mismo lado 23">
              <a:extLst>
                <a:ext uri="{FF2B5EF4-FFF2-40B4-BE49-F238E27FC236}">
                  <a16:creationId xmlns:a16="http://schemas.microsoft.com/office/drawing/2014/main" id="{5C5AB72D-44B8-4B4C-9DE8-863D2AD7C051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BD0AC41A-0392-0E4D-ADBF-0CBB7194C411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125A388E-3BD8-314A-AC71-18BED7E0B88F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9D42B86B-005E-6545-920A-475CF573E4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7" name="Redondear rectángulo de esquina del mismo lado 56">
                  <a:extLst>
                    <a:ext uri="{FF2B5EF4-FFF2-40B4-BE49-F238E27FC236}">
                      <a16:creationId xmlns:a16="http://schemas.microsoft.com/office/drawing/2014/main" id="{B37ABD45-2EC3-354E-8572-8D9D14EA382A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8F32E81D-9C4A-BC49-B996-5E7C77ACA2C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6" name="Redondear rectángulo de esquina del mismo lado 55">
                <a:extLst>
                  <a:ext uri="{FF2B5EF4-FFF2-40B4-BE49-F238E27FC236}">
                    <a16:creationId xmlns:a16="http://schemas.microsoft.com/office/drawing/2014/main" id="{DED4D8AD-2787-764E-B3A8-A40F6A102BFA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E46E52C-5A76-E746-8132-6EB5D850BFEC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E510DC35-E850-2B42-9EBD-37C452D21888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7269D429-4AE8-2A42-8408-288BA29F71A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63936D1B-CAC9-7745-ACD5-8980ADFC6C95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FD4353C0-C48B-BD49-ABA6-412B39AB7D63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id="{2C53147C-48E8-E64D-B5C9-5FB6FC8E6D88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">
                <a:extLst>
                  <a:ext uri="{FF2B5EF4-FFF2-40B4-BE49-F238E27FC236}">
                    <a16:creationId xmlns:a16="http://schemas.microsoft.com/office/drawing/2014/main" id="{FEA4398F-8F77-B04D-897A-A05D9641BF68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4C03E87E-16F4-534C-9878-176AD3673D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46707617-10F5-E047-BF57-E7DDEDEA8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1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_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2CBBBA-09E0-8840-A76F-E912E5DDFBF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9" name="Redondear rectángulo de esquina del mismo lado 28">
              <a:extLst>
                <a:ext uri="{FF2B5EF4-FFF2-40B4-BE49-F238E27FC236}">
                  <a16:creationId xmlns:a16="http://schemas.microsoft.com/office/drawing/2014/main" id="{27467E64-9A20-2B44-B22F-C4D66DCC846D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Redondear rectángulo de esquina del mismo lado 22">
              <a:extLst>
                <a:ext uri="{FF2B5EF4-FFF2-40B4-BE49-F238E27FC236}">
                  <a16:creationId xmlns:a16="http://schemas.microsoft.com/office/drawing/2014/main" id="{2E326D4D-DC4E-2A42-AB56-B3C0D55613D8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DB0AABD1-E8B8-EC40-A81E-B1920203912B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0DBD872C-177B-D945-99F3-014AE22A6D7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44" name="Redondear rectángulo de esquina del mismo lado 43">
                  <a:extLst>
                    <a:ext uri="{FF2B5EF4-FFF2-40B4-BE49-F238E27FC236}">
                      <a16:creationId xmlns:a16="http://schemas.microsoft.com/office/drawing/2014/main" id="{8B2C33F9-CBD1-E24B-93A4-C718CFABCB68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5" name="Redondear rectángulo de esquina del mismo lado 44">
                  <a:extLst>
                    <a:ext uri="{FF2B5EF4-FFF2-40B4-BE49-F238E27FC236}">
                      <a16:creationId xmlns:a16="http://schemas.microsoft.com/office/drawing/2014/main" id="{1AF70714-8BF8-7647-8667-86CB6D9D5F33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43" name="Redondear rectángulo de esquina del mismo lado 42">
                <a:extLst>
                  <a:ext uri="{FF2B5EF4-FFF2-40B4-BE49-F238E27FC236}">
                    <a16:creationId xmlns:a16="http://schemas.microsoft.com/office/drawing/2014/main" id="{C6CC7CB3-BDC0-7746-B9FD-CF7C112105EC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92D04893-3B26-BA4F-B28C-70E117B29774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687CDAFB-4461-1842-BA0C-B1918B1CE346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4D5913F8-F507-8B47-8984-6CBCAFC04E86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B276B82-0B15-7B4D-B07D-1AD68CB4BFD4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302A3859-9F19-B946-9897-84144494EC8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36" name="object 10">
                <a:extLst>
                  <a:ext uri="{FF2B5EF4-FFF2-40B4-BE49-F238E27FC236}">
                    <a16:creationId xmlns:a16="http://schemas.microsoft.com/office/drawing/2014/main" id="{3881F4FE-99E3-514C-8E33-3BBAE171B507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4">
                <a:extLst>
                  <a:ext uri="{FF2B5EF4-FFF2-40B4-BE49-F238E27FC236}">
                    <a16:creationId xmlns:a16="http://schemas.microsoft.com/office/drawing/2014/main" id="{F2B91247-DB7F-1645-B972-CC524B7F429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Imagen 37">
                <a:extLst>
                  <a:ext uri="{FF2B5EF4-FFF2-40B4-BE49-F238E27FC236}">
                    <a16:creationId xmlns:a16="http://schemas.microsoft.com/office/drawing/2014/main" id="{AF76DCA8-93CE-5247-8A6A-4F5E199819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2B83B11B-860D-B34C-BD80-01FF47A5D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3494B9D4-F93F-734C-8899-A878EC077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>
            <a:noAutofit/>
          </a:bodyPr>
          <a:lstStyle>
            <a:lvl1pPr>
              <a:defRPr sz="2000" b="1" spc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82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orient="horz" pos="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_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864670B-8BD9-BD4C-8ED0-242779E6D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 anchor="ctr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A396C4C-82E6-D449-9C9D-07BDE1EF0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031875"/>
            <a:ext cx="5365750" cy="4376738"/>
          </a:xfrm>
        </p:spPr>
        <p:txBody>
          <a:bodyPr lIns="288000" tIns="288000" rIns="288000" bIns="28800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ü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C2965C6E-F779-9D49-ABEE-639E5C2BF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031875"/>
            <a:ext cx="5400675" cy="4376738"/>
          </a:xfrm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E0CBCE4-1D28-9149-BF0F-AD2AE0B99A3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A036D2D3-D46B-3C44-BBE9-373F3C623C0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Redondear rectángulo de esquina del mismo lado 25">
              <a:extLst>
                <a:ext uri="{FF2B5EF4-FFF2-40B4-BE49-F238E27FC236}">
                  <a16:creationId xmlns:a16="http://schemas.microsoft.com/office/drawing/2014/main" id="{A7A4CE8B-7CA6-CB4E-848F-4F9A0D7B71B0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22328851-14B5-494C-BBBA-8C5E32B3400C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6" name="Grupo 55">
                <a:extLst>
                  <a:ext uri="{FF2B5EF4-FFF2-40B4-BE49-F238E27FC236}">
                    <a16:creationId xmlns:a16="http://schemas.microsoft.com/office/drawing/2014/main" id="{48E1845A-1503-FC4D-824F-F4A240C0D53E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BF923527-C7F3-5547-9DAA-FB28B6ECF877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9" name="Redondear rectángulo de esquina del mismo lado 58">
                  <a:extLst>
                    <a:ext uri="{FF2B5EF4-FFF2-40B4-BE49-F238E27FC236}">
                      <a16:creationId xmlns:a16="http://schemas.microsoft.com/office/drawing/2014/main" id="{30E31FA8-5A91-8C42-99FD-733A784CC7A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7" name="Redondear rectángulo de esquina del mismo lado 56">
                <a:extLst>
                  <a:ext uri="{FF2B5EF4-FFF2-40B4-BE49-F238E27FC236}">
                    <a16:creationId xmlns:a16="http://schemas.microsoft.com/office/drawing/2014/main" id="{F0D301B4-203E-FC44-9BCC-CEFC4593BF70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AFE216CA-A38B-A945-BA64-98700E452C79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485FFD5B-1972-EC4B-9C01-BCAF42AD6CDC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E817CA49-3469-2B41-9455-EB4CE277A44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F6B2DB53-3B04-5048-BAD6-7674250B0C86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28895CB3-E5D0-7240-9844-8BD96DF8CCD7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50" name="object 10">
                <a:extLst>
                  <a:ext uri="{FF2B5EF4-FFF2-40B4-BE49-F238E27FC236}">
                    <a16:creationId xmlns:a16="http://schemas.microsoft.com/office/drawing/2014/main" id="{83295FF1-4E54-0040-A0FA-7D7C9D9CD40B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">
                <a:extLst>
                  <a:ext uri="{FF2B5EF4-FFF2-40B4-BE49-F238E27FC236}">
                    <a16:creationId xmlns:a16="http://schemas.microsoft.com/office/drawing/2014/main" id="{04D421FE-F6BF-4242-8442-2DE5E58E3AD5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2" name="Imagen 51">
                <a:extLst>
                  <a:ext uri="{FF2B5EF4-FFF2-40B4-BE49-F238E27FC236}">
                    <a16:creationId xmlns:a16="http://schemas.microsoft.com/office/drawing/2014/main" id="{C5FBB82A-FC71-5641-B8D7-1F019AC52F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3ECA7067-4911-FD41-AA33-DC7472DC5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5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pos="4067" userDrawn="1">
          <p15:clr>
            <a:srgbClr val="FBAE40"/>
          </p15:clr>
        </p15:guide>
        <p15:guide id="7" pos="359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losur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uente en el campo&#10;&#10;Descripción generada automáticamente">
            <a:extLst>
              <a:ext uri="{FF2B5EF4-FFF2-40B4-BE49-F238E27FC236}">
                <a16:creationId xmlns:a16="http://schemas.microsoft.com/office/drawing/2014/main" id="{56D810B9-689F-C348-9E81-AFFB4AD40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D56A3A7-030A-D54D-A000-683C68B5A4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3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0364065-A66A-764A-B949-CFFA1835A46F}"/>
              </a:ext>
            </a:extLst>
          </p:cNvPr>
          <p:cNvSpPr/>
          <p:nvPr userDrawn="1"/>
        </p:nvSpPr>
        <p:spPr>
          <a:xfrm>
            <a:off x="4793497" y="4360752"/>
            <a:ext cx="2605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www.irsc2022.com</a:t>
            </a:r>
          </a:p>
        </p:txBody>
      </p:sp>
      <p:pic>
        <p:nvPicPr>
          <p:cNvPr id="35" name="Imagen 3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42F56FF-9808-984F-B35D-6391D4F5A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581377"/>
            <a:ext cx="2997200" cy="2313014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008142FF-8A95-8746-B2F2-338ECEF1395A}"/>
              </a:ext>
            </a:extLst>
          </p:cNvPr>
          <p:cNvGrpSpPr/>
          <p:nvPr userDrawn="1"/>
        </p:nvGrpSpPr>
        <p:grpSpPr>
          <a:xfrm>
            <a:off x="1968262" y="5501736"/>
            <a:ext cx="8255476" cy="801656"/>
            <a:chOff x="2217595" y="5661224"/>
            <a:chExt cx="8255476" cy="801656"/>
          </a:xfrm>
        </p:grpSpPr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EF72A299-5A90-CF48-8A04-906EF8E779F0}"/>
                </a:ext>
              </a:extLst>
            </p:cNvPr>
            <p:cNvSpPr/>
            <p:nvPr userDrawn="1"/>
          </p:nvSpPr>
          <p:spPr>
            <a:xfrm>
              <a:off x="2217595" y="5661224"/>
              <a:ext cx="1321072" cy="801656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44E1254D-0942-AC48-A187-075C758D927E}"/>
                </a:ext>
              </a:extLst>
            </p:cNvPr>
            <p:cNvSpPr/>
            <p:nvPr userDrawn="1"/>
          </p:nvSpPr>
          <p:spPr>
            <a:xfrm>
              <a:off x="4762598" y="5859036"/>
              <a:ext cx="2902402" cy="406032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0131CA2E-B8DB-8B4F-9F52-949909381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931" y="5818873"/>
              <a:ext cx="1584140" cy="486358"/>
            </a:xfrm>
            <a:prstGeom prst="rect">
              <a:avLst/>
            </a:prstGeom>
          </p:spPr>
        </p:pic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B163762-FC22-7742-87DE-D18F27BE29F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7000"/>
            <a:ext cx="0" cy="2489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2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CFAD21-F685-7848-989B-01C2663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74E67B-0B64-3646-BFA5-CE2C928E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F8E60-4E27-A944-8B9E-C1B76BA3A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1661FE2-8BF4-E84F-8A7E-4F8FA9C0986D}" type="datetimeFigureOut">
              <a:rPr lang="es-ES" smtClean="0"/>
              <a:pPr/>
              <a:t>21/02/2023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2E3E2-F5EA-7242-9507-2CD383086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961A5-99B4-394B-8505-0BDFD8762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017D71-58BB-7B4E-9D8A-B0A0F4D4A22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0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  <p:sldLayoutId id="2147483689" r:id="rId3"/>
    <p:sldLayoutId id="2147483687" r:id="rId4"/>
    <p:sldLayoutId id="2147483690" r:id="rId5"/>
    <p:sldLayoutId id="2147483691" r:id="rId6"/>
    <p:sldLayoutId id="214748367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1.emf"/><Relationship Id="rId7" Type="http://schemas.openxmlformats.org/officeDocument/2006/relationships/image" Target="../media/image10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1.emf"/><Relationship Id="rId7" Type="http://schemas.openxmlformats.org/officeDocument/2006/relationships/image" Target="../media/image10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1.emf"/><Relationship Id="rId7" Type="http://schemas.openxmlformats.org/officeDocument/2006/relationships/image" Target="../media/image10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0.jp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emf"/><Relationship Id="rId9" Type="http://schemas.openxmlformats.org/officeDocument/2006/relationships/image" Target="../media/image1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2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emf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emf"/><Relationship Id="rId7" Type="http://schemas.openxmlformats.org/officeDocument/2006/relationships/image" Target="../media/image10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9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31.jpeg"/><Relationship Id="rId3" Type="http://schemas.openxmlformats.org/officeDocument/2006/relationships/video" Target="https://www.youtube.com/embed/of6iRq1sx3w?start=59&amp;feature=oembed" TargetMode="Externa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30.jpeg"/><Relationship Id="rId2" Type="http://schemas.openxmlformats.org/officeDocument/2006/relationships/video" Target="https://www.youtube.com/embed/xX3v4WsLt5U?feature=oembed" TargetMode="External"/><Relationship Id="rId1" Type="http://schemas.openxmlformats.org/officeDocument/2006/relationships/video" Target="https://www.youtube.com/embed/1YeT5YFSUfA?feature=oembed" TargetMode="External"/><Relationship Id="rId6" Type="http://schemas.openxmlformats.org/officeDocument/2006/relationships/video" Target="https://www.youtube.com/embed/_pmjIXLt0Gc?start=31&amp;feature=oembed" TargetMode="External"/><Relationship Id="rId11" Type="http://schemas.openxmlformats.org/officeDocument/2006/relationships/image" Target="../media/image29.jpeg"/><Relationship Id="rId5" Type="http://schemas.openxmlformats.org/officeDocument/2006/relationships/video" Target="https://www.youtube.com/embed/aJMwONdUl9s?feature=oembed" TargetMode="External"/><Relationship Id="rId15" Type="http://schemas.openxmlformats.org/officeDocument/2006/relationships/image" Target="../media/image19.jpg"/><Relationship Id="rId10" Type="http://schemas.openxmlformats.org/officeDocument/2006/relationships/image" Target="../media/image28.jpeg"/><Relationship Id="rId4" Type="http://schemas.openxmlformats.org/officeDocument/2006/relationships/video" Target="https://www.youtube.com/embed/ue6Na6ZOhwc?start=95&amp;feature=oembed" TargetMode="Externa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1.emf"/><Relationship Id="rId7" Type="http://schemas.openxmlformats.org/officeDocument/2006/relationships/image" Target="../media/image10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7CBED65-E3B3-BC41-ABD6-27B60525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381" y="552894"/>
            <a:ext cx="2541182" cy="1737482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4A3697D-45A6-1249-B58C-9EDB1B0F303B}"/>
              </a:ext>
            </a:extLst>
          </p:cNvPr>
          <p:cNvSpPr txBox="1"/>
          <p:nvPr/>
        </p:nvSpPr>
        <p:spPr>
          <a:xfrm>
            <a:off x="794571" y="2909112"/>
            <a:ext cx="347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b="1" spc="300" dirty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IRSC 2022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F0C406-0163-BB49-8594-D6B4C13CA16A}"/>
              </a:ext>
            </a:extLst>
          </p:cNvPr>
          <p:cNvSpPr txBox="1"/>
          <p:nvPr/>
        </p:nvSpPr>
        <p:spPr>
          <a:xfrm>
            <a:off x="826467" y="3683632"/>
            <a:ext cx="361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RAILWAY </a:t>
            </a:r>
            <a:br>
              <a:rPr lang="es-ES" sz="14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4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COUNCIL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A8DC6AC-6D3D-DF4C-BC84-3F6F176EE1D2}"/>
              </a:ext>
            </a:extLst>
          </p:cNvPr>
          <p:cNvSpPr txBox="1"/>
          <p:nvPr/>
        </p:nvSpPr>
        <p:spPr>
          <a:xfrm>
            <a:off x="826467" y="4581759"/>
            <a:ext cx="4907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000" b="1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SEVILLA, OCTOBER 16-21,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BEB058-E34B-BB4D-8A2E-D30E039888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94" y="4238071"/>
            <a:ext cx="2268813" cy="29032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FCEC2C3-0E1D-D540-8546-682D3610C98D}"/>
              </a:ext>
            </a:extLst>
          </p:cNvPr>
          <p:cNvSpPr/>
          <p:nvPr/>
        </p:nvSpPr>
        <p:spPr>
          <a:xfrm>
            <a:off x="9372600" y="3187700"/>
            <a:ext cx="2336800" cy="2336800"/>
          </a:xfrm>
          <a:prstGeom prst="ellipse">
            <a:avLst/>
          </a:prstGeom>
          <a:solidFill>
            <a:schemeClr val="bg1"/>
          </a:solidFill>
          <a:ln>
            <a:solidFill>
              <a:srgbClr val="E9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46AB2-DDEC-4CC6-88BB-D2EF6535C0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98" t="26328" r="6753" b="32897"/>
          <a:stretch/>
        </p:blipFill>
        <p:spPr>
          <a:xfrm>
            <a:off x="9526981" y="3893625"/>
            <a:ext cx="2008328" cy="9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7B61C7-BB58-6B41-AD7C-2F477A9DAC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" y="-57513"/>
            <a:ext cx="12591497" cy="5875387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responding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67C2E64-A7B8-4889-81CD-8FBFF70D9F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dondear rectángulo de esquina del mismo lado 11">
            <a:extLst>
              <a:ext uri="{FF2B5EF4-FFF2-40B4-BE49-F238E27FC236}">
                <a16:creationId xmlns:a16="http://schemas.microsoft.com/office/drawing/2014/main" id="{DF364843-445B-7446-80ED-6D8C441BDC0F}"/>
              </a:ext>
            </a:extLst>
          </p:cNvPr>
          <p:cNvSpPr/>
          <p:nvPr/>
        </p:nvSpPr>
        <p:spPr>
          <a:xfrm rot="10800000">
            <a:off x="6456362" y="3987796"/>
            <a:ext cx="5400675" cy="106680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11D3E0-026F-9D4E-8F61-520AEC009C4C}"/>
              </a:ext>
            </a:extLst>
          </p:cNvPr>
          <p:cNvSpPr txBox="1"/>
          <p:nvPr/>
        </p:nvSpPr>
        <p:spPr>
          <a:xfrm>
            <a:off x="6456363" y="4086742"/>
            <a:ext cx="5400675" cy="950957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s-ES" sz="2400" dirty="0" err="1"/>
              <a:t>Diagnose</a:t>
            </a:r>
            <a:r>
              <a:rPr lang="es-ES" sz="2400" dirty="0"/>
              <a:t>,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Prescribe,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Deliver</a:t>
            </a: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BE263-C1B2-403E-BC8D-C3C82B31E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4CAFE-2D72-4687-AFB6-671610AA6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470750"/>
            <a:ext cx="12137244" cy="72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51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01992B-3620-4A4D-BCFC-EE950C505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5" y="430052"/>
            <a:ext cx="5121084" cy="4968671"/>
          </a:xfrm>
          <a:prstGeom prst="rect">
            <a:avLst/>
          </a:prstGeom>
        </p:spPr>
      </p:pic>
      <p:sp>
        <p:nvSpPr>
          <p:cNvPr id="12" name="Redondear rectángulo de esquina del mismo lado 11">
            <a:extLst>
              <a:ext uri="{FF2B5EF4-FFF2-40B4-BE49-F238E27FC236}">
                <a16:creationId xmlns:a16="http://schemas.microsoft.com/office/drawing/2014/main" id="{DF364843-445B-7446-80ED-6D8C441BDC0F}"/>
              </a:ext>
            </a:extLst>
          </p:cNvPr>
          <p:cNvSpPr/>
          <p:nvPr/>
        </p:nvSpPr>
        <p:spPr>
          <a:xfrm rot="10800000">
            <a:off x="6456362" y="3987796"/>
            <a:ext cx="5400675" cy="106680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11D3E0-026F-9D4E-8F61-520AEC009C4C}"/>
              </a:ext>
            </a:extLst>
          </p:cNvPr>
          <p:cNvSpPr txBox="1"/>
          <p:nvPr/>
        </p:nvSpPr>
        <p:spPr>
          <a:xfrm>
            <a:off x="6456363" y="4086742"/>
            <a:ext cx="5400675" cy="950957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s-ES" sz="2400" dirty="0" err="1"/>
              <a:t>Diagnose</a:t>
            </a:r>
            <a:r>
              <a:rPr lang="es-ES" sz="2400" dirty="0"/>
              <a:t>,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Prescribe</a:t>
            </a:r>
            <a:r>
              <a:rPr lang="es-ES" sz="2400" dirty="0"/>
              <a:t>,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Deliver</a:t>
            </a: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FB9D68-D4FD-400F-8A4F-0996154618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219"/>
            <a:ext cx="12516585" cy="5774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D5752E-3BEF-4995-BC5E-12AFE0682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7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dondear rectángulo de esquina del mismo lado 11">
            <a:extLst>
              <a:ext uri="{FF2B5EF4-FFF2-40B4-BE49-F238E27FC236}">
                <a16:creationId xmlns:a16="http://schemas.microsoft.com/office/drawing/2014/main" id="{DF364843-445B-7446-80ED-6D8C441BDC0F}"/>
              </a:ext>
            </a:extLst>
          </p:cNvPr>
          <p:cNvSpPr/>
          <p:nvPr/>
        </p:nvSpPr>
        <p:spPr>
          <a:xfrm rot="10800000">
            <a:off x="6456362" y="3987796"/>
            <a:ext cx="5400675" cy="106680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11D3E0-026F-9D4E-8F61-520AEC009C4C}"/>
              </a:ext>
            </a:extLst>
          </p:cNvPr>
          <p:cNvSpPr txBox="1"/>
          <p:nvPr/>
        </p:nvSpPr>
        <p:spPr>
          <a:xfrm>
            <a:off x="6456363" y="4086742"/>
            <a:ext cx="5400675" cy="950957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Diagnose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Prescribe,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</a:t>
            </a: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797A6-B283-4099-A80D-3FE1040E6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017" y="-636756"/>
            <a:ext cx="5118823" cy="68372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B214B5-1892-4596-9462-B23635CAC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2505" y="198408"/>
            <a:ext cx="4333563" cy="3772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2B9097-3DEA-4275-806A-6F945E0708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dondear rectángulo de esquina del mismo lado 11">
            <a:extLst>
              <a:ext uri="{FF2B5EF4-FFF2-40B4-BE49-F238E27FC236}">
                <a16:creationId xmlns:a16="http://schemas.microsoft.com/office/drawing/2014/main" id="{DF364843-445B-7446-80ED-6D8C441BDC0F}"/>
              </a:ext>
            </a:extLst>
          </p:cNvPr>
          <p:cNvSpPr/>
          <p:nvPr/>
        </p:nvSpPr>
        <p:spPr>
          <a:xfrm rot="10800000">
            <a:off x="6456362" y="3987796"/>
            <a:ext cx="5400675" cy="106680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11D3E0-026F-9D4E-8F61-520AEC009C4C}"/>
              </a:ext>
            </a:extLst>
          </p:cNvPr>
          <p:cNvSpPr txBox="1"/>
          <p:nvPr/>
        </p:nvSpPr>
        <p:spPr>
          <a:xfrm>
            <a:off x="6456363" y="4086742"/>
            <a:ext cx="5400675" cy="950957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Diagnose</a:t>
            </a:r>
            <a:r>
              <a:rPr lang="es-ES" sz="2400" dirty="0"/>
              <a:t>, Prescribe,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Deliver</a:t>
            </a: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92BEB-5E16-4B14-AC57-037A3D91C4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1" y="382138"/>
            <a:ext cx="6176184" cy="54130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B214B5-1892-4596-9462-B23635CAC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2505" y="198408"/>
            <a:ext cx="4333563" cy="3772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7F319D-70E8-46AC-8962-CD6E061002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E5316-C0C7-4B10-B033-022554D964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" y="302284"/>
            <a:ext cx="1218117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77E42A-67C3-4591-88E5-E0BE6E8720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1" y="198408"/>
            <a:ext cx="12438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16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dondear rectángulo de esquina del mismo lado 11">
            <a:extLst>
              <a:ext uri="{FF2B5EF4-FFF2-40B4-BE49-F238E27FC236}">
                <a16:creationId xmlns:a16="http://schemas.microsoft.com/office/drawing/2014/main" id="{DF364843-445B-7446-80ED-6D8C441BDC0F}"/>
              </a:ext>
            </a:extLst>
          </p:cNvPr>
          <p:cNvSpPr/>
          <p:nvPr/>
        </p:nvSpPr>
        <p:spPr>
          <a:xfrm rot="10800000">
            <a:off x="6456362" y="3987796"/>
            <a:ext cx="5400675" cy="106680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11D3E0-026F-9D4E-8F61-520AEC009C4C}"/>
              </a:ext>
            </a:extLst>
          </p:cNvPr>
          <p:cNvSpPr txBox="1"/>
          <p:nvPr/>
        </p:nvSpPr>
        <p:spPr>
          <a:xfrm>
            <a:off x="6456363" y="4086742"/>
            <a:ext cx="5400675" cy="950957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Diagnose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Prescribe,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</a:t>
            </a: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pic>
        <p:nvPicPr>
          <p:cNvPr id="1027" name="Picture 13" descr="A picture containing indoor, ceiling, person, orange&#10;&#10;Description automatically generated">
            <a:extLst>
              <a:ext uri="{FF2B5EF4-FFF2-40B4-BE49-F238E27FC236}">
                <a16:creationId xmlns:a16="http://schemas.microsoft.com/office/drawing/2014/main" id="{86623B47-45E2-4B80-AE2D-F4E75CE4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457200"/>
            <a:ext cx="290195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8" descr="A picture containing text, outdoor, power shovel&#10;&#10;Description automatically generated">
            <a:extLst>
              <a:ext uri="{FF2B5EF4-FFF2-40B4-BE49-F238E27FC236}">
                <a16:creationId xmlns:a16="http://schemas.microsoft.com/office/drawing/2014/main" id="{738E566D-9EB0-42F2-B044-0F2C6271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469900"/>
            <a:ext cx="2597150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7" descr="A group of men in orange jumpsuits standing next to a wrecked car&#10;&#10;Description automatically generated with low confidence">
            <a:extLst>
              <a:ext uri="{FF2B5EF4-FFF2-40B4-BE49-F238E27FC236}">
                <a16:creationId xmlns:a16="http://schemas.microsoft.com/office/drawing/2014/main" id="{E3297E98-0329-4048-AB58-8365647A6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2778762"/>
            <a:ext cx="553720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456C2B77-E5A4-480E-9D30-B269A4BA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E1BC9-8BA7-4E0C-84C8-6011C04E96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35" y="672366"/>
            <a:ext cx="6022909" cy="2780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2BAB61-36DF-45E4-8F06-D75CCA7E06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0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7B61C7-BB58-6B41-AD7C-2F477A9DAC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" y="-57513"/>
            <a:ext cx="12591497" cy="5875387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6C52DBC-3333-45B7-AFB0-18632C0A4D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19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E9D0A0-4B03-438D-AF20-99CB614840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6194" y="727293"/>
            <a:ext cx="3736241" cy="2142911"/>
          </a:xfrm>
          <a:prstGeom prst="rect">
            <a:avLst/>
          </a:prstGeom>
        </p:spPr>
      </p:pic>
      <p:sp>
        <p:nvSpPr>
          <p:cNvPr id="12" name="Redondear rectángulo de esquina del mismo lado 11">
            <a:extLst>
              <a:ext uri="{FF2B5EF4-FFF2-40B4-BE49-F238E27FC236}">
                <a16:creationId xmlns:a16="http://schemas.microsoft.com/office/drawing/2014/main" id="{DF364843-445B-7446-80ED-6D8C441BDC0F}"/>
              </a:ext>
            </a:extLst>
          </p:cNvPr>
          <p:cNvSpPr/>
          <p:nvPr/>
        </p:nvSpPr>
        <p:spPr>
          <a:xfrm rot="10800000">
            <a:off x="6456362" y="3987796"/>
            <a:ext cx="5400675" cy="106680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11D3E0-026F-9D4E-8F61-520AEC009C4C}"/>
              </a:ext>
            </a:extLst>
          </p:cNvPr>
          <p:cNvSpPr txBox="1"/>
          <p:nvPr/>
        </p:nvSpPr>
        <p:spPr>
          <a:xfrm>
            <a:off x="6456363" y="4086742"/>
            <a:ext cx="5400675" cy="950957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</a:t>
            </a:r>
            <a:r>
              <a:rPr lang="es-ES" sz="2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</a:t>
            </a:r>
            <a:endParaRPr lang="es-ES" sz="24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6C2B77-E5A4-480E-9D30-B269A4BA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34B4A-E18D-41F8-A412-0E499559B6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21" y="591872"/>
            <a:ext cx="4504544" cy="2278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5871A0-5B4F-4D3E-9ED0-59540B3FAA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7" y="2997204"/>
            <a:ext cx="6023370" cy="2780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4ABFA5-37E4-43AE-9487-91B944CD2D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3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7B61C7-BB58-6B41-AD7C-2F477A9DAC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" y="-57513"/>
            <a:ext cx="12591497" cy="5875387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EF32297-2E7A-4B51-B3B6-0E8FCB473B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46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F2A535-2D82-406A-B3FE-7975B57EAD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523" y="228600"/>
            <a:ext cx="4948239" cy="5619617"/>
          </a:xfrm>
          <a:prstGeom prst="rect">
            <a:avLst/>
          </a:prstGeom>
        </p:spPr>
      </p:pic>
      <p:sp>
        <p:nvSpPr>
          <p:cNvPr id="12" name="Redondear rectángulo de esquina del mismo lado 11">
            <a:extLst>
              <a:ext uri="{FF2B5EF4-FFF2-40B4-BE49-F238E27FC236}">
                <a16:creationId xmlns:a16="http://schemas.microsoft.com/office/drawing/2014/main" id="{DF364843-445B-7446-80ED-6D8C441BDC0F}"/>
              </a:ext>
            </a:extLst>
          </p:cNvPr>
          <p:cNvSpPr/>
          <p:nvPr/>
        </p:nvSpPr>
        <p:spPr>
          <a:xfrm rot="10800000">
            <a:off x="6456362" y="3987796"/>
            <a:ext cx="5400675" cy="106680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11D3E0-026F-9D4E-8F61-520AEC009C4C}"/>
              </a:ext>
            </a:extLst>
          </p:cNvPr>
          <p:cNvSpPr txBox="1"/>
          <p:nvPr/>
        </p:nvSpPr>
        <p:spPr>
          <a:xfrm>
            <a:off x="6456363" y="4086742"/>
            <a:ext cx="5400675" cy="950957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Seek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Solve</a:t>
            </a:r>
            <a:endParaRPr lang="es-ES" sz="240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6C2B77-E5A4-480E-9D30-B269A4BA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E540E-3B8A-43BD-843D-B6332DCDCA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06" y="561683"/>
            <a:ext cx="5958965" cy="2891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77F3DC-91F0-4BE5-AFDF-A902E87E2C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979" y="0"/>
            <a:ext cx="12198052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8" y="1803103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A1A641-0C9C-0549-9737-06313B021800}"/>
              </a:ext>
            </a:extLst>
          </p:cNvPr>
          <p:cNvSpPr txBox="1"/>
          <p:nvPr/>
        </p:nvSpPr>
        <p:spPr>
          <a:xfrm>
            <a:off x="988827" y="2767166"/>
            <a:ext cx="738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Iain Ferguson </a:t>
            </a:r>
            <a:r>
              <a:rPr lang="es-ES" sz="12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B.Sc</a:t>
            </a:r>
            <a:r>
              <a:rPr lang="es-ES" sz="12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s-ES" sz="105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s-ES" sz="105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Hons</a:t>
            </a:r>
            <a:r>
              <a:rPr lang="es-ES" sz="105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s-ES" sz="105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PgDip</a:t>
            </a:r>
            <a:r>
              <a:rPr lang="es-ES" sz="105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CFIOSH</a:t>
            </a:r>
            <a:endParaRPr lang="es-ES" b="1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65BD1DB-9CA1-2941-A6FE-06CC218FED17}"/>
              </a:ext>
            </a:extLst>
          </p:cNvPr>
          <p:cNvSpPr txBox="1"/>
          <p:nvPr/>
        </p:nvSpPr>
        <p:spPr>
          <a:xfrm>
            <a:off x="988826" y="3181836"/>
            <a:ext cx="735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 of Safety, </a:t>
            </a:r>
            <a:r>
              <a:rPr lang="es-ES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</a:t>
            </a:r>
            <a:r>
              <a:rPr lang="es-ES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Environment, Eastern Region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FBA9A5D-03B2-D74D-A8D3-A564658533AB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7" name="Redondear rectángulo de esquina del mismo lado 36">
              <a:extLst>
                <a:ext uri="{FF2B5EF4-FFF2-40B4-BE49-F238E27FC236}">
                  <a16:creationId xmlns:a16="http://schemas.microsoft.com/office/drawing/2014/main" id="{7581EF7B-7C14-6245-817C-A2E491B320C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F92E8C54-51DE-C44E-9F0A-2BDD68994433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AFB21011-0225-9D46-BC2A-D873A0D47E09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8E4E852F-68D9-2B47-B7C0-1B4CA27FEAD9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1" name="Redondear rectángulo de esquina del mismo lado 50">
                  <a:extLst>
                    <a:ext uri="{FF2B5EF4-FFF2-40B4-BE49-F238E27FC236}">
                      <a16:creationId xmlns:a16="http://schemas.microsoft.com/office/drawing/2014/main" id="{187B7657-5A37-A74A-8D12-D04E761FE1ED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43459998-952A-4D4A-AC1D-B098FD62539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0" name="Redondear rectángulo de esquina del mismo lado 49">
                <a:extLst>
                  <a:ext uri="{FF2B5EF4-FFF2-40B4-BE49-F238E27FC236}">
                    <a16:creationId xmlns:a16="http://schemas.microsoft.com/office/drawing/2014/main" id="{3C00C880-DE7E-894A-A657-EC8128F1458E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767ECAC3-15CA-584A-A2D5-1C748DD65C3E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BEC2032-3B9F-0A47-88B5-87B5E5357312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AFD2B949-259E-DB40-AB28-5CE58D5546F5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25F42E8D-06B5-7E4A-A5E8-D957B0DFC4BE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3526758B-77DE-714A-B51D-6D783F4A5941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3" name="object 10">
                <a:extLst>
                  <a:ext uri="{FF2B5EF4-FFF2-40B4-BE49-F238E27FC236}">
                    <a16:creationId xmlns:a16="http://schemas.microsoft.com/office/drawing/2014/main" id="{884BE90C-00D3-2A45-97D2-A2CA938B5A1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">
                <a:extLst>
                  <a:ext uri="{FF2B5EF4-FFF2-40B4-BE49-F238E27FC236}">
                    <a16:creationId xmlns:a16="http://schemas.microsoft.com/office/drawing/2014/main" id="{B6A1B1BC-4118-054B-BB3C-D6EE25330631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A267A971-EF4C-5B43-82D4-CFE9D8869F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712B7340-58A2-4549-BD54-7F8001F74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0528639-248D-49D0-95C9-9B7615BCE5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2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2AA806-1A4F-334C-9988-EC0CF828DF92}"/>
              </a:ext>
            </a:extLst>
          </p:cNvPr>
          <p:cNvSpPr txBox="1"/>
          <p:nvPr/>
        </p:nvSpPr>
        <p:spPr>
          <a:xfrm>
            <a:off x="164846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50C5E64-A464-4F53-A6FC-B78C5F85B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85" b="26731"/>
          <a:stretch/>
        </p:blipFill>
        <p:spPr>
          <a:xfrm>
            <a:off x="6795833" y="1985210"/>
            <a:ext cx="2817205" cy="1443790"/>
          </a:xfrm>
          <a:prstGeom prst="rect">
            <a:avLst/>
          </a:prstGeom>
          <a:solidFill>
            <a:schemeClr val="bg1">
              <a:alpha val="73000"/>
            </a:schemeClr>
          </a:solidFill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3908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0766" cy="710837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inevitable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everyone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goes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home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everyday</a:t>
            </a:r>
            <a:endParaRPr lang="es-ES" sz="2400" b="1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8C07E2F-F656-4B10-A03E-5B3894E03D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6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D82018-263C-4477-8396-637FADE61FDD}"/>
              </a:ext>
            </a:extLst>
          </p:cNvPr>
          <p:cNvSpPr/>
          <p:nvPr/>
        </p:nvSpPr>
        <p:spPr>
          <a:xfrm>
            <a:off x="740229" y="1328057"/>
            <a:ext cx="11244942" cy="4077849"/>
          </a:xfrm>
          <a:prstGeom prst="roundRect">
            <a:avLst/>
          </a:prstGeom>
          <a:solidFill>
            <a:srgbClr val="F07E26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B7A41ED-4F47-5047-BA32-11A86EDB4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1452094"/>
            <a:ext cx="58570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Network Rail Eastern Region?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7BCF170-803F-9B45-9B3F-558A3BA77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461" y="1934271"/>
            <a:ext cx="5802091" cy="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NR Eastern Region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7AD57FB-00D0-E941-8120-60A9C3D5E7BE}"/>
              </a:ext>
            </a:extLst>
          </p:cNvPr>
          <p:cNvCxnSpPr>
            <a:cxnSpLocks/>
          </p:cNvCxnSpPr>
          <p:nvPr/>
        </p:nvCxnSpPr>
        <p:spPr>
          <a:xfrm>
            <a:off x="5943500" y="1750584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>
            <a:extLst>
              <a:ext uri="{FF2B5EF4-FFF2-40B4-BE49-F238E27FC236}">
                <a16:creationId xmlns:a16="http://schemas.microsoft.com/office/drawing/2014/main" id="{A53563B0-C244-BE4B-9B8F-E36F3DDD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985" y="2354816"/>
            <a:ext cx="58570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366B48-7076-9F47-A0F2-F9EC81EDBCA1}"/>
              </a:ext>
            </a:extLst>
          </p:cNvPr>
          <p:cNvCxnSpPr>
            <a:cxnSpLocks/>
          </p:cNvCxnSpPr>
          <p:nvPr/>
        </p:nvCxnSpPr>
        <p:spPr>
          <a:xfrm>
            <a:off x="5999985" y="2653306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CEE22547-E055-F345-9D23-B792C8DC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36" y="1343097"/>
            <a:ext cx="4654446" cy="464214"/>
          </a:xfrm>
        </p:spPr>
        <p:txBody>
          <a:bodyPr/>
          <a:lstStyle/>
          <a:p>
            <a:r>
              <a:rPr lang="es-ES" dirty="0" err="1"/>
              <a:t>Overview</a:t>
            </a:r>
            <a:endParaRPr lang="es-ES" dirty="0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2552E1A4-8F50-3E4C-868D-C94437ED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985" y="2838686"/>
            <a:ext cx="5802091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inevitable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everyone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home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everyday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F71A530-B19C-4484-9933-EB98F324F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503" y="3429000"/>
            <a:ext cx="58570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tackling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625390A9-998E-474C-B239-C430E5652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979" y="4446475"/>
            <a:ext cx="58570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journey</a:t>
            </a:r>
            <a:r>
              <a:rPr lang="es-E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ED6BC4D7-18DB-491C-A6E8-C6BE70C35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461" y="3841923"/>
            <a:ext cx="5802091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inevitable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everyone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home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everyday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4BF97049-9FE7-4671-B86F-B80CEEB52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130" y="4859551"/>
            <a:ext cx="5802091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said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do?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difference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41C3B7-C635-4A42-9271-0B5AB874F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7B61C7-BB58-6B41-AD7C-2F477A9D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4"/>
          <a:stretch/>
        </p:blipFill>
        <p:spPr>
          <a:xfrm>
            <a:off x="-454253" y="0"/>
            <a:ext cx="12591497" cy="5875387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Network Rail Eastern Region?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7" name="Picture 2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DF6ED0-F778-4BE0-9BD6-C9E99AC6AD6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86" y="5572761"/>
            <a:ext cx="1822158" cy="16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46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B4A1E23-BC35-7942-85A1-A59CE2E7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288000" tIns="288000" rIns="288000" bIns="288000"/>
          <a:lstStyle/>
          <a:p>
            <a:r>
              <a:rPr lang="es-ES" dirty="0"/>
              <a:t>Eastern Region</a:t>
            </a:r>
          </a:p>
        </p:txBody>
      </p:sp>
      <p:pic>
        <p:nvPicPr>
          <p:cNvPr id="5" name="NR Eastern Model v1-2_Trim">
            <a:hlinkClick r:id="" action="ppaction://media"/>
            <a:extLst>
              <a:ext uri="{FF2B5EF4-FFF2-40B4-BE49-F238E27FC236}">
                <a16:creationId xmlns:a16="http://schemas.microsoft.com/office/drawing/2014/main" id="{D100853D-9DDE-4CAF-9F29-A3775B751F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9006" y="965411"/>
            <a:ext cx="7792994" cy="4383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20566-B1E3-4BED-BA47-3DDC9F3341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1" y="837142"/>
            <a:ext cx="2351597" cy="4383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F78F19-84DB-4D1D-AF31-61184E2A6C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B4A1E23-BC35-7942-85A1-A59CE2E7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19" y="342901"/>
            <a:ext cx="11522075" cy="457199"/>
          </a:xfrm>
        </p:spPr>
        <p:txBody>
          <a:bodyPr lIns="288000" tIns="288000" rIns="288000" bIns="288000"/>
          <a:lstStyle/>
          <a:p>
            <a:r>
              <a:rPr lang="es-ES" dirty="0"/>
              <a:t>Eastern Region</a:t>
            </a:r>
          </a:p>
        </p:txBody>
      </p:sp>
      <p:pic>
        <p:nvPicPr>
          <p:cNvPr id="2" name="Online Media 1" title="Job Done: New Measurement Train">
            <a:hlinkClick r:id="" action="ppaction://media"/>
            <a:extLst>
              <a:ext uri="{FF2B5EF4-FFF2-40B4-BE49-F238E27FC236}">
                <a16:creationId xmlns:a16="http://schemas.microsoft.com/office/drawing/2014/main" id="{0DF8207F-AF5F-408E-8123-D2529CE274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293453" y="800100"/>
            <a:ext cx="3753041" cy="2120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nline Media 6" title="Job Done: Track Renewals">
            <a:hlinkClick r:id="" action="ppaction://media"/>
            <a:extLst>
              <a:ext uri="{FF2B5EF4-FFF2-40B4-BE49-F238E27FC236}">
                <a16:creationId xmlns:a16="http://schemas.microsoft.com/office/drawing/2014/main" id="{98FC9A1E-1CFC-4527-924F-DA834EC6656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293453" y="3697945"/>
            <a:ext cx="3753041" cy="2120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nline Media 7" title="Powering Midland Main Line Electrification">
            <a:hlinkClick r:id="" action="ppaction://media"/>
            <a:extLst>
              <a:ext uri="{FF2B5EF4-FFF2-40B4-BE49-F238E27FC236}">
                <a16:creationId xmlns:a16="http://schemas.microsoft.com/office/drawing/2014/main" id="{CC748097-AF76-431B-B31D-F315B71A2E77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4197507" y="3697945"/>
            <a:ext cx="3656775" cy="2066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nline Media 8" title="East Coast Digital: The Time is Now">
            <a:hlinkClick r:id="" action="ppaction://media"/>
            <a:extLst>
              <a:ext uri="{FF2B5EF4-FFF2-40B4-BE49-F238E27FC236}">
                <a16:creationId xmlns:a16="http://schemas.microsoft.com/office/drawing/2014/main" id="{0925DACF-0517-4DC9-8D01-11534F577B8F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2"/>
          <a:stretch>
            <a:fillRect/>
          </a:stretch>
        </p:blipFill>
        <p:spPr>
          <a:xfrm>
            <a:off x="8158754" y="3697945"/>
            <a:ext cx="3753039" cy="2120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nline Media 9" title="Job Done: Firm foundations">
            <a:hlinkClick r:id="" action="ppaction://media"/>
            <a:extLst>
              <a:ext uri="{FF2B5EF4-FFF2-40B4-BE49-F238E27FC236}">
                <a16:creationId xmlns:a16="http://schemas.microsoft.com/office/drawing/2014/main" id="{DD8DB594-29D7-4766-B0BA-E1F022CD1997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3"/>
          <a:stretch>
            <a:fillRect/>
          </a:stretch>
        </p:blipFill>
        <p:spPr>
          <a:xfrm>
            <a:off x="8158754" y="800100"/>
            <a:ext cx="3753040" cy="2120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nline Media 10" title="Introducing Intelligent Infrastructure and the importance of a data-led railway">
            <a:hlinkClick r:id="" action="ppaction://media"/>
            <a:extLst>
              <a:ext uri="{FF2B5EF4-FFF2-40B4-BE49-F238E27FC236}">
                <a16:creationId xmlns:a16="http://schemas.microsoft.com/office/drawing/2014/main" id="{4AE7DA11-71E5-4A90-9305-E9F409D9B3D7}"/>
              </a:ext>
            </a:extLst>
          </p:cNvPr>
          <p:cNvPicPr>
            <a:picLocks noRot="1" noChangeAspect="1"/>
          </p:cNvPicPr>
          <p:nvPr>
            <a:videoFile r:link="rId6"/>
          </p:nvPr>
        </p:nvPicPr>
        <p:blipFill>
          <a:blip r:embed="rId14"/>
          <a:stretch>
            <a:fillRect/>
          </a:stretch>
        </p:blipFill>
        <p:spPr>
          <a:xfrm>
            <a:off x="4149375" y="800100"/>
            <a:ext cx="3753041" cy="2120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D890AE-7A15-4222-A55E-390E5C35F65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3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7B61C7-BB58-6B41-AD7C-2F477A9D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6" r="-3784"/>
          <a:stretch/>
        </p:blipFill>
        <p:spPr>
          <a:xfrm>
            <a:off x="4837" y="-57513"/>
            <a:ext cx="12591497" cy="5875387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F8B1800-BB5E-4CF2-9667-8D25EC5035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DF35A8-015D-4CE7-BDF4-9A40B32F5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1" y="310244"/>
            <a:ext cx="5401788" cy="5401788"/>
          </a:xfrm>
          <a:prstGeom prst="rect">
            <a:avLst/>
          </a:prstGeom>
        </p:spPr>
      </p:pic>
      <p:pic>
        <p:nvPicPr>
          <p:cNvPr id="11" name="Graphic 10" descr="Comment Heart Break with solid fill">
            <a:extLst>
              <a:ext uri="{FF2B5EF4-FFF2-40B4-BE49-F238E27FC236}">
                <a16:creationId xmlns:a16="http://schemas.microsoft.com/office/drawing/2014/main" id="{074E7F1E-BA82-43C6-B4B0-4C97841C02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206" t="30190" r="36259" b="49130"/>
          <a:stretch/>
        </p:blipFill>
        <p:spPr>
          <a:xfrm rot="794192">
            <a:off x="1878121" y="573291"/>
            <a:ext cx="2629660" cy="2452777"/>
          </a:xfrm>
          <a:prstGeom prst="rect">
            <a:avLst/>
          </a:prstGeom>
        </p:spPr>
      </p:pic>
      <p:sp>
        <p:nvSpPr>
          <p:cNvPr id="12" name="Redondear rectángulo de esquina del mismo lado 11">
            <a:extLst>
              <a:ext uri="{FF2B5EF4-FFF2-40B4-BE49-F238E27FC236}">
                <a16:creationId xmlns:a16="http://schemas.microsoft.com/office/drawing/2014/main" id="{DF364843-445B-7446-80ED-6D8C441BDC0F}"/>
              </a:ext>
            </a:extLst>
          </p:cNvPr>
          <p:cNvSpPr/>
          <p:nvPr/>
        </p:nvSpPr>
        <p:spPr>
          <a:xfrm rot="10800000">
            <a:off x="6456362" y="3987796"/>
            <a:ext cx="5400675" cy="106680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11D3E0-026F-9D4E-8F61-520AEC009C4C}"/>
              </a:ext>
            </a:extLst>
          </p:cNvPr>
          <p:cNvSpPr txBox="1"/>
          <p:nvPr/>
        </p:nvSpPr>
        <p:spPr>
          <a:xfrm>
            <a:off x="6456363" y="4086742"/>
            <a:ext cx="5400675" cy="950957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</a:t>
            </a: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es-ES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“Inevitable”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925472-91DF-49C4-B6F1-F1210F3D7170}"/>
              </a:ext>
            </a:extLst>
          </p:cNvPr>
          <p:cNvSpPr/>
          <p:nvPr/>
        </p:nvSpPr>
        <p:spPr>
          <a:xfrm>
            <a:off x="929048" y="2907523"/>
            <a:ext cx="3804092" cy="858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05B041-D972-4BA2-9F50-BB09B4762E35}"/>
              </a:ext>
            </a:extLst>
          </p:cNvPr>
          <p:cNvSpPr/>
          <p:nvPr/>
        </p:nvSpPr>
        <p:spPr>
          <a:xfrm>
            <a:off x="1277639" y="4446167"/>
            <a:ext cx="3804092" cy="11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5D02E-49C9-4C44-8267-4E3C8CA6A880}"/>
              </a:ext>
            </a:extLst>
          </p:cNvPr>
          <p:cNvSpPr txBox="1"/>
          <p:nvPr/>
        </p:nvSpPr>
        <p:spPr>
          <a:xfrm>
            <a:off x="3021209" y="3013820"/>
            <a:ext cx="363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didn’t get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340A29-C081-46BC-B495-A5452B345E94}"/>
              </a:ext>
            </a:extLst>
          </p:cNvPr>
          <p:cNvSpPr txBox="1"/>
          <p:nvPr/>
        </p:nvSpPr>
        <p:spPr>
          <a:xfrm>
            <a:off x="2019676" y="2931360"/>
            <a:ext cx="386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D839C-76B8-4A2D-9A3D-A8F1556DC23B}"/>
              </a:ext>
            </a:extLst>
          </p:cNvPr>
          <p:cNvSpPr txBox="1"/>
          <p:nvPr/>
        </p:nvSpPr>
        <p:spPr>
          <a:xfrm>
            <a:off x="1816613" y="2947751"/>
            <a:ext cx="2889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Scott</a:t>
            </a:r>
          </a:p>
          <a:p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3603B-EBFA-45A1-A074-D3AE8B37C38C}"/>
              </a:ext>
            </a:extLst>
          </p:cNvPr>
          <p:cNvSpPr txBox="1"/>
          <p:nvPr/>
        </p:nvSpPr>
        <p:spPr>
          <a:xfrm>
            <a:off x="1519203" y="2927040"/>
            <a:ext cx="386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Dritan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6BC562-0AD6-4DDF-9276-6E3A330BE2F9}"/>
              </a:ext>
            </a:extLst>
          </p:cNvPr>
          <p:cNvSpPr txBox="1"/>
          <p:nvPr/>
        </p:nvSpPr>
        <p:spPr>
          <a:xfrm>
            <a:off x="1686506" y="2961248"/>
            <a:ext cx="386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025B7A-46E7-48B8-BD38-7EFE7D442F27}"/>
              </a:ext>
            </a:extLst>
          </p:cNvPr>
          <p:cNvSpPr txBox="1"/>
          <p:nvPr/>
        </p:nvSpPr>
        <p:spPr>
          <a:xfrm>
            <a:off x="1408450" y="2901046"/>
            <a:ext cx="386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Gareth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F0331-2658-47A5-A118-840FC500EBE9}"/>
              </a:ext>
            </a:extLst>
          </p:cNvPr>
          <p:cNvSpPr txBox="1"/>
          <p:nvPr/>
        </p:nvSpPr>
        <p:spPr>
          <a:xfrm>
            <a:off x="1717528" y="2991298"/>
            <a:ext cx="386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12375-04FD-4678-95C2-D992D9B5B625}"/>
              </a:ext>
            </a:extLst>
          </p:cNvPr>
          <p:cNvSpPr txBox="1"/>
          <p:nvPr/>
        </p:nvSpPr>
        <p:spPr>
          <a:xfrm>
            <a:off x="423204" y="2951393"/>
            <a:ext cx="288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Christopher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98DE1-680D-431C-AA2F-B3E37E36DAE3}"/>
              </a:ext>
            </a:extLst>
          </p:cNvPr>
          <p:cNvSpPr txBox="1"/>
          <p:nvPr/>
        </p:nvSpPr>
        <p:spPr>
          <a:xfrm>
            <a:off x="1338936" y="2960172"/>
            <a:ext cx="262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Donald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4F2372-341F-4E48-8E7B-FA18360CF301}"/>
              </a:ext>
            </a:extLst>
          </p:cNvPr>
          <p:cNvSpPr txBox="1"/>
          <p:nvPr/>
        </p:nvSpPr>
        <p:spPr>
          <a:xfrm>
            <a:off x="1739242" y="2966212"/>
            <a:ext cx="348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Brett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5624F8-9429-44E6-858E-9CF7F7CE9EE0}"/>
              </a:ext>
            </a:extLst>
          </p:cNvPr>
          <p:cNvSpPr txBox="1"/>
          <p:nvPr/>
        </p:nvSpPr>
        <p:spPr>
          <a:xfrm>
            <a:off x="1595948" y="2975238"/>
            <a:ext cx="237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Kevin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A2AB94-B444-4308-BCE6-4252D337C555}"/>
              </a:ext>
            </a:extLst>
          </p:cNvPr>
          <p:cNvSpPr txBox="1"/>
          <p:nvPr/>
        </p:nvSpPr>
        <p:spPr>
          <a:xfrm>
            <a:off x="1824835" y="2977577"/>
            <a:ext cx="2799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Tyler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676D2E-F3C6-4E97-B3C7-9FE785765BD8}"/>
              </a:ext>
            </a:extLst>
          </p:cNvPr>
          <p:cNvSpPr txBox="1"/>
          <p:nvPr/>
        </p:nvSpPr>
        <p:spPr>
          <a:xfrm>
            <a:off x="1538457" y="2970461"/>
            <a:ext cx="386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James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E60985-D1F6-4D25-9AA0-F7637380C17F}"/>
              </a:ext>
            </a:extLst>
          </p:cNvPr>
          <p:cNvSpPr txBox="1"/>
          <p:nvPr/>
        </p:nvSpPr>
        <p:spPr>
          <a:xfrm>
            <a:off x="1399975" y="2971537"/>
            <a:ext cx="386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Steven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214A78-2DB3-437F-97E4-65ED587B5B7C}"/>
              </a:ext>
            </a:extLst>
          </p:cNvPr>
          <p:cNvSpPr txBox="1"/>
          <p:nvPr/>
        </p:nvSpPr>
        <p:spPr>
          <a:xfrm>
            <a:off x="2014123" y="2936886"/>
            <a:ext cx="231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711DA5-DEC0-428E-89CF-EAF87F67770B}"/>
              </a:ext>
            </a:extLst>
          </p:cNvPr>
          <p:cNvSpPr txBox="1"/>
          <p:nvPr/>
        </p:nvSpPr>
        <p:spPr>
          <a:xfrm>
            <a:off x="940921" y="2913530"/>
            <a:ext cx="22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Matthew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8A1502-472C-453C-A6FC-CCFB0735F985}"/>
              </a:ext>
            </a:extLst>
          </p:cNvPr>
          <p:cNvSpPr txBox="1"/>
          <p:nvPr/>
        </p:nvSpPr>
        <p:spPr>
          <a:xfrm>
            <a:off x="1249233" y="2986081"/>
            <a:ext cx="386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60E3A9-3B49-4232-9092-299A84D5AFF6}"/>
              </a:ext>
            </a:extLst>
          </p:cNvPr>
          <p:cNvSpPr txBox="1"/>
          <p:nvPr/>
        </p:nvSpPr>
        <p:spPr>
          <a:xfrm>
            <a:off x="1442204" y="2914606"/>
            <a:ext cx="175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8F25A3-FF6D-45AA-9404-0F9EA67A4543}"/>
              </a:ext>
            </a:extLst>
          </p:cNvPr>
          <p:cNvSpPr txBox="1"/>
          <p:nvPr/>
        </p:nvSpPr>
        <p:spPr>
          <a:xfrm>
            <a:off x="1201563" y="2941449"/>
            <a:ext cx="198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Michael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96F05D-05E8-4DFF-979E-CEC2B1840540}"/>
              </a:ext>
            </a:extLst>
          </p:cNvPr>
          <p:cNvSpPr/>
          <p:nvPr/>
        </p:nvSpPr>
        <p:spPr>
          <a:xfrm>
            <a:off x="3493045" y="3657193"/>
            <a:ext cx="1678130" cy="11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32F5AD6-CE68-4CFA-962D-3F9DD51129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328" b="32897"/>
          <a:stretch/>
        </p:blipFill>
        <p:spPr>
          <a:xfrm>
            <a:off x="10505647" y="5874338"/>
            <a:ext cx="1671052" cy="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49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0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9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20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3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2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5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2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2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29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3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3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33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3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" grpId="0" animBg="1"/>
      <p:bldP spid="6" grpId="0"/>
      <p:bldP spid="29" grpId="0"/>
      <p:bldP spid="29" grpId="1"/>
      <p:bldP spid="5" grpId="0"/>
      <p:bldP spid="5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2446A8976D6446BFE3893CF8F2D7F3" ma:contentTypeVersion="13" ma:contentTypeDescription="Crear nuevo documento." ma:contentTypeScope="" ma:versionID="1d22e9d593327c1f64148ee529172d12">
  <xsd:schema xmlns:xsd="http://www.w3.org/2001/XMLSchema" xmlns:xs="http://www.w3.org/2001/XMLSchema" xmlns:p="http://schemas.microsoft.com/office/2006/metadata/properties" xmlns:ns2="816b7941-46f7-4e51-bc00-e766c5829c4c" xmlns:ns3="f690fe1c-d010-406e-80cc-90103b9435ab" targetNamespace="http://schemas.microsoft.com/office/2006/metadata/properties" ma:root="true" ma:fieldsID="b744ae096e01f50114265aeddc2818b9" ns2:_="" ns3:_="">
    <xsd:import namespace="816b7941-46f7-4e51-bc00-e766c5829c4c"/>
    <xsd:import namespace="f690fe1c-d010-406e-80cc-90103b943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b7941-46f7-4e51-bc00-e766c582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0fe1c-d010-406e-80cc-90103b943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CF8D0B-F13E-4E61-882E-8CBD862106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b7941-46f7-4e51-bc00-e766c5829c4c"/>
    <ds:schemaRef ds:uri="f690fe1c-d010-406e-80cc-90103b943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D2AD6B-1FDB-4057-9B24-AF2B3C9669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AB6BB8-30B6-4819-95F3-B6442DE39AF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690fe1c-d010-406e-80cc-90103b9435ab"/>
    <ds:schemaRef ds:uri="http://purl.org/dc/elements/1.1/"/>
    <ds:schemaRef ds:uri="816b7941-46f7-4e51-bc00-e766c5829c4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12720</TotalTime>
  <Words>404</Words>
  <Application>Microsoft Office PowerPoint</Application>
  <PresentationFormat>Widescreen</PresentationFormat>
  <Paragraphs>97</Paragraphs>
  <Slides>20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Open Sans</vt:lpstr>
      <vt:lpstr>Wingdings</vt:lpstr>
      <vt:lpstr>Tema de Office</vt:lpstr>
      <vt:lpstr>PowerPoint Presentation</vt:lpstr>
      <vt:lpstr>PowerPoint Presentation</vt:lpstr>
      <vt:lpstr>PowerPoint Presentation</vt:lpstr>
      <vt:lpstr>Overview</vt:lpstr>
      <vt:lpstr>PowerPoint Presentation</vt:lpstr>
      <vt:lpstr>Eastern Region</vt:lpstr>
      <vt:lpstr>Eastern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.Cristina Sanz Regueiro</dc:creator>
  <cp:lastModifiedBy>Ann Mills</cp:lastModifiedBy>
  <cp:revision>214</cp:revision>
  <dcterms:created xsi:type="dcterms:W3CDTF">2019-03-07T07:56:29Z</dcterms:created>
  <dcterms:modified xsi:type="dcterms:W3CDTF">2023-02-21T15:29:36Z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0x010100D72446A8976D6446BFE3893CF8F2D7F3</vt:lpwstr>
  </property>
  <property fmtid="{D5CDD505-2E9C-101B-9397-08002B2CF9AE}" pid="3" name="Order">
    <vt:r8>7497600</vt:r8>
  </property>
  <property fmtid="{D5CDD505-2E9C-101B-9397-08002B2CF9AE}" pid="4" name="AuthorIds_UIVersion_31744">
    <vt:lpwstr>4</vt:lpwstr>
  </property>
  <property fmtid="{D5CDD505-2E9C-101B-9397-08002B2CF9AE}" pid="5" name="ComplianceAssetId">
    <vt:lpwstr/>
  </property>
  <property fmtid="{D5CDD505-2E9C-101B-9397-08002B2CF9AE}" pid="6" name="MSIP_Label_8577031b-11bc-4db9-b655-7d79027ad570_Enabled">
    <vt:lpwstr>true</vt:lpwstr>
  </property>
  <property fmtid="{D5CDD505-2E9C-101B-9397-08002B2CF9AE}" pid="7" name="MSIP_Label_8577031b-11bc-4db9-b655-7d79027ad570_SetDate">
    <vt:lpwstr>2022-10-04T10:28:08Z</vt:lpwstr>
  </property>
  <property fmtid="{D5CDD505-2E9C-101B-9397-08002B2CF9AE}" pid="8" name="MSIP_Label_8577031b-11bc-4db9-b655-7d79027ad570_Method">
    <vt:lpwstr>Standard</vt:lpwstr>
  </property>
  <property fmtid="{D5CDD505-2E9C-101B-9397-08002B2CF9AE}" pid="9" name="MSIP_Label_8577031b-11bc-4db9-b655-7d79027ad570_Name">
    <vt:lpwstr>8577031b-11bc-4db9-b655-7d79027ad570</vt:lpwstr>
  </property>
  <property fmtid="{D5CDD505-2E9C-101B-9397-08002B2CF9AE}" pid="10" name="MSIP_Label_8577031b-11bc-4db9-b655-7d79027ad570_SiteId">
    <vt:lpwstr>c22cc3e1-5d7f-4f4d-be03-d5a158cc9409</vt:lpwstr>
  </property>
  <property fmtid="{D5CDD505-2E9C-101B-9397-08002B2CF9AE}" pid="11" name="MSIP_Label_8577031b-11bc-4db9-b655-7d79027ad570_ActionId">
    <vt:lpwstr>8eba6a44-018a-49a2-bd89-da65f9a973e8</vt:lpwstr>
  </property>
  <property fmtid="{D5CDD505-2E9C-101B-9397-08002B2CF9AE}" pid="12" name="MSIP_Label_8577031b-11bc-4db9-b655-7d79027ad570_ContentBits">
    <vt:lpwstr>1</vt:lpwstr>
  </property>
</Properties>
</file>