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10" r:id="rId5"/>
    <p:sldId id="310" r:id="rId6"/>
    <p:sldId id="412" r:id="rId7"/>
    <p:sldId id="371" r:id="rId8"/>
    <p:sldId id="414" r:id="rId9"/>
    <p:sldId id="422" r:id="rId10"/>
    <p:sldId id="416" r:id="rId11"/>
    <p:sldId id="424" r:id="rId12"/>
    <p:sldId id="417" r:id="rId13"/>
    <p:sldId id="421" r:id="rId14"/>
    <p:sldId id="423" r:id="rId15"/>
    <p:sldId id="419" r:id="rId16"/>
    <p:sldId id="425" r:id="rId17"/>
    <p:sldId id="294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38"/>
    <a:srgbClr val="E98300"/>
    <a:srgbClr val="EFFAFA"/>
    <a:srgbClr val="EDF8F8"/>
    <a:srgbClr val="007111"/>
    <a:srgbClr val="FFFFFF"/>
    <a:srgbClr val="00303E"/>
    <a:srgbClr val="007788"/>
    <a:srgbClr val="0096D6"/>
    <a:srgbClr val="009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1"/>
    <p:restoredTop sz="94694"/>
  </p:normalViewPr>
  <p:slideViewPr>
    <p:cSldViewPr snapToGrid="0">
      <p:cViewPr varScale="1">
        <p:scale>
          <a:sx n="62" d="100"/>
          <a:sy n="62" d="100"/>
        </p:scale>
        <p:origin x="8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D3F93-87AD-4E55-AE75-3A7F7C3D7F6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F52D3A0-753D-4F9A-B767-F0931A13E3B4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Overlap between models, but no contradictions</a:t>
          </a:r>
        </a:p>
      </dgm:t>
    </dgm:pt>
    <dgm:pt modelId="{C730B342-258C-4D5C-841C-F3827DBADE90}" type="parTrans" cxnId="{8DDB04A7-5ECF-4979-9461-F70251D0C271}">
      <dgm:prSet/>
      <dgm:spPr/>
      <dgm:t>
        <a:bodyPr/>
        <a:lstStyle/>
        <a:p>
          <a:endParaRPr lang="en-US"/>
        </a:p>
      </dgm:t>
    </dgm:pt>
    <dgm:pt modelId="{F7C47023-D474-4D16-BA57-C432205C6BEA}" type="sibTrans" cxnId="{8DDB04A7-5ECF-4979-9461-F70251D0C271}">
      <dgm:prSet/>
      <dgm:spPr/>
      <dgm:t>
        <a:bodyPr/>
        <a:lstStyle/>
        <a:p>
          <a:endParaRPr lang="en-US"/>
        </a:p>
      </dgm:t>
    </dgm:pt>
    <dgm:pt modelId="{AFBD5ABB-3F41-4BD6-896C-DD78F5A298D5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Both models include leadership aspects, no explicit leadership model </a:t>
          </a:r>
        </a:p>
      </dgm:t>
    </dgm:pt>
    <dgm:pt modelId="{F4E57D06-2341-46A5-9200-302067830C31}" type="parTrans" cxnId="{D40F9188-95D4-4FD7-ADB2-BE606561FE06}">
      <dgm:prSet/>
      <dgm:spPr/>
      <dgm:t>
        <a:bodyPr/>
        <a:lstStyle/>
        <a:p>
          <a:endParaRPr lang="en-US"/>
        </a:p>
      </dgm:t>
    </dgm:pt>
    <dgm:pt modelId="{B67ACABF-A4FD-428D-9092-6B9B5B90DA7C}" type="sibTrans" cxnId="{D40F9188-95D4-4FD7-ADB2-BE606561FE06}">
      <dgm:prSet/>
      <dgm:spPr/>
      <dgm:t>
        <a:bodyPr/>
        <a:lstStyle/>
        <a:p>
          <a:endParaRPr lang="en-US"/>
        </a:p>
      </dgm:t>
    </dgm:pt>
    <dgm:pt modelId="{7E10800B-2303-4067-BC62-E60077486A4F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HOF not described in detail, organizational factors considered</a:t>
          </a:r>
        </a:p>
      </dgm:t>
    </dgm:pt>
    <dgm:pt modelId="{D9C95BA2-B4B9-4D7B-8F4F-BEF79DED9859}" type="parTrans" cxnId="{09567ABD-B298-47F8-86D3-A796C9E4BAC9}">
      <dgm:prSet/>
      <dgm:spPr/>
      <dgm:t>
        <a:bodyPr/>
        <a:lstStyle/>
        <a:p>
          <a:endParaRPr lang="en-US"/>
        </a:p>
      </dgm:t>
    </dgm:pt>
    <dgm:pt modelId="{3370F4D4-08CB-4AF3-93C6-4A96A6A061A3}" type="sibTrans" cxnId="{09567ABD-B298-47F8-86D3-A796C9E4BAC9}">
      <dgm:prSet/>
      <dgm:spPr/>
      <dgm:t>
        <a:bodyPr/>
        <a:lstStyle/>
        <a:p>
          <a:endParaRPr lang="en-US"/>
        </a:p>
      </dgm:t>
    </dgm:pt>
    <dgm:pt modelId="{4B766379-8905-466E-86D7-408A2EE6F055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 model includes good  “additions” to safety management</a:t>
          </a:r>
        </a:p>
      </dgm:t>
    </dgm:pt>
    <dgm:pt modelId="{786C2620-BAD3-4810-9D68-F5F72ECDA300}" type="parTrans" cxnId="{D4527D27-7EE3-4CFA-AA76-C71B1A1E00A0}">
      <dgm:prSet/>
      <dgm:spPr/>
      <dgm:t>
        <a:bodyPr/>
        <a:lstStyle/>
        <a:p>
          <a:endParaRPr lang="en-US"/>
        </a:p>
      </dgm:t>
    </dgm:pt>
    <dgm:pt modelId="{A1763A00-2565-47E5-8326-7730D0CEC01B}" type="sibTrans" cxnId="{D4527D27-7EE3-4CFA-AA76-C71B1A1E00A0}">
      <dgm:prSet/>
      <dgm:spPr/>
      <dgm:t>
        <a:bodyPr/>
        <a:lstStyle/>
        <a:p>
          <a:endParaRPr lang="en-US"/>
        </a:p>
      </dgm:t>
    </dgm:pt>
    <dgm:pt modelId="{3D666D59-F9E9-423F-B911-BD6159EBE443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SMS model can provide framework for SC development, requires understanding of models</a:t>
          </a:r>
        </a:p>
      </dgm:t>
    </dgm:pt>
    <dgm:pt modelId="{4214DE54-9398-4480-9EF9-6ACEF25EFE93}" type="parTrans" cxnId="{1A4B585B-43C5-45C2-A138-9327F6117669}">
      <dgm:prSet/>
      <dgm:spPr/>
      <dgm:t>
        <a:bodyPr/>
        <a:lstStyle/>
        <a:p>
          <a:endParaRPr lang="en-US"/>
        </a:p>
      </dgm:t>
    </dgm:pt>
    <dgm:pt modelId="{325784E2-0F14-4284-BF2D-EA1BBEA5556B}" type="sibTrans" cxnId="{1A4B585B-43C5-45C2-A138-9327F6117669}">
      <dgm:prSet/>
      <dgm:spPr/>
      <dgm:t>
        <a:bodyPr/>
        <a:lstStyle/>
        <a:p>
          <a:endParaRPr lang="en-US"/>
        </a:p>
      </dgm:t>
    </dgm:pt>
    <dgm:pt modelId="{2073BE10-7606-4C92-8C70-EC6F843E6908}" type="pres">
      <dgm:prSet presAssocID="{B82D3F93-87AD-4E55-AE75-3A7F7C3D7F66}" presName="linear" presStyleCnt="0">
        <dgm:presLayoutVars>
          <dgm:animLvl val="lvl"/>
          <dgm:resizeHandles val="exact"/>
        </dgm:presLayoutVars>
      </dgm:prSet>
      <dgm:spPr/>
    </dgm:pt>
    <dgm:pt modelId="{2BC49306-0B7C-4497-B748-8465A913FE3B}" type="pres">
      <dgm:prSet presAssocID="{0F52D3A0-753D-4F9A-B767-F0931A13E3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E1F000E-5175-4ED9-92E5-7E76260C8E17}" type="pres">
      <dgm:prSet presAssocID="{F7C47023-D474-4D16-BA57-C432205C6BEA}" presName="spacer" presStyleCnt="0"/>
      <dgm:spPr/>
    </dgm:pt>
    <dgm:pt modelId="{98659436-FC63-4D6F-9880-88D4EA69BB34}" type="pres">
      <dgm:prSet presAssocID="{AFBD5ABB-3F41-4BD6-896C-DD78F5A298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D4C152D-75E1-43F0-91F6-8DF0C68FFFC4}" type="pres">
      <dgm:prSet presAssocID="{B67ACABF-A4FD-428D-9092-6B9B5B90DA7C}" presName="spacer" presStyleCnt="0"/>
      <dgm:spPr/>
    </dgm:pt>
    <dgm:pt modelId="{34A05553-991F-47C9-AD9A-B96D87534B3C}" type="pres">
      <dgm:prSet presAssocID="{7E10800B-2303-4067-BC62-E60077486A4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2C83F4-962E-4578-B681-83C7B164AADC}" type="pres">
      <dgm:prSet presAssocID="{3370F4D4-08CB-4AF3-93C6-4A96A6A061A3}" presName="spacer" presStyleCnt="0"/>
      <dgm:spPr/>
    </dgm:pt>
    <dgm:pt modelId="{A3B7610B-0928-4179-B90A-9CC037045829}" type="pres">
      <dgm:prSet presAssocID="{4B766379-8905-466E-86D7-408A2EE6F05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5CBD311-3C68-417C-92BC-4B104B10294B}" type="pres">
      <dgm:prSet presAssocID="{A1763A00-2565-47E5-8326-7730D0CEC01B}" presName="spacer" presStyleCnt="0"/>
      <dgm:spPr/>
    </dgm:pt>
    <dgm:pt modelId="{CBB50DD5-4CBE-414A-A370-44346F6040F8}" type="pres">
      <dgm:prSet presAssocID="{3D666D59-F9E9-423F-B911-BD6159EBE44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4527D27-7EE3-4CFA-AA76-C71B1A1E00A0}" srcId="{B82D3F93-87AD-4E55-AE75-3A7F7C3D7F66}" destId="{4B766379-8905-466E-86D7-408A2EE6F055}" srcOrd="3" destOrd="0" parTransId="{786C2620-BAD3-4810-9D68-F5F72ECDA300}" sibTransId="{A1763A00-2565-47E5-8326-7730D0CEC01B}"/>
    <dgm:cxn modelId="{D9445F3D-676C-44A3-A6DE-59CF8BFA167F}" type="presOf" srcId="{7E10800B-2303-4067-BC62-E60077486A4F}" destId="{34A05553-991F-47C9-AD9A-B96D87534B3C}" srcOrd="0" destOrd="0" presId="urn:microsoft.com/office/officeart/2005/8/layout/vList2"/>
    <dgm:cxn modelId="{1A4B585B-43C5-45C2-A138-9327F6117669}" srcId="{B82D3F93-87AD-4E55-AE75-3A7F7C3D7F66}" destId="{3D666D59-F9E9-423F-B911-BD6159EBE443}" srcOrd="4" destOrd="0" parTransId="{4214DE54-9398-4480-9EF9-6ACEF25EFE93}" sibTransId="{325784E2-0F14-4284-BF2D-EA1BBEA5556B}"/>
    <dgm:cxn modelId="{FF6DBF65-FF96-484D-9E24-B4D5AF2B95AE}" type="presOf" srcId="{AFBD5ABB-3F41-4BD6-896C-DD78F5A298D5}" destId="{98659436-FC63-4D6F-9880-88D4EA69BB34}" srcOrd="0" destOrd="0" presId="urn:microsoft.com/office/officeart/2005/8/layout/vList2"/>
    <dgm:cxn modelId="{00C93C69-A2C2-4EEF-9E8B-18F5B860DF86}" type="presOf" srcId="{4B766379-8905-466E-86D7-408A2EE6F055}" destId="{A3B7610B-0928-4179-B90A-9CC037045829}" srcOrd="0" destOrd="0" presId="urn:microsoft.com/office/officeart/2005/8/layout/vList2"/>
    <dgm:cxn modelId="{126FA66D-C3AC-4721-80DE-7A43A89FC467}" type="presOf" srcId="{B82D3F93-87AD-4E55-AE75-3A7F7C3D7F66}" destId="{2073BE10-7606-4C92-8C70-EC6F843E6908}" srcOrd="0" destOrd="0" presId="urn:microsoft.com/office/officeart/2005/8/layout/vList2"/>
    <dgm:cxn modelId="{D40F9188-95D4-4FD7-ADB2-BE606561FE06}" srcId="{B82D3F93-87AD-4E55-AE75-3A7F7C3D7F66}" destId="{AFBD5ABB-3F41-4BD6-896C-DD78F5A298D5}" srcOrd="1" destOrd="0" parTransId="{F4E57D06-2341-46A5-9200-302067830C31}" sibTransId="{B67ACABF-A4FD-428D-9092-6B9B5B90DA7C}"/>
    <dgm:cxn modelId="{8D605F9B-D3BA-4C9A-904D-39E5A35EC444}" type="presOf" srcId="{3D666D59-F9E9-423F-B911-BD6159EBE443}" destId="{CBB50DD5-4CBE-414A-A370-44346F6040F8}" srcOrd="0" destOrd="0" presId="urn:microsoft.com/office/officeart/2005/8/layout/vList2"/>
    <dgm:cxn modelId="{8DDB04A7-5ECF-4979-9461-F70251D0C271}" srcId="{B82D3F93-87AD-4E55-AE75-3A7F7C3D7F66}" destId="{0F52D3A0-753D-4F9A-B767-F0931A13E3B4}" srcOrd="0" destOrd="0" parTransId="{C730B342-258C-4D5C-841C-F3827DBADE90}" sibTransId="{F7C47023-D474-4D16-BA57-C432205C6BEA}"/>
    <dgm:cxn modelId="{09567ABD-B298-47F8-86D3-A796C9E4BAC9}" srcId="{B82D3F93-87AD-4E55-AE75-3A7F7C3D7F66}" destId="{7E10800B-2303-4067-BC62-E60077486A4F}" srcOrd="2" destOrd="0" parTransId="{D9C95BA2-B4B9-4D7B-8F4F-BEF79DED9859}" sibTransId="{3370F4D4-08CB-4AF3-93C6-4A96A6A061A3}"/>
    <dgm:cxn modelId="{96EC69CD-96CB-485D-9EB3-BE6DEBDD94E9}" type="presOf" srcId="{0F52D3A0-753D-4F9A-B767-F0931A13E3B4}" destId="{2BC49306-0B7C-4497-B748-8465A913FE3B}" srcOrd="0" destOrd="0" presId="urn:microsoft.com/office/officeart/2005/8/layout/vList2"/>
    <dgm:cxn modelId="{26FD37AE-AC23-47D6-B544-E110DC032229}" type="presParOf" srcId="{2073BE10-7606-4C92-8C70-EC6F843E6908}" destId="{2BC49306-0B7C-4497-B748-8465A913FE3B}" srcOrd="0" destOrd="0" presId="urn:microsoft.com/office/officeart/2005/8/layout/vList2"/>
    <dgm:cxn modelId="{8EE5D58C-9B85-4A17-B440-FEEBFDFDE4E4}" type="presParOf" srcId="{2073BE10-7606-4C92-8C70-EC6F843E6908}" destId="{EE1F000E-5175-4ED9-92E5-7E76260C8E17}" srcOrd="1" destOrd="0" presId="urn:microsoft.com/office/officeart/2005/8/layout/vList2"/>
    <dgm:cxn modelId="{CBD9BF59-97BC-4E2A-8347-4213969086B2}" type="presParOf" srcId="{2073BE10-7606-4C92-8C70-EC6F843E6908}" destId="{98659436-FC63-4D6F-9880-88D4EA69BB34}" srcOrd="2" destOrd="0" presId="urn:microsoft.com/office/officeart/2005/8/layout/vList2"/>
    <dgm:cxn modelId="{E8172954-FA82-4F63-B2C1-4E2F97ACB064}" type="presParOf" srcId="{2073BE10-7606-4C92-8C70-EC6F843E6908}" destId="{BD4C152D-75E1-43F0-91F6-8DF0C68FFFC4}" srcOrd="3" destOrd="0" presId="urn:microsoft.com/office/officeart/2005/8/layout/vList2"/>
    <dgm:cxn modelId="{9356DCB7-6C08-4159-9754-D8DFFC78D35E}" type="presParOf" srcId="{2073BE10-7606-4C92-8C70-EC6F843E6908}" destId="{34A05553-991F-47C9-AD9A-B96D87534B3C}" srcOrd="4" destOrd="0" presId="urn:microsoft.com/office/officeart/2005/8/layout/vList2"/>
    <dgm:cxn modelId="{019C5659-49B8-444E-B581-9E667BF158BC}" type="presParOf" srcId="{2073BE10-7606-4C92-8C70-EC6F843E6908}" destId="{E92C83F4-962E-4578-B681-83C7B164AADC}" srcOrd="5" destOrd="0" presId="urn:microsoft.com/office/officeart/2005/8/layout/vList2"/>
    <dgm:cxn modelId="{9CA71B65-2950-426C-AD3C-6050997A9D9E}" type="presParOf" srcId="{2073BE10-7606-4C92-8C70-EC6F843E6908}" destId="{A3B7610B-0928-4179-B90A-9CC037045829}" srcOrd="6" destOrd="0" presId="urn:microsoft.com/office/officeart/2005/8/layout/vList2"/>
    <dgm:cxn modelId="{3A9E9FC7-63FD-46B3-BAC2-6815D98CECB0}" type="presParOf" srcId="{2073BE10-7606-4C92-8C70-EC6F843E6908}" destId="{25CBD311-3C68-417C-92BC-4B104B10294B}" srcOrd="7" destOrd="0" presId="urn:microsoft.com/office/officeart/2005/8/layout/vList2"/>
    <dgm:cxn modelId="{B9BC4A75-6CFE-4225-89F6-7B88079A5AC1}" type="presParOf" srcId="{2073BE10-7606-4C92-8C70-EC6F843E6908}" destId="{CBB50DD5-4CBE-414A-A370-44346F6040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64505-0D45-46C4-953E-FC28C70D9A4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930818-2709-4370-B8CD-5992956EBF55}">
      <dgm:prSet phldrT="[Text]" custT="1"/>
      <dgm:spPr/>
      <dgm:t>
        <a:bodyPr/>
        <a:lstStyle/>
        <a:p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Nearly identical with SMS elements</a:t>
          </a:r>
        </a:p>
      </dgm:t>
    </dgm:pt>
    <dgm:pt modelId="{9E24FE89-4A6F-4EFE-8A8B-60DA3AAD76BB}" type="parTrans" cxnId="{0094273B-DED9-43B7-90D5-19EED3850DF3}">
      <dgm:prSet/>
      <dgm:spPr/>
      <dgm:t>
        <a:bodyPr/>
        <a:lstStyle/>
        <a:p>
          <a:endParaRPr lang="en-US"/>
        </a:p>
      </dgm:t>
    </dgm:pt>
    <dgm:pt modelId="{DA77A3DF-3B02-47A4-A62A-F852DD949C30}" type="sibTrans" cxnId="{0094273B-DED9-43B7-90D5-19EED3850DF3}">
      <dgm:prSet/>
      <dgm:spPr/>
      <dgm:t>
        <a:bodyPr/>
        <a:lstStyle/>
        <a:p>
          <a:endParaRPr lang="en-US"/>
        </a:p>
      </dgm:t>
    </dgm:pt>
    <dgm:pt modelId="{F6C6EE7A-A9B6-4AAC-9929-ECDDC583EC6A}">
      <dgm:prSet phldrT="[Text]" custT="1"/>
      <dgm:spPr/>
      <dgm:t>
        <a:bodyPr/>
        <a:lstStyle/>
        <a:p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Indications of SMS implementation</a:t>
          </a:r>
        </a:p>
      </dgm:t>
    </dgm:pt>
    <dgm:pt modelId="{A3300631-5FC8-457E-AB0C-451D1871B50B}" type="parTrans" cxnId="{2AB3252B-E7E4-498D-AB11-9D9F10D52073}">
      <dgm:prSet/>
      <dgm:spPr/>
      <dgm:t>
        <a:bodyPr/>
        <a:lstStyle/>
        <a:p>
          <a:endParaRPr lang="en-US"/>
        </a:p>
      </dgm:t>
    </dgm:pt>
    <dgm:pt modelId="{5FCE572A-B708-4FF3-9EAE-C40EFE7E72CB}" type="sibTrans" cxnId="{2AB3252B-E7E4-498D-AB11-9D9F10D52073}">
      <dgm:prSet/>
      <dgm:spPr/>
      <dgm:t>
        <a:bodyPr/>
        <a:lstStyle/>
        <a:p>
          <a:endParaRPr lang="en-US"/>
        </a:p>
      </dgm:t>
    </dgm:pt>
    <dgm:pt modelId="{4E2DA136-C023-44C7-B9FE-138508D35A61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Roles, responsibility, resource allocation...</a:t>
          </a:r>
        </a:p>
      </dgm:t>
    </dgm:pt>
    <dgm:pt modelId="{915910A8-303B-40BB-90D7-306A5D37D0E4}" type="parTrans" cxnId="{355EBCCE-6600-493A-B929-A3BD63677D75}">
      <dgm:prSet/>
      <dgm:spPr/>
      <dgm:t>
        <a:bodyPr/>
        <a:lstStyle/>
        <a:p>
          <a:endParaRPr lang="en-US"/>
        </a:p>
      </dgm:t>
    </dgm:pt>
    <dgm:pt modelId="{BB2CA593-F835-4DD3-84B6-6705146FDE32}" type="sibTrans" cxnId="{355EBCCE-6600-493A-B929-A3BD63677D75}">
      <dgm:prSet/>
      <dgm:spPr/>
      <dgm:t>
        <a:bodyPr/>
        <a:lstStyle/>
        <a:p>
          <a:endParaRPr lang="en-US"/>
        </a:p>
      </dgm:t>
    </dgm:pt>
    <dgm:pt modelId="{18121994-E610-429B-86EF-D617AF6E4757}">
      <dgm:prSet phldrT="[Text]" custT="1"/>
      <dgm:spPr/>
      <dgm:t>
        <a:bodyPr/>
        <a:lstStyle/>
        <a:p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Indicative aspects of safety culture</a:t>
          </a:r>
        </a:p>
      </dgm:t>
    </dgm:pt>
    <dgm:pt modelId="{DC8419F9-1CDF-45E4-A7DA-A09A11926A77}" type="parTrans" cxnId="{1D6019DE-1D5A-4DD8-B2D6-35DFCE3AC543}">
      <dgm:prSet/>
      <dgm:spPr/>
      <dgm:t>
        <a:bodyPr/>
        <a:lstStyle/>
        <a:p>
          <a:endParaRPr lang="en-US"/>
        </a:p>
      </dgm:t>
    </dgm:pt>
    <dgm:pt modelId="{90F70D11-2E71-4646-B0AA-E6AC8D6B3F57}" type="sibTrans" cxnId="{1D6019DE-1D5A-4DD8-B2D6-35DFCE3AC543}">
      <dgm:prSet/>
      <dgm:spPr/>
      <dgm:t>
        <a:bodyPr/>
        <a:lstStyle/>
        <a:p>
          <a:endParaRPr lang="en-US"/>
        </a:p>
      </dgm:t>
    </dgm:pt>
    <dgm:pt modelId="{278191D9-3C61-4EAC-9D02-674F926EC5A3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Communication, leadership...</a:t>
          </a:r>
        </a:p>
      </dgm:t>
    </dgm:pt>
    <dgm:pt modelId="{8EF381A8-8F12-472D-8560-3139FB98D50D}" type="parTrans" cxnId="{E26630F1-A109-49C0-9E0C-8C5F95EE0D82}">
      <dgm:prSet/>
      <dgm:spPr/>
      <dgm:t>
        <a:bodyPr/>
        <a:lstStyle/>
        <a:p>
          <a:endParaRPr lang="en-US"/>
        </a:p>
      </dgm:t>
    </dgm:pt>
    <dgm:pt modelId="{CA213E5D-2CC0-4614-B50E-F6CFFE5D7DB9}" type="sibTrans" cxnId="{E26630F1-A109-49C0-9E0C-8C5F95EE0D82}">
      <dgm:prSet/>
      <dgm:spPr/>
      <dgm:t>
        <a:bodyPr/>
        <a:lstStyle/>
        <a:p>
          <a:endParaRPr lang="en-US"/>
        </a:p>
      </dgm:t>
    </dgm:pt>
    <dgm:pt modelId="{BD4BB76B-4E8F-4C21-8386-B3A740F53F9D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Questioning attitude, understanding system complexity...</a:t>
          </a:r>
        </a:p>
      </dgm:t>
    </dgm:pt>
    <dgm:pt modelId="{06478FC7-EE85-402A-9161-92CE3A6E491D}" type="parTrans" cxnId="{B054798F-9D17-4E66-8BE7-C00FC9850F3E}">
      <dgm:prSet/>
      <dgm:spPr/>
      <dgm:t>
        <a:bodyPr/>
        <a:lstStyle/>
        <a:p>
          <a:endParaRPr lang="en-US"/>
        </a:p>
      </dgm:t>
    </dgm:pt>
    <dgm:pt modelId="{1D7417C2-65AA-45EA-90C6-6FE347B20EDD}" type="sibTrans" cxnId="{B054798F-9D17-4E66-8BE7-C00FC9850F3E}">
      <dgm:prSet/>
      <dgm:spPr/>
      <dgm:t>
        <a:bodyPr/>
        <a:lstStyle/>
        <a:p>
          <a:endParaRPr lang="en-US"/>
        </a:p>
      </dgm:t>
    </dgm:pt>
    <dgm:pt modelId="{D4712AC1-B3C1-44C9-9744-49EC625269FC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Shared patterns of behavior, basic assumptions and values</a:t>
          </a:r>
        </a:p>
      </dgm:t>
    </dgm:pt>
    <dgm:pt modelId="{4293542D-F3B2-4600-8A19-CA36A72C33AF}" type="parTrans" cxnId="{3A2E0DA7-B44C-42D3-8B17-5F373259C003}">
      <dgm:prSet/>
      <dgm:spPr/>
      <dgm:t>
        <a:bodyPr/>
        <a:lstStyle/>
        <a:p>
          <a:endParaRPr lang="en-US"/>
        </a:p>
      </dgm:t>
    </dgm:pt>
    <dgm:pt modelId="{85661DD2-17DE-480A-9A65-ED296B1A31E2}" type="sibTrans" cxnId="{3A2E0DA7-B44C-42D3-8B17-5F373259C003}">
      <dgm:prSet/>
      <dgm:spPr/>
      <dgm:t>
        <a:bodyPr/>
        <a:lstStyle/>
        <a:p>
          <a:endParaRPr lang="en-US"/>
        </a:p>
      </dgm:t>
    </dgm:pt>
    <dgm:pt modelId="{6BAD3856-1919-452F-8AAA-973ECA39D7FE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Only parts of interpersonal values</a:t>
          </a:r>
        </a:p>
      </dgm:t>
    </dgm:pt>
    <dgm:pt modelId="{B0C8F437-33E7-49C8-AF6A-3B44C11C8611}" type="parTrans" cxnId="{2E9A5887-A49E-41B4-976C-43BD236582CB}">
      <dgm:prSet/>
      <dgm:spPr/>
      <dgm:t>
        <a:bodyPr/>
        <a:lstStyle/>
        <a:p>
          <a:endParaRPr lang="en-US"/>
        </a:p>
      </dgm:t>
    </dgm:pt>
    <dgm:pt modelId="{2857E795-8B78-4EAE-8263-03546B81B021}" type="sibTrans" cxnId="{2E9A5887-A49E-41B4-976C-43BD236582CB}">
      <dgm:prSet/>
      <dgm:spPr/>
      <dgm:t>
        <a:bodyPr/>
        <a:lstStyle/>
        <a:p>
          <a:endParaRPr lang="en-US"/>
        </a:p>
      </dgm:t>
    </dgm:pt>
    <dgm:pt modelId="{466AC519-11E6-47A1-AF66-85D71A016B23}" type="pres">
      <dgm:prSet presAssocID="{CFA64505-0D45-46C4-953E-FC28C70D9A4A}" presName="linear" presStyleCnt="0">
        <dgm:presLayoutVars>
          <dgm:animLvl val="lvl"/>
          <dgm:resizeHandles val="exact"/>
        </dgm:presLayoutVars>
      </dgm:prSet>
      <dgm:spPr/>
    </dgm:pt>
    <dgm:pt modelId="{2BAB09E9-FEBC-481F-A428-4C8BEAC923CB}" type="pres">
      <dgm:prSet presAssocID="{82930818-2709-4370-B8CD-5992956EBF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804546-02A9-41B8-82F4-B1E2483294BE}" type="pres">
      <dgm:prSet presAssocID="{82930818-2709-4370-B8CD-5992956EBF55}" presName="childText" presStyleLbl="revTx" presStyleIdx="0" presStyleCnt="4">
        <dgm:presLayoutVars>
          <dgm:bulletEnabled val="1"/>
        </dgm:presLayoutVars>
      </dgm:prSet>
      <dgm:spPr/>
    </dgm:pt>
    <dgm:pt modelId="{81C9A746-500F-43E6-83F9-8D526EAAC192}" type="pres">
      <dgm:prSet presAssocID="{F6C6EE7A-A9B6-4AAC-9929-ECDDC583EC6A}" presName="parentText" presStyleLbl="node1" presStyleIdx="1" presStyleCnt="4" custLinFactNeighborX="-462" custLinFactNeighborY="-28335">
        <dgm:presLayoutVars>
          <dgm:chMax val="0"/>
          <dgm:bulletEnabled val="1"/>
        </dgm:presLayoutVars>
      </dgm:prSet>
      <dgm:spPr/>
    </dgm:pt>
    <dgm:pt modelId="{9D9DF291-D337-4CE9-B641-F316725DDB1E}" type="pres">
      <dgm:prSet presAssocID="{F6C6EE7A-A9B6-4AAC-9929-ECDDC583EC6A}" presName="childText" presStyleLbl="revTx" presStyleIdx="1" presStyleCnt="4" custLinFactNeighborY="-20475">
        <dgm:presLayoutVars>
          <dgm:bulletEnabled val="1"/>
        </dgm:presLayoutVars>
      </dgm:prSet>
      <dgm:spPr/>
    </dgm:pt>
    <dgm:pt modelId="{5159FA79-1361-431D-82E4-56F24A1E8104}" type="pres">
      <dgm:prSet presAssocID="{18121994-E610-429B-86EF-D617AF6E4757}" presName="parentText" presStyleLbl="node1" presStyleIdx="2" presStyleCnt="4" custLinFactNeighborY="-49213">
        <dgm:presLayoutVars>
          <dgm:chMax val="0"/>
          <dgm:bulletEnabled val="1"/>
        </dgm:presLayoutVars>
      </dgm:prSet>
      <dgm:spPr/>
    </dgm:pt>
    <dgm:pt modelId="{B580A202-8878-49D0-B2EB-0628F75A870C}" type="pres">
      <dgm:prSet presAssocID="{18121994-E610-429B-86EF-D617AF6E4757}" presName="childText" presStyleLbl="revTx" presStyleIdx="2" presStyleCnt="4" custLinFactNeighborY="-42084">
        <dgm:presLayoutVars>
          <dgm:bulletEnabled val="1"/>
        </dgm:presLayoutVars>
      </dgm:prSet>
      <dgm:spPr/>
    </dgm:pt>
    <dgm:pt modelId="{6729A332-E525-4B1D-9924-E62458A1F20F}" type="pres">
      <dgm:prSet presAssocID="{D4712AC1-B3C1-44C9-9744-49EC625269FC}" presName="parentText" presStyleLbl="node1" presStyleIdx="3" presStyleCnt="4" custLinFactNeighborX="-308" custLinFactNeighborY="-45634">
        <dgm:presLayoutVars>
          <dgm:chMax val="0"/>
          <dgm:bulletEnabled val="1"/>
        </dgm:presLayoutVars>
      </dgm:prSet>
      <dgm:spPr/>
    </dgm:pt>
    <dgm:pt modelId="{56DC5A2C-5298-4236-9F6D-32C30240CAFD}" type="pres">
      <dgm:prSet presAssocID="{D4712AC1-B3C1-44C9-9744-49EC625269FC}" presName="childText" presStyleLbl="revTx" presStyleIdx="3" presStyleCnt="4" custLinFactNeighborY="-36909">
        <dgm:presLayoutVars>
          <dgm:bulletEnabled val="1"/>
        </dgm:presLayoutVars>
      </dgm:prSet>
      <dgm:spPr/>
    </dgm:pt>
  </dgm:ptLst>
  <dgm:cxnLst>
    <dgm:cxn modelId="{2AB3252B-E7E4-498D-AB11-9D9F10D52073}" srcId="{CFA64505-0D45-46C4-953E-FC28C70D9A4A}" destId="{F6C6EE7A-A9B6-4AAC-9929-ECDDC583EC6A}" srcOrd="1" destOrd="0" parTransId="{A3300631-5FC8-457E-AB0C-451D1871B50B}" sibTransId="{5FCE572A-B708-4FF3-9EAE-C40EFE7E72CB}"/>
    <dgm:cxn modelId="{B1EB4837-8690-4F86-94CA-12274D3D107A}" type="presOf" srcId="{D4712AC1-B3C1-44C9-9744-49EC625269FC}" destId="{6729A332-E525-4B1D-9924-E62458A1F20F}" srcOrd="0" destOrd="0" presId="urn:microsoft.com/office/officeart/2005/8/layout/vList2"/>
    <dgm:cxn modelId="{0094273B-DED9-43B7-90D5-19EED3850DF3}" srcId="{CFA64505-0D45-46C4-953E-FC28C70D9A4A}" destId="{82930818-2709-4370-B8CD-5992956EBF55}" srcOrd="0" destOrd="0" parTransId="{9E24FE89-4A6F-4EFE-8A8B-60DA3AAD76BB}" sibTransId="{DA77A3DF-3B02-47A4-A62A-F852DD949C30}"/>
    <dgm:cxn modelId="{E98C7C3C-19B0-4589-9D20-BAB68F92D469}" type="presOf" srcId="{6BAD3856-1919-452F-8AAA-973ECA39D7FE}" destId="{56DC5A2C-5298-4236-9F6D-32C30240CAFD}" srcOrd="0" destOrd="0" presId="urn:microsoft.com/office/officeart/2005/8/layout/vList2"/>
    <dgm:cxn modelId="{18C47A46-395D-4632-BA8A-FF6F47E5C084}" type="presOf" srcId="{BD4BB76B-4E8F-4C21-8386-B3A740F53F9D}" destId="{B580A202-8878-49D0-B2EB-0628F75A870C}" srcOrd="0" destOrd="0" presId="urn:microsoft.com/office/officeart/2005/8/layout/vList2"/>
    <dgm:cxn modelId="{163ED871-1F28-4D7F-AAC4-86FAC0D3FE04}" type="presOf" srcId="{CFA64505-0D45-46C4-953E-FC28C70D9A4A}" destId="{466AC519-11E6-47A1-AF66-85D71A016B23}" srcOrd="0" destOrd="0" presId="urn:microsoft.com/office/officeart/2005/8/layout/vList2"/>
    <dgm:cxn modelId="{5C20237E-F3C4-498E-9ED7-709490866260}" type="presOf" srcId="{4E2DA136-C023-44C7-B9FE-138508D35A61}" destId="{66804546-02A9-41B8-82F4-B1E2483294BE}" srcOrd="0" destOrd="0" presId="urn:microsoft.com/office/officeart/2005/8/layout/vList2"/>
    <dgm:cxn modelId="{2E9A5887-A49E-41B4-976C-43BD236582CB}" srcId="{D4712AC1-B3C1-44C9-9744-49EC625269FC}" destId="{6BAD3856-1919-452F-8AAA-973ECA39D7FE}" srcOrd="0" destOrd="0" parTransId="{B0C8F437-33E7-49C8-AF6A-3B44C11C8611}" sibTransId="{2857E795-8B78-4EAE-8263-03546B81B021}"/>
    <dgm:cxn modelId="{B054798F-9D17-4E66-8BE7-C00FC9850F3E}" srcId="{18121994-E610-429B-86EF-D617AF6E4757}" destId="{BD4BB76B-4E8F-4C21-8386-B3A740F53F9D}" srcOrd="0" destOrd="0" parTransId="{06478FC7-EE85-402A-9161-92CE3A6E491D}" sibTransId="{1D7417C2-65AA-45EA-90C6-6FE347B20EDD}"/>
    <dgm:cxn modelId="{3A2E0DA7-B44C-42D3-8B17-5F373259C003}" srcId="{CFA64505-0D45-46C4-953E-FC28C70D9A4A}" destId="{D4712AC1-B3C1-44C9-9744-49EC625269FC}" srcOrd="3" destOrd="0" parTransId="{4293542D-F3B2-4600-8A19-CA36A72C33AF}" sibTransId="{85661DD2-17DE-480A-9A65-ED296B1A31E2}"/>
    <dgm:cxn modelId="{24F9C2C7-6CE0-4136-BB6C-F68267A18DF9}" type="presOf" srcId="{82930818-2709-4370-B8CD-5992956EBF55}" destId="{2BAB09E9-FEBC-481F-A428-4C8BEAC923CB}" srcOrd="0" destOrd="0" presId="urn:microsoft.com/office/officeart/2005/8/layout/vList2"/>
    <dgm:cxn modelId="{B48EEAC7-B211-4FEA-B9B0-FE89B50ED819}" type="presOf" srcId="{18121994-E610-429B-86EF-D617AF6E4757}" destId="{5159FA79-1361-431D-82E4-56F24A1E8104}" srcOrd="0" destOrd="0" presId="urn:microsoft.com/office/officeart/2005/8/layout/vList2"/>
    <dgm:cxn modelId="{355EBCCE-6600-493A-B929-A3BD63677D75}" srcId="{82930818-2709-4370-B8CD-5992956EBF55}" destId="{4E2DA136-C023-44C7-B9FE-138508D35A61}" srcOrd="0" destOrd="0" parTransId="{915910A8-303B-40BB-90D7-306A5D37D0E4}" sibTransId="{BB2CA593-F835-4DD3-84B6-6705146FDE32}"/>
    <dgm:cxn modelId="{1D6019DE-1D5A-4DD8-B2D6-35DFCE3AC543}" srcId="{CFA64505-0D45-46C4-953E-FC28C70D9A4A}" destId="{18121994-E610-429B-86EF-D617AF6E4757}" srcOrd="2" destOrd="0" parTransId="{DC8419F9-1CDF-45E4-A7DA-A09A11926A77}" sibTransId="{90F70D11-2E71-4646-B0AA-E6AC8D6B3F57}"/>
    <dgm:cxn modelId="{3B200AE0-B498-4A0D-882E-54BEDDFB15E8}" type="presOf" srcId="{278191D9-3C61-4EAC-9D02-674F926EC5A3}" destId="{9D9DF291-D337-4CE9-B641-F316725DDB1E}" srcOrd="0" destOrd="0" presId="urn:microsoft.com/office/officeart/2005/8/layout/vList2"/>
    <dgm:cxn modelId="{9D3CE8EC-695A-4853-B9BD-3CF1BF2B0442}" type="presOf" srcId="{F6C6EE7A-A9B6-4AAC-9929-ECDDC583EC6A}" destId="{81C9A746-500F-43E6-83F9-8D526EAAC192}" srcOrd="0" destOrd="0" presId="urn:microsoft.com/office/officeart/2005/8/layout/vList2"/>
    <dgm:cxn modelId="{E26630F1-A109-49C0-9E0C-8C5F95EE0D82}" srcId="{F6C6EE7A-A9B6-4AAC-9929-ECDDC583EC6A}" destId="{278191D9-3C61-4EAC-9D02-674F926EC5A3}" srcOrd="0" destOrd="0" parTransId="{8EF381A8-8F12-472D-8560-3139FB98D50D}" sibTransId="{CA213E5D-2CC0-4614-B50E-F6CFFE5D7DB9}"/>
    <dgm:cxn modelId="{748EA8C7-EE14-4F94-B873-55C84F08ACB8}" type="presParOf" srcId="{466AC519-11E6-47A1-AF66-85D71A016B23}" destId="{2BAB09E9-FEBC-481F-A428-4C8BEAC923CB}" srcOrd="0" destOrd="0" presId="urn:microsoft.com/office/officeart/2005/8/layout/vList2"/>
    <dgm:cxn modelId="{901C507F-4213-4B40-B6C3-3372BF048320}" type="presParOf" srcId="{466AC519-11E6-47A1-AF66-85D71A016B23}" destId="{66804546-02A9-41B8-82F4-B1E2483294BE}" srcOrd="1" destOrd="0" presId="urn:microsoft.com/office/officeart/2005/8/layout/vList2"/>
    <dgm:cxn modelId="{BD7B83A6-E559-4CFB-BA2D-A163245D9500}" type="presParOf" srcId="{466AC519-11E6-47A1-AF66-85D71A016B23}" destId="{81C9A746-500F-43E6-83F9-8D526EAAC192}" srcOrd="2" destOrd="0" presId="urn:microsoft.com/office/officeart/2005/8/layout/vList2"/>
    <dgm:cxn modelId="{657B8363-5A70-49DE-B71F-4DE229990F7B}" type="presParOf" srcId="{466AC519-11E6-47A1-AF66-85D71A016B23}" destId="{9D9DF291-D337-4CE9-B641-F316725DDB1E}" srcOrd="3" destOrd="0" presId="urn:microsoft.com/office/officeart/2005/8/layout/vList2"/>
    <dgm:cxn modelId="{7A2072EF-71DA-4384-8383-B27DBE29264E}" type="presParOf" srcId="{466AC519-11E6-47A1-AF66-85D71A016B23}" destId="{5159FA79-1361-431D-82E4-56F24A1E8104}" srcOrd="4" destOrd="0" presId="urn:microsoft.com/office/officeart/2005/8/layout/vList2"/>
    <dgm:cxn modelId="{43F2FADB-9341-491C-92D0-54D0F7307916}" type="presParOf" srcId="{466AC519-11E6-47A1-AF66-85D71A016B23}" destId="{B580A202-8878-49D0-B2EB-0628F75A870C}" srcOrd="5" destOrd="0" presId="urn:microsoft.com/office/officeart/2005/8/layout/vList2"/>
    <dgm:cxn modelId="{1A107C64-476B-4CE4-8BD6-AFF6BA43AD9D}" type="presParOf" srcId="{466AC519-11E6-47A1-AF66-85D71A016B23}" destId="{6729A332-E525-4B1D-9924-E62458A1F20F}" srcOrd="6" destOrd="0" presId="urn:microsoft.com/office/officeart/2005/8/layout/vList2"/>
    <dgm:cxn modelId="{C778A3D6-4555-4049-9C29-3CE7AD8B030B}" type="presParOf" srcId="{466AC519-11E6-47A1-AF66-85D71A016B23}" destId="{56DC5A2C-5298-4236-9F6D-32C30240CAF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6CB828-4BB7-408E-A4B3-A36AE134F1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8C1651-CC69-4388-8C84-853B6F4F9EBF}">
      <dgm:prSet phldrT="[Text]" custT="1"/>
      <dgm:spPr/>
      <dgm:t>
        <a:bodyPr/>
        <a:lstStyle/>
        <a:p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Focused assessment</a:t>
          </a:r>
        </a:p>
      </dgm:t>
    </dgm:pt>
    <dgm:pt modelId="{3FBEA116-56BE-46B3-92E4-93D66C14919C}" type="parTrans" cxnId="{C0C6AC59-B540-4562-A26A-7CD2034FF9B4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06CBB9-72EF-4F61-AFBB-692C4932ED82}" type="sibTrans" cxnId="{C0C6AC59-B540-4562-A26A-7CD2034FF9B4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F00CC2-A0BA-4D7B-8EF6-D344FD5937B0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 interviews</a:t>
          </a:r>
        </a:p>
      </dgm:t>
    </dgm:pt>
    <dgm:pt modelId="{D80E5041-EAD4-4A81-B1A6-95C9E9666BAF}" type="parTrans" cxnId="{F5090DC6-75FF-4918-A91E-2DD8B242A836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C04294-D3AB-4D47-8C41-A32CD15E3392}" type="sibTrans" cxnId="{F5090DC6-75FF-4918-A91E-2DD8B242A836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F01D66-E49A-462A-A6B3-DDE4B6E09511}">
      <dgm:prSet phldrT="[Text]" custT="1"/>
      <dgm:spPr/>
      <dgm:t>
        <a:bodyPr/>
        <a:lstStyle/>
        <a:p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Full assessment</a:t>
          </a:r>
        </a:p>
      </dgm:t>
    </dgm:pt>
    <dgm:pt modelId="{DEF9DBCB-1884-4A67-8D36-63600B03FB1B}" type="parTrans" cxnId="{51624B7C-FB4E-42B2-B52B-4DDA92313EE5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87B3EB8-BFCD-41A6-A525-24CD1D8D1786}" type="sibTrans" cxnId="{51624B7C-FB4E-42B2-B52B-4DDA92313EE5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33AAAB-AEA5-4C52-86F4-C5CD83A9DE9C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 interviews</a:t>
          </a:r>
        </a:p>
      </dgm:t>
    </dgm:pt>
    <dgm:pt modelId="{26987E41-E1CC-4E05-9194-E14DEE5531F2}" type="parTrans" cxnId="{DA8E4FAF-1070-4B46-BEC3-7D1CBD63522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73B7CCE-8B35-4C09-8FC0-E157B30A20E8}" type="sibTrans" cxnId="{DA8E4FAF-1070-4B46-BEC3-7D1CBD63522D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D8FB19-053B-4A21-B6F2-1FB9D1363BDB}">
      <dgm:prSet phldrT="[Text]" custT="1"/>
      <dgm:spPr/>
      <dgm:t>
        <a:bodyPr/>
        <a:lstStyle/>
        <a:p>
          <a:r>
            <a: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Wide assessment</a:t>
          </a:r>
        </a:p>
      </dgm:t>
    </dgm:pt>
    <dgm:pt modelId="{DCAF4ABC-BF96-4E10-A8D1-E486BD806573}" type="parTrans" cxnId="{E34497DA-F946-4DE0-90C6-CC6FDAEEE8F0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E5F123-7BB8-4979-BCBB-B9F1F5DC3B45}" type="sibTrans" cxnId="{E34497DA-F946-4DE0-90C6-CC6FDAEEE8F0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C5E8CD-068A-444B-B0FA-5136DC6AC046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Document analysis / participation in SMS audits</a:t>
          </a:r>
        </a:p>
      </dgm:t>
    </dgm:pt>
    <dgm:pt modelId="{38BA27B9-294B-43B7-8409-C2EB3D7BBD04}" type="parTrans" cxnId="{A2625604-DD56-4145-B996-3F41DE67859B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21C64A-FF00-44CB-81DD-9AC1F287DA05}" type="sibTrans" cxnId="{A2625604-DD56-4145-B996-3F41DE67859B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A7C808C-6A99-47E7-A423-9D971F3D1A89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Comprehensive document analysis/ dedicated SC audit</a:t>
          </a:r>
        </a:p>
      </dgm:t>
    </dgm:pt>
    <dgm:pt modelId="{E70AF213-72C6-47B6-AD02-DB22BD4691BA}" type="parTrans" cxnId="{04E9BE14-8699-4C17-B8E0-69A5B56315B1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4F7DDF-85B2-495E-9719-955343BD6A81}" type="sibTrans" cxnId="{04E9BE14-8699-4C17-B8E0-69A5B56315B1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828B3F-7A7F-4EFA-AD58-57D1BEDB2612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Long interviews</a:t>
          </a:r>
        </a:p>
      </dgm:t>
    </dgm:pt>
    <dgm:pt modelId="{4E91E004-C485-485C-929A-CDE388F4EA25}" type="parTrans" cxnId="{4A3A9897-14B5-4B00-B7AF-6206E29014CF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DFE677-90C8-43AC-B860-CFC22E8DE74B}" type="sibTrans" cxnId="{4A3A9897-14B5-4B00-B7AF-6206E29014CF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EEEB32-8163-40E9-AE3D-01831FC78F6A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Comprehensive document analysis</a:t>
          </a:r>
        </a:p>
      </dgm:t>
    </dgm:pt>
    <dgm:pt modelId="{7302E2BB-D4E5-49AB-A21F-513A65DB7936}" type="parTrans" cxnId="{025D6A97-60BC-4002-9971-A909169D586E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30D7DD-DBF5-4F99-B5C9-6267B726954F}" type="sibTrans" cxnId="{025D6A97-60BC-4002-9971-A909169D586E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94D0EE-E5A7-442B-ACE5-5284EAF949C7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Dedicated SC audit/participation in SMS audit</a:t>
          </a:r>
        </a:p>
      </dgm:t>
    </dgm:pt>
    <dgm:pt modelId="{0D4AFACC-81D0-4B3D-B5AF-172DED3F6197}" type="parTrans" cxnId="{569579A3-166F-4E23-80BF-895FEFD39C27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5F8E29-C7D6-4371-999E-A8E0949AA79A}" type="sibTrans" cxnId="{569579A3-166F-4E23-80BF-895FEFD39C27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684639-78BF-4B80-95A8-FD1451265209}" type="pres">
      <dgm:prSet presAssocID="{9C6CB828-4BB7-408E-A4B3-A36AE134F1A2}" presName="linear" presStyleCnt="0">
        <dgm:presLayoutVars>
          <dgm:animLvl val="lvl"/>
          <dgm:resizeHandles val="exact"/>
        </dgm:presLayoutVars>
      </dgm:prSet>
      <dgm:spPr/>
    </dgm:pt>
    <dgm:pt modelId="{F3B7B8F6-8428-4B6B-8386-DA8C62C265FF}" type="pres">
      <dgm:prSet presAssocID="{048C1651-CC69-4388-8C84-853B6F4F9E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BBA89C-6995-4C90-9643-6333A90EBE30}" type="pres">
      <dgm:prSet presAssocID="{048C1651-CC69-4388-8C84-853B6F4F9EBF}" presName="childText" presStyleLbl="revTx" presStyleIdx="0" presStyleCnt="3">
        <dgm:presLayoutVars>
          <dgm:bulletEnabled val="1"/>
        </dgm:presLayoutVars>
      </dgm:prSet>
      <dgm:spPr/>
    </dgm:pt>
    <dgm:pt modelId="{B6AC07A6-45D5-4A7E-9434-498492CA33C3}" type="pres">
      <dgm:prSet presAssocID="{78F01D66-E49A-462A-A6B3-DDE4B6E095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C7DFE7-5346-4841-95FC-E9956D6E2B64}" type="pres">
      <dgm:prSet presAssocID="{78F01D66-E49A-462A-A6B3-DDE4B6E09511}" presName="childText" presStyleLbl="revTx" presStyleIdx="1" presStyleCnt="3">
        <dgm:presLayoutVars>
          <dgm:bulletEnabled val="1"/>
        </dgm:presLayoutVars>
      </dgm:prSet>
      <dgm:spPr/>
    </dgm:pt>
    <dgm:pt modelId="{C036260A-7B08-4BB2-9D26-B982313F0723}" type="pres">
      <dgm:prSet presAssocID="{E6D8FB19-053B-4A21-B6F2-1FB9D1363B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4289DA-AE42-44A4-B2A6-D44F3F2B9B0E}" type="pres">
      <dgm:prSet presAssocID="{E6D8FB19-053B-4A21-B6F2-1FB9D1363BD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2625604-DD56-4145-B996-3F41DE67859B}" srcId="{048C1651-CC69-4388-8C84-853B6F4F9EBF}" destId="{14C5E8CD-068A-444B-B0FA-5136DC6AC046}" srcOrd="1" destOrd="0" parTransId="{38BA27B9-294B-43B7-8409-C2EB3D7BBD04}" sibTransId="{7221C64A-FF00-44CB-81DD-9AC1F287DA05}"/>
    <dgm:cxn modelId="{04E9BE14-8699-4C17-B8E0-69A5B56315B1}" srcId="{78F01D66-E49A-462A-A6B3-DDE4B6E09511}" destId="{2A7C808C-6A99-47E7-A423-9D971F3D1A89}" srcOrd="1" destOrd="0" parTransId="{E70AF213-72C6-47B6-AD02-DB22BD4691BA}" sibTransId="{194F7DDF-85B2-495E-9719-955343BD6A81}"/>
    <dgm:cxn modelId="{BCED443C-9123-4CDD-BFDD-FAE2C37B5D2C}" type="presOf" srcId="{048C1651-CC69-4388-8C84-853B6F4F9EBF}" destId="{F3B7B8F6-8428-4B6B-8386-DA8C62C265FF}" srcOrd="0" destOrd="0" presId="urn:microsoft.com/office/officeart/2005/8/layout/vList2"/>
    <dgm:cxn modelId="{42466F3C-7640-435B-9C19-67D83A8FFC94}" type="presOf" srcId="{B0EEEB32-8163-40E9-AE3D-01831FC78F6A}" destId="{6A4289DA-AE42-44A4-B2A6-D44F3F2B9B0E}" srcOrd="0" destOrd="1" presId="urn:microsoft.com/office/officeart/2005/8/layout/vList2"/>
    <dgm:cxn modelId="{56F6FB6A-A06C-4378-8440-153A02CF3068}" type="presOf" srcId="{FF828B3F-7A7F-4EFA-AD58-57D1BEDB2612}" destId="{6A4289DA-AE42-44A4-B2A6-D44F3F2B9B0E}" srcOrd="0" destOrd="0" presId="urn:microsoft.com/office/officeart/2005/8/layout/vList2"/>
    <dgm:cxn modelId="{DF94CB70-57AE-4B8D-8908-F978B9B5F814}" type="presOf" srcId="{E6D8FB19-053B-4A21-B6F2-1FB9D1363BDB}" destId="{C036260A-7B08-4BB2-9D26-B982313F0723}" srcOrd="0" destOrd="0" presId="urn:microsoft.com/office/officeart/2005/8/layout/vList2"/>
    <dgm:cxn modelId="{50A19551-E0C2-453C-B778-E9DBFCC0DA7E}" type="presOf" srcId="{2A7C808C-6A99-47E7-A423-9D971F3D1A89}" destId="{A9C7DFE7-5346-4841-95FC-E9956D6E2B64}" srcOrd="0" destOrd="1" presId="urn:microsoft.com/office/officeart/2005/8/layout/vList2"/>
    <dgm:cxn modelId="{81DFA072-7EDE-4A5A-A3A8-1EC8F516A87C}" type="presOf" srcId="{14C5E8CD-068A-444B-B0FA-5136DC6AC046}" destId="{70BBA89C-6995-4C90-9643-6333A90EBE30}" srcOrd="0" destOrd="1" presId="urn:microsoft.com/office/officeart/2005/8/layout/vList2"/>
    <dgm:cxn modelId="{C0C6AC59-B540-4562-A26A-7CD2034FF9B4}" srcId="{9C6CB828-4BB7-408E-A4B3-A36AE134F1A2}" destId="{048C1651-CC69-4388-8C84-853B6F4F9EBF}" srcOrd="0" destOrd="0" parTransId="{3FBEA116-56BE-46B3-92E4-93D66C14919C}" sibTransId="{1006CBB9-72EF-4F61-AFBB-692C4932ED82}"/>
    <dgm:cxn modelId="{51624B7C-FB4E-42B2-B52B-4DDA92313EE5}" srcId="{9C6CB828-4BB7-408E-A4B3-A36AE134F1A2}" destId="{78F01D66-E49A-462A-A6B3-DDE4B6E09511}" srcOrd="1" destOrd="0" parTransId="{DEF9DBCB-1884-4A67-8D36-63600B03FB1B}" sibTransId="{287B3EB8-BFCD-41A6-A525-24CD1D8D1786}"/>
    <dgm:cxn modelId="{025D6A97-60BC-4002-9971-A909169D586E}" srcId="{E6D8FB19-053B-4A21-B6F2-1FB9D1363BDB}" destId="{B0EEEB32-8163-40E9-AE3D-01831FC78F6A}" srcOrd="1" destOrd="0" parTransId="{7302E2BB-D4E5-49AB-A21F-513A65DB7936}" sibTransId="{C330D7DD-DBF5-4F99-B5C9-6267B726954F}"/>
    <dgm:cxn modelId="{4A3A9897-14B5-4B00-B7AF-6206E29014CF}" srcId="{E6D8FB19-053B-4A21-B6F2-1FB9D1363BDB}" destId="{FF828B3F-7A7F-4EFA-AD58-57D1BEDB2612}" srcOrd="0" destOrd="0" parTransId="{4E91E004-C485-485C-929A-CDE388F4EA25}" sibTransId="{82DFE677-90C8-43AC-B860-CFC22E8DE74B}"/>
    <dgm:cxn modelId="{3CE6ED9D-1737-4F2F-991B-0D8BA7CF48B0}" type="presOf" srcId="{78F01D66-E49A-462A-A6B3-DDE4B6E09511}" destId="{B6AC07A6-45D5-4A7E-9434-498492CA33C3}" srcOrd="0" destOrd="0" presId="urn:microsoft.com/office/officeart/2005/8/layout/vList2"/>
    <dgm:cxn modelId="{569579A3-166F-4E23-80BF-895FEFD39C27}" srcId="{E6D8FB19-053B-4A21-B6F2-1FB9D1363BDB}" destId="{D394D0EE-E5A7-442B-ACE5-5284EAF949C7}" srcOrd="2" destOrd="0" parTransId="{0D4AFACC-81D0-4B3D-B5AF-172DED3F6197}" sibTransId="{6E5F8E29-C7D6-4371-999E-A8E0949AA79A}"/>
    <dgm:cxn modelId="{DA8E4FAF-1070-4B46-BEC3-7D1CBD63522D}" srcId="{78F01D66-E49A-462A-A6B3-DDE4B6E09511}" destId="{F133AAAB-AEA5-4C52-86F4-C5CD83A9DE9C}" srcOrd="0" destOrd="0" parTransId="{26987E41-E1CC-4E05-9194-E14DEE5531F2}" sibTransId="{073B7CCE-8B35-4C09-8FC0-E157B30A20E8}"/>
    <dgm:cxn modelId="{F5090DC6-75FF-4918-A91E-2DD8B242A836}" srcId="{048C1651-CC69-4388-8C84-853B6F4F9EBF}" destId="{A3F00CC2-A0BA-4D7B-8EF6-D344FD5937B0}" srcOrd="0" destOrd="0" parTransId="{D80E5041-EAD4-4A81-B1A6-95C9E9666BAF}" sibTransId="{FEC04294-D3AB-4D47-8C41-A32CD15E3392}"/>
    <dgm:cxn modelId="{E34497DA-F946-4DE0-90C6-CC6FDAEEE8F0}" srcId="{9C6CB828-4BB7-408E-A4B3-A36AE134F1A2}" destId="{E6D8FB19-053B-4A21-B6F2-1FB9D1363BDB}" srcOrd="2" destOrd="0" parTransId="{DCAF4ABC-BF96-4E10-A8D1-E486BD806573}" sibTransId="{3BE5F123-7BB8-4979-BCBB-B9F1F5DC3B45}"/>
    <dgm:cxn modelId="{E10E94EA-1F2B-498A-B249-D59A4BE55237}" type="presOf" srcId="{9C6CB828-4BB7-408E-A4B3-A36AE134F1A2}" destId="{20684639-78BF-4B80-95A8-FD1451265209}" srcOrd="0" destOrd="0" presId="urn:microsoft.com/office/officeart/2005/8/layout/vList2"/>
    <dgm:cxn modelId="{4C488EF2-3793-4D8E-B484-83891AE2B1E9}" type="presOf" srcId="{A3F00CC2-A0BA-4D7B-8EF6-D344FD5937B0}" destId="{70BBA89C-6995-4C90-9643-6333A90EBE30}" srcOrd="0" destOrd="0" presId="urn:microsoft.com/office/officeart/2005/8/layout/vList2"/>
    <dgm:cxn modelId="{6A89FFF2-CF4F-4BBF-A75A-54809DF1B92E}" type="presOf" srcId="{D394D0EE-E5A7-442B-ACE5-5284EAF949C7}" destId="{6A4289DA-AE42-44A4-B2A6-D44F3F2B9B0E}" srcOrd="0" destOrd="2" presId="urn:microsoft.com/office/officeart/2005/8/layout/vList2"/>
    <dgm:cxn modelId="{AC4F1FFC-5C32-4321-938E-9B365B180CC7}" type="presOf" srcId="{F133AAAB-AEA5-4C52-86F4-C5CD83A9DE9C}" destId="{A9C7DFE7-5346-4841-95FC-E9956D6E2B64}" srcOrd="0" destOrd="0" presId="urn:microsoft.com/office/officeart/2005/8/layout/vList2"/>
    <dgm:cxn modelId="{C8116221-AB0E-4A9A-A1D2-515663D5DE35}" type="presParOf" srcId="{20684639-78BF-4B80-95A8-FD1451265209}" destId="{F3B7B8F6-8428-4B6B-8386-DA8C62C265FF}" srcOrd="0" destOrd="0" presId="urn:microsoft.com/office/officeart/2005/8/layout/vList2"/>
    <dgm:cxn modelId="{4E56075B-F10B-4E3A-B06E-C625C4F90166}" type="presParOf" srcId="{20684639-78BF-4B80-95A8-FD1451265209}" destId="{70BBA89C-6995-4C90-9643-6333A90EBE30}" srcOrd="1" destOrd="0" presId="urn:microsoft.com/office/officeart/2005/8/layout/vList2"/>
    <dgm:cxn modelId="{56AA4AE8-E590-4BFA-B6A4-B0725836D4BF}" type="presParOf" srcId="{20684639-78BF-4B80-95A8-FD1451265209}" destId="{B6AC07A6-45D5-4A7E-9434-498492CA33C3}" srcOrd="2" destOrd="0" presId="urn:microsoft.com/office/officeart/2005/8/layout/vList2"/>
    <dgm:cxn modelId="{B59F2E05-7987-43B2-B596-AAB947F8DCDC}" type="presParOf" srcId="{20684639-78BF-4B80-95A8-FD1451265209}" destId="{A9C7DFE7-5346-4841-95FC-E9956D6E2B64}" srcOrd="3" destOrd="0" presId="urn:microsoft.com/office/officeart/2005/8/layout/vList2"/>
    <dgm:cxn modelId="{0ADD3A8C-D82C-4EA9-B0DE-460E493B7C97}" type="presParOf" srcId="{20684639-78BF-4B80-95A8-FD1451265209}" destId="{C036260A-7B08-4BB2-9D26-B982313F0723}" srcOrd="4" destOrd="0" presId="urn:microsoft.com/office/officeart/2005/8/layout/vList2"/>
    <dgm:cxn modelId="{365EE26F-822C-4A5A-AF38-EAB7AF17EC2A}" type="presParOf" srcId="{20684639-78BF-4B80-95A8-FD1451265209}" destId="{6A4289DA-AE42-44A4-B2A6-D44F3F2B9B0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D080F4-83EC-457B-94A6-417AA61D3DA8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08B01F-651F-4184-A2C4-9197DF455AB5}">
      <dgm:prSet phldrT="[Text]"/>
      <dgm:spPr/>
      <dgm:t>
        <a:bodyPr/>
        <a:lstStyle/>
        <a:p>
          <a:r>
            <a:rPr lang="en-US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Empirical testing</a:t>
          </a:r>
        </a:p>
      </dgm:t>
    </dgm:pt>
    <dgm:pt modelId="{1C58C2F5-25B7-4B2E-AC61-75E26689469B}" type="parTrans" cxnId="{784C8996-D6DD-4D46-BB2F-733F1A112C57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8095DA0-A6B3-4362-8E93-CC103B875662}" type="sibTrans" cxnId="{784C8996-D6DD-4D46-BB2F-733F1A112C57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904386-9642-4B1B-B2AF-8DF3550751F5}">
      <dgm:prSet phldrT="[Text]"/>
      <dgm:spPr/>
      <dgm:t>
        <a:bodyPr/>
        <a:lstStyle/>
        <a:p>
          <a:r>
            <a:rPr lang="en-US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Interviews in Traficom</a:t>
          </a:r>
        </a:p>
      </dgm:t>
    </dgm:pt>
    <dgm:pt modelId="{7F1A1747-A67A-45BC-9FF2-64FC300CD1DC}" type="parTrans" cxnId="{07A49EEF-F7B9-4A00-AA2F-267EBCD0B9FA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6169E0-5FC0-4299-8BF8-C8C4A752923A}" type="sibTrans" cxnId="{07A49EEF-F7B9-4A00-AA2F-267EBCD0B9FA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711BF4-E5F7-48DE-8AF3-B7442D4BEBE3}">
      <dgm:prSet phldrT="[Text]"/>
      <dgm:spPr/>
      <dgm:t>
        <a:bodyPr/>
        <a:lstStyle/>
        <a:p>
          <a:r>
            <a:rPr lang="en-US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SMS auditing method</a:t>
          </a:r>
        </a:p>
      </dgm:t>
    </dgm:pt>
    <dgm:pt modelId="{3BA027BD-063C-49A4-942E-4E710B0B2D32}" type="parTrans" cxnId="{8E993143-4FDB-4A54-A083-4BA5031EB355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4E40683-92EE-405F-A28C-1D6E3CB7B94B}" type="sibTrans" cxnId="{8E993143-4FDB-4A54-A083-4BA5031EB355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F43777-E69B-4C64-8AB4-BE8F21E988A8}">
      <dgm:prSet phldrT="[Text]"/>
      <dgm:spPr/>
      <dgm:t>
        <a:bodyPr/>
        <a:lstStyle/>
        <a:p>
          <a:r>
            <a:rPr lang="en-US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Developed with auditors</a:t>
          </a:r>
        </a:p>
      </dgm:t>
    </dgm:pt>
    <dgm:pt modelId="{E004B91F-5820-4311-8275-E0AB1B064D30}" type="parTrans" cxnId="{EF6FE8AA-E080-40CB-B60A-385317937816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8A1A95-DF9F-4BE0-A953-6CEFC38982F4}" type="sibTrans" cxnId="{EF6FE8AA-E080-40CB-B60A-385317937816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006344-9F39-4F9B-9418-8FD076ACBC8D}">
      <dgm:prSet phldrT="[Text]"/>
      <dgm:spPr/>
      <dgm:t>
        <a:bodyPr/>
        <a:lstStyle/>
        <a:p>
          <a:r>
            <a:rPr lang="en-US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Publication of project results</a:t>
          </a:r>
        </a:p>
      </dgm:t>
    </dgm:pt>
    <dgm:pt modelId="{7B62F00E-42BB-4045-9FE4-63561EF7971A}" type="parTrans" cxnId="{40090E47-5B2F-468E-83B2-EAAB4A08CBC4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33D739-095D-45B6-89B1-259BE30934A8}" type="sibTrans" cxnId="{40090E47-5B2F-468E-83B2-EAAB4A08CBC4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30B16F4-C66A-492B-9D69-E65A956931E9}">
      <dgm:prSet phldrT="[Text]"/>
      <dgm:spPr/>
      <dgm:t>
        <a:bodyPr/>
        <a:lstStyle/>
        <a:p>
          <a:r>
            <a:rPr lang="en-US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Workshops</a:t>
          </a:r>
        </a:p>
      </dgm:t>
    </dgm:pt>
    <dgm:pt modelId="{A149B0BE-D1A3-486B-9AF9-AF0810E9D505}" type="parTrans" cxnId="{01EF05BA-7FFA-4CEB-A00B-33245E4ACE14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18255A8-EB16-4BCD-8338-2F0374D6E290}" type="sibTrans" cxnId="{01EF05BA-7FFA-4CEB-A00B-33245E4ACE14}">
      <dgm:prSet/>
      <dgm:spPr/>
      <dgm:t>
        <a:bodyPr/>
        <a:lstStyle/>
        <a:p>
          <a:endParaRPr lang="en-US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C25C89-49E8-4847-89BB-F691EF8770E1}" type="pres">
      <dgm:prSet presAssocID="{A5D080F4-83EC-457B-94A6-417AA61D3DA8}" presName="diagram" presStyleCnt="0">
        <dgm:presLayoutVars>
          <dgm:dir/>
          <dgm:resizeHandles val="exact"/>
        </dgm:presLayoutVars>
      </dgm:prSet>
      <dgm:spPr/>
    </dgm:pt>
    <dgm:pt modelId="{7B859D20-CE19-4C25-AF06-7C1D137CF13F}" type="pres">
      <dgm:prSet presAssocID="{B908B01F-651F-4184-A2C4-9197DF455AB5}" presName="node" presStyleLbl="node1" presStyleIdx="0" presStyleCnt="3">
        <dgm:presLayoutVars>
          <dgm:bulletEnabled val="1"/>
        </dgm:presLayoutVars>
      </dgm:prSet>
      <dgm:spPr/>
    </dgm:pt>
    <dgm:pt modelId="{039DF1E9-47EC-43ED-BBBC-DC5EB2986AD6}" type="pres">
      <dgm:prSet presAssocID="{28095DA0-A6B3-4362-8E93-CC103B875662}" presName="sibTrans" presStyleCnt="0"/>
      <dgm:spPr/>
    </dgm:pt>
    <dgm:pt modelId="{16C77AD1-F597-41EA-9018-60A692C2FF66}" type="pres">
      <dgm:prSet presAssocID="{B7711BF4-E5F7-48DE-8AF3-B7442D4BEBE3}" presName="node" presStyleLbl="node1" presStyleIdx="1" presStyleCnt="3">
        <dgm:presLayoutVars>
          <dgm:bulletEnabled val="1"/>
        </dgm:presLayoutVars>
      </dgm:prSet>
      <dgm:spPr/>
    </dgm:pt>
    <dgm:pt modelId="{42804082-D7E9-445E-9CAB-FD85AF492D42}" type="pres">
      <dgm:prSet presAssocID="{74E40683-92EE-405F-A28C-1D6E3CB7B94B}" presName="sibTrans" presStyleCnt="0"/>
      <dgm:spPr/>
    </dgm:pt>
    <dgm:pt modelId="{C69810EE-AB79-47D5-995C-9456AB1FF63B}" type="pres">
      <dgm:prSet presAssocID="{DD006344-9F39-4F9B-9418-8FD076ACBC8D}" presName="node" presStyleLbl="node1" presStyleIdx="2" presStyleCnt="3" custLinFactNeighborX="289" custLinFactNeighborY="-8333">
        <dgm:presLayoutVars>
          <dgm:bulletEnabled val="1"/>
        </dgm:presLayoutVars>
      </dgm:prSet>
      <dgm:spPr/>
    </dgm:pt>
  </dgm:ptLst>
  <dgm:cxnLst>
    <dgm:cxn modelId="{526A452F-7089-44A7-931B-AA24E968ECE0}" type="presOf" srcId="{A5D080F4-83EC-457B-94A6-417AA61D3DA8}" destId="{0BC25C89-49E8-4847-89BB-F691EF8770E1}" srcOrd="0" destOrd="0" presId="urn:microsoft.com/office/officeart/2005/8/layout/default"/>
    <dgm:cxn modelId="{84122B5F-BE27-4267-A35E-E35FB6F18C2D}" type="presOf" srcId="{330B16F4-C66A-492B-9D69-E65A956931E9}" destId="{16C77AD1-F597-41EA-9018-60A692C2FF66}" srcOrd="0" destOrd="2" presId="urn:microsoft.com/office/officeart/2005/8/layout/default"/>
    <dgm:cxn modelId="{8E993143-4FDB-4A54-A083-4BA5031EB355}" srcId="{A5D080F4-83EC-457B-94A6-417AA61D3DA8}" destId="{B7711BF4-E5F7-48DE-8AF3-B7442D4BEBE3}" srcOrd="1" destOrd="0" parTransId="{3BA027BD-063C-49A4-942E-4E710B0B2D32}" sibTransId="{74E40683-92EE-405F-A28C-1D6E3CB7B94B}"/>
    <dgm:cxn modelId="{40090E47-5B2F-468E-83B2-EAAB4A08CBC4}" srcId="{A5D080F4-83EC-457B-94A6-417AA61D3DA8}" destId="{DD006344-9F39-4F9B-9418-8FD076ACBC8D}" srcOrd="2" destOrd="0" parTransId="{7B62F00E-42BB-4045-9FE4-63561EF7971A}" sibTransId="{7033D739-095D-45B6-89B1-259BE30934A8}"/>
    <dgm:cxn modelId="{784C8996-D6DD-4D46-BB2F-733F1A112C57}" srcId="{A5D080F4-83EC-457B-94A6-417AA61D3DA8}" destId="{B908B01F-651F-4184-A2C4-9197DF455AB5}" srcOrd="0" destOrd="0" parTransId="{1C58C2F5-25B7-4B2E-AC61-75E26689469B}" sibTransId="{28095DA0-A6B3-4362-8E93-CC103B875662}"/>
    <dgm:cxn modelId="{EF6FE8AA-E080-40CB-B60A-385317937816}" srcId="{B7711BF4-E5F7-48DE-8AF3-B7442D4BEBE3}" destId="{6EF43777-E69B-4C64-8AB4-BE8F21E988A8}" srcOrd="0" destOrd="0" parTransId="{E004B91F-5820-4311-8275-E0AB1B064D30}" sibTransId="{968A1A95-DF9F-4BE0-A953-6CEFC38982F4}"/>
    <dgm:cxn modelId="{26EC7BB1-5548-4B9E-B493-261D4E8E887E}" type="presOf" srcId="{DD006344-9F39-4F9B-9418-8FD076ACBC8D}" destId="{C69810EE-AB79-47D5-995C-9456AB1FF63B}" srcOrd="0" destOrd="0" presId="urn:microsoft.com/office/officeart/2005/8/layout/default"/>
    <dgm:cxn modelId="{01EF05BA-7FFA-4CEB-A00B-33245E4ACE14}" srcId="{B7711BF4-E5F7-48DE-8AF3-B7442D4BEBE3}" destId="{330B16F4-C66A-492B-9D69-E65A956931E9}" srcOrd="1" destOrd="0" parTransId="{A149B0BE-D1A3-486B-9AF9-AF0810E9D505}" sibTransId="{218255A8-EB16-4BCD-8338-2F0374D6E290}"/>
    <dgm:cxn modelId="{976AA4D5-3B0C-4F9D-8CA3-C18B429836E2}" type="presOf" srcId="{B908B01F-651F-4184-A2C4-9197DF455AB5}" destId="{7B859D20-CE19-4C25-AF06-7C1D137CF13F}" srcOrd="0" destOrd="0" presId="urn:microsoft.com/office/officeart/2005/8/layout/default"/>
    <dgm:cxn modelId="{C3F201DA-9A0C-46E8-8608-C3DC66A71EE5}" type="presOf" srcId="{B7711BF4-E5F7-48DE-8AF3-B7442D4BEBE3}" destId="{16C77AD1-F597-41EA-9018-60A692C2FF66}" srcOrd="0" destOrd="0" presId="urn:microsoft.com/office/officeart/2005/8/layout/default"/>
    <dgm:cxn modelId="{F9F7C0DD-6148-42AF-B9DB-ABF10EDFEFA8}" type="presOf" srcId="{E4904386-9642-4B1B-B2AF-8DF3550751F5}" destId="{7B859D20-CE19-4C25-AF06-7C1D137CF13F}" srcOrd="0" destOrd="1" presId="urn:microsoft.com/office/officeart/2005/8/layout/default"/>
    <dgm:cxn modelId="{06383EE6-1B42-4F64-AE11-0397EA996652}" type="presOf" srcId="{6EF43777-E69B-4C64-8AB4-BE8F21E988A8}" destId="{16C77AD1-F597-41EA-9018-60A692C2FF66}" srcOrd="0" destOrd="1" presId="urn:microsoft.com/office/officeart/2005/8/layout/default"/>
    <dgm:cxn modelId="{07A49EEF-F7B9-4A00-AA2F-267EBCD0B9FA}" srcId="{B908B01F-651F-4184-A2C4-9197DF455AB5}" destId="{E4904386-9642-4B1B-B2AF-8DF3550751F5}" srcOrd="0" destOrd="0" parTransId="{7F1A1747-A67A-45BC-9FF2-64FC300CD1DC}" sibTransId="{5D6169E0-5FC0-4299-8BF8-C8C4A752923A}"/>
    <dgm:cxn modelId="{BF223D04-B3CE-4013-B425-C24843AD8EE9}" type="presParOf" srcId="{0BC25C89-49E8-4847-89BB-F691EF8770E1}" destId="{7B859D20-CE19-4C25-AF06-7C1D137CF13F}" srcOrd="0" destOrd="0" presId="urn:microsoft.com/office/officeart/2005/8/layout/default"/>
    <dgm:cxn modelId="{01718A17-4BFE-4DEE-B35D-149F083DD085}" type="presParOf" srcId="{0BC25C89-49E8-4847-89BB-F691EF8770E1}" destId="{039DF1E9-47EC-43ED-BBBC-DC5EB2986AD6}" srcOrd="1" destOrd="0" presId="urn:microsoft.com/office/officeart/2005/8/layout/default"/>
    <dgm:cxn modelId="{1FD8C6CC-C18E-4959-9FF0-1DCDB0C94511}" type="presParOf" srcId="{0BC25C89-49E8-4847-89BB-F691EF8770E1}" destId="{16C77AD1-F597-41EA-9018-60A692C2FF66}" srcOrd="2" destOrd="0" presId="urn:microsoft.com/office/officeart/2005/8/layout/default"/>
    <dgm:cxn modelId="{46A0F70E-5DC1-46D4-9880-76054409972C}" type="presParOf" srcId="{0BC25C89-49E8-4847-89BB-F691EF8770E1}" destId="{42804082-D7E9-445E-9CAB-FD85AF492D42}" srcOrd="3" destOrd="0" presId="urn:microsoft.com/office/officeart/2005/8/layout/default"/>
    <dgm:cxn modelId="{EA9F2057-C6AC-42E3-8E77-BEAAEEEE21E1}" type="presParOf" srcId="{0BC25C89-49E8-4847-89BB-F691EF8770E1}" destId="{C69810EE-AB79-47D5-995C-9456AB1FF6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49306-0B7C-4497-B748-8465A913FE3B}">
      <dsp:nvSpPr>
        <dsp:cNvPr id="0" name=""/>
        <dsp:cNvSpPr/>
      </dsp:nvSpPr>
      <dsp:spPr>
        <a:xfrm>
          <a:off x="0" y="18632"/>
          <a:ext cx="8128000" cy="8599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Overlap between models, but no contradictions</a:t>
          </a:r>
        </a:p>
      </dsp:txBody>
      <dsp:txXfrm>
        <a:off x="41979" y="60611"/>
        <a:ext cx="8044042" cy="775992"/>
      </dsp:txXfrm>
    </dsp:sp>
    <dsp:sp modelId="{98659436-FC63-4D6F-9880-88D4EA69BB34}">
      <dsp:nvSpPr>
        <dsp:cNvPr id="0" name=""/>
        <dsp:cNvSpPr/>
      </dsp:nvSpPr>
      <dsp:spPr>
        <a:xfrm>
          <a:off x="0" y="999542"/>
          <a:ext cx="8128000" cy="85995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Both models include leadership aspects, no explicit leadership model </a:t>
          </a:r>
        </a:p>
      </dsp:txBody>
      <dsp:txXfrm>
        <a:off x="41979" y="1041521"/>
        <a:ext cx="8044042" cy="775992"/>
      </dsp:txXfrm>
    </dsp:sp>
    <dsp:sp modelId="{34A05553-991F-47C9-AD9A-B96D87534B3C}">
      <dsp:nvSpPr>
        <dsp:cNvPr id="0" name=""/>
        <dsp:cNvSpPr/>
      </dsp:nvSpPr>
      <dsp:spPr>
        <a:xfrm>
          <a:off x="0" y="1980452"/>
          <a:ext cx="8128000" cy="85995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HOF not described in detail, organizational factors considered</a:t>
          </a:r>
        </a:p>
      </dsp:txBody>
      <dsp:txXfrm>
        <a:off x="41979" y="2022431"/>
        <a:ext cx="8044042" cy="775992"/>
      </dsp:txXfrm>
    </dsp:sp>
    <dsp:sp modelId="{A3B7610B-0928-4179-B90A-9CC037045829}">
      <dsp:nvSpPr>
        <dsp:cNvPr id="0" name=""/>
        <dsp:cNvSpPr/>
      </dsp:nvSpPr>
      <dsp:spPr>
        <a:xfrm>
          <a:off x="0" y="2961362"/>
          <a:ext cx="8128000" cy="85995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SC model includes good  “additions” to safety management</a:t>
          </a:r>
        </a:p>
      </dsp:txBody>
      <dsp:txXfrm>
        <a:off x="41979" y="3003341"/>
        <a:ext cx="8044042" cy="775992"/>
      </dsp:txXfrm>
    </dsp:sp>
    <dsp:sp modelId="{CBB50DD5-4CBE-414A-A370-44346F6040F8}">
      <dsp:nvSpPr>
        <dsp:cNvPr id="0" name=""/>
        <dsp:cNvSpPr/>
      </dsp:nvSpPr>
      <dsp:spPr>
        <a:xfrm>
          <a:off x="0" y="3942272"/>
          <a:ext cx="8128000" cy="85995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SMS model can provide framework for SC development, requires understanding of models</a:t>
          </a:r>
        </a:p>
      </dsp:txBody>
      <dsp:txXfrm>
        <a:off x="41979" y="3984251"/>
        <a:ext cx="8044042" cy="775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09E9-FEBC-481F-A428-4C8BEAC923CB}">
      <dsp:nvSpPr>
        <dsp:cNvPr id="0" name=""/>
        <dsp:cNvSpPr/>
      </dsp:nvSpPr>
      <dsp:spPr>
        <a:xfrm>
          <a:off x="0" y="25505"/>
          <a:ext cx="8996218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Nearly identical with SMS elements</a:t>
          </a:r>
        </a:p>
      </dsp:txBody>
      <dsp:txXfrm>
        <a:off x="31070" y="56575"/>
        <a:ext cx="8934078" cy="574340"/>
      </dsp:txXfrm>
    </dsp:sp>
    <dsp:sp modelId="{66804546-02A9-41B8-82F4-B1E2483294BE}">
      <dsp:nvSpPr>
        <dsp:cNvPr id="0" name=""/>
        <dsp:cNvSpPr/>
      </dsp:nvSpPr>
      <dsp:spPr>
        <a:xfrm>
          <a:off x="0" y="661985"/>
          <a:ext cx="899621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63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Roles, responsibility, resource allocation...</a:t>
          </a:r>
        </a:p>
      </dsp:txBody>
      <dsp:txXfrm>
        <a:off x="0" y="661985"/>
        <a:ext cx="8996218" cy="563040"/>
      </dsp:txXfrm>
    </dsp:sp>
    <dsp:sp modelId="{81C9A746-500F-43E6-83F9-8D526EAAC192}">
      <dsp:nvSpPr>
        <dsp:cNvPr id="0" name=""/>
        <dsp:cNvSpPr/>
      </dsp:nvSpPr>
      <dsp:spPr>
        <a:xfrm>
          <a:off x="0" y="1065488"/>
          <a:ext cx="8996218" cy="63648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Indications of SMS implementation</a:t>
          </a:r>
        </a:p>
      </dsp:txBody>
      <dsp:txXfrm>
        <a:off x="31070" y="1096558"/>
        <a:ext cx="8934078" cy="574340"/>
      </dsp:txXfrm>
    </dsp:sp>
    <dsp:sp modelId="{9D9DF291-D337-4CE9-B641-F316725DDB1E}">
      <dsp:nvSpPr>
        <dsp:cNvPr id="0" name=""/>
        <dsp:cNvSpPr/>
      </dsp:nvSpPr>
      <dsp:spPr>
        <a:xfrm>
          <a:off x="0" y="1731186"/>
          <a:ext cx="899621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63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Communication, leadership...</a:t>
          </a:r>
        </a:p>
      </dsp:txBody>
      <dsp:txXfrm>
        <a:off x="0" y="1731186"/>
        <a:ext cx="8996218" cy="563040"/>
      </dsp:txXfrm>
    </dsp:sp>
    <dsp:sp modelId="{5159FA79-1361-431D-82E4-56F24A1E8104}">
      <dsp:nvSpPr>
        <dsp:cNvPr id="0" name=""/>
        <dsp:cNvSpPr/>
      </dsp:nvSpPr>
      <dsp:spPr>
        <a:xfrm>
          <a:off x="0" y="2147456"/>
          <a:ext cx="8996218" cy="63648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Indicative aspects of safety culture</a:t>
          </a:r>
        </a:p>
      </dsp:txBody>
      <dsp:txXfrm>
        <a:off x="31070" y="2178526"/>
        <a:ext cx="8934078" cy="574340"/>
      </dsp:txXfrm>
    </dsp:sp>
    <dsp:sp modelId="{B580A202-8878-49D0-B2EB-0628F75A870C}">
      <dsp:nvSpPr>
        <dsp:cNvPr id="0" name=""/>
        <dsp:cNvSpPr/>
      </dsp:nvSpPr>
      <dsp:spPr>
        <a:xfrm>
          <a:off x="0" y="2793169"/>
          <a:ext cx="899621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63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Questioning attitude, understanding system complexity...</a:t>
          </a:r>
        </a:p>
      </dsp:txBody>
      <dsp:txXfrm>
        <a:off x="0" y="2793169"/>
        <a:ext cx="8996218" cy="563040"/>
      </dsp:txXfrm>
    </dsp:sp>
    <dsp:sp modelId="{6729A332-E525-4B1D-9924-E62458A1F20F}">
      <dsp:nvSpPr>
        <dsp:cNvPr id="0" name=""/>
        <dsp:cNvSpPr/>
      </dsp:nvSpPr>
      <dsp:spPr>
        <a:xfrm>
          <a:off x="0" y="3367127"/>
          <a:ext cx="8996218" cy="636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Shared patterns of behavior, basic assumptions and values</a:t>
          </a:r>
        </a:p>
      </dsp:txBody>
      <dsp:txXfrm>
        <a:off x="31070" y="3398197"/>
        <a:ext cx="8934078" cy="574340"/>
      </dsp:txXfrm>
    </dsp:sp>
    <dsp:sp modelId="{56DC5A2C-5298-4236-9F6D-32C30240CAFD}">
      <dsp:nvSpPr>
        <dsp:cNvPr id="0" name=""/>
        <dsp:cNvSpPr/>
      </dsp:nvSpPr>
      <dsp:spPr>
        <a:xfrm>
          <a:off x="0" y="4025627"/>
          <a:ext cx="899621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63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Only parts of interpersonal values</a:t>
          </a:r>
        </a:p>
      </dsp:txBody>
      <dsp:txXfrm>
        <a:off x="0" y="4025627"/>
        <a:ext cx="8996218" cy="563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B8F6-8428-4B6B-8386-DA8C62C265FF}">
      <dsp:nvSpPr>
        <dsp:cNvPr id="0" name=""/>
        <dsp:cNvSpPr/>
      </dsp:nvSpPr>
      <dsp:spPr>
        <a:xfrm>
          <a:off x="0" y="26594"/>
          <a:ext cx="9217890" cy="730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Focused assessment</a:t>
          </a:r>
        </a:p>
      </dsp:txBody>
      <dsp:txXfrm>
        <a:off x="35640" y="62234"/>
        <a:ext cx="9146610" cy="658800"/>
      </dsp:txXfrm>
    </dsp:sp>
    <dsp:sp modelId="{70BBA89C-6995-4C90-9643-6333A90EBE30}">
      <dsp:nvSpPr>
        <dsp:cNvPr id="0" name=""/>
        <dsp:cNvSpPr/>
      </dsp:nvSpPr>
      <dsp:spPr>
        <a:xfrm>
          <a:off x="0" y="756674"/>
          <a:ext cx="9217890" cy="746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6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 interviews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Document analysis / participation in SMS audits</a:t>
          </a:r>
        </a:p>
      </dsp:txBody>
      <dsp:txXfrm>
        <a:off x="0" y="756674"/>
        <a:ext cx="9217890" cy="746752"/>
      </dsp:txXfrm>
    </dsp:sp>
    <dsp:sp modelId="{B6AC07A6-45D5-4A7E-9434-498492CA33C3}">
      <dsp:nvSpPr>
        <dsp:cNvPr id="0" name=""/>
        <dsp:cNvSpPr/>
      </dsp:nvSpPr>
      <dsp:spPr>
        <a:xfrm>
          <a:off x="0" y="1503427"/>
          <a:ext cx="9217890" cy="7300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Full assessment</a:t>
          </a:r>
        </a:p>
      </dsp:txBody>
      <dsp:txXfrm>
        <a:off x="35640" y="1539067"/>
        <a:ext cx="9146610" cy="658800"/>
      </dsp:txXfrm>
    </dsp:sp>
    <dsp:sp modelId="{A9C7DFE7-5346-4841-95FC-E9956D6E2B64}">
      <dsp:nvSpPr>
        <dsp:cNvPr id="0" name=""/>
        <dsp:cNvSpPr/>
      </dsp:nvSpPr>
      <dsp:spPr>
        <a:xfrm>
          <a:off x="0" y="2233507"/>
          <a:ext cx="9217890" cy="746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6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 interviews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Comprehensive document analysis/ dedicated SC audit</a:t>
          </a:r>
        </a:p>
      </dsp:txBody>
      <dsp:txXfrm>
        <a:off x="0" y="2233507"/>
        <a:ext cx="9217890" cy="746752"/>
      </dsp:txXfrm>
    </dsp:sp>
    <dsp:sp modelId="{C036260A-7B08-4BB2-9D26-B982313F0723}">
      <dsp:nvSpPr>
        <dsp:cNvPr id="0" name=""/>
        <dsp:cNvSpPr/>
      </dsp:nvSpPr>
      <dsp:spPr>
        <a:xfrm>
          <a:off x="0" y="2980260"/>
          <a:ext cx="9217890" cy="730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Wide assessment</a:t>
          </a:r>
        </a:p>
      </dsp:txBody>
      <dsp:txXfrm>
        <a:off x="35640" y="3015900"/>
        <a:ext cx="9146610" cy="658800"/>
      </dsp:txXfrm>
    </dsp:sp>
    <dsp:sp modelId="{6A4289DA-AE42-44A4-B2A6-D44F3F2B9B0E}">
      <dsp:nvSpPr>
        <dsp:cNvPr id="0" name=""/>
        <dsp:cNvSpPr/>
      </dsp:nvSpPr>
      <dsp:spPr>
        <a:xfrm>
          <a:off x="0" y="3710340"/>
          <a:ext cx="921789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6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Long interviews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Comprehensive document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Dedicated SC audit/participation in SMS audit</a:t>
          </a:r>
        </a:p>
      </dsp:txBody>
      <dsp:txXfrm>
        <a:off x="0" y="3710340"/>
        <a:ext cx="9217890" cy="1130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59D20-CE19-4C25-AF06-7C1D137CF13F}">
      <dsp:nvSpPr>
        <dsp:cNvPr id="0" name=""/>
        <dsp:cNvSpPr/>
      </dsp:nvSpPr>
      <dsp:spPr>
        <a:xfrm>
          <a:off x="805558" y="794"/>
          <a:ext cx="3760818" cy="2256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Empirical testing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Interviews in Traficom</a:t>
          </a:r>
        </a:p>
      </dsp:txBody>
      <dsp:txXfrm>
        <a:off x="805558" y="794"/>
        <a:ext cx="3760818" cy="2256491"/>
      </dsp:txXfrm>
    </dsp:sp>
    <dsp:sp modelId="{16C77AD1-F597-41EA-9018-60A692C2FF66}">
      <dsp:nvSpPr>
        <dsp:cNvPr id="0" name=""/>
        <dsp:cNvSpPr/>
      </dsp:nvSpPr>
      <dsp:spPr>
        <a:xfrm>
          <a:off x="4942458" y="794"/>
          <a:ext cx="3760818" cy="2256491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SMS auditing method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Developed with auditors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Workshops</a:t>
          </a:r>
        </a:p>
      </dsp:txBody>
      <dsp:txXfrm>
        <a:off x="4942458" y="794"/>
        <a:ext cx="3760818" cy="2256491"/>
      </dsp:txXfrm>
    </dsp:sp>
    <dsp:sp modelId="{C69810EE-AB79-47D5-995C-9456AB1FF63B}">
      <dsp:nvSpPr>
        <dsp:cNvPr id="0" name=""/>
        <dsp:cNvSpPr/>
      </dsp:nvSpPr>
      <dsp:spPr>
        <a:xfrm>
          <a:off x="2884877" y="2445334"/>
          <a:ext cx="3760818" cy="2256491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Publication of project results</a:t>
          </a:r>
        </a:p>
      </dsp:txBody>
      <dsp:txXfrm>
        <a:off x="2884877" y="2445334"/>
        <a:ext cx="3760818" cy="2256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B763E8-FC97-0C46-9E82-6C5B77191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C5051D-7649-E844-96E5-8C2DF29BC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264B1-7171-034C-A91F-A0F91827B5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0EF2-ECF1-784C-953E-7A84E2D9CB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59157D-EFE0-2948-9DC9-99EF199C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22E-33A0-7449-BA90-863A1B660FD0}" type="datetimeFigureOut">
              <a:rPr lang="es-ES" smtClean="0"/>
              <a:t>21/02/2023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3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6193-5D08-4945-968E-CBBA49C431A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1BD6-652B-6E4F-9797-CF80B2FBAB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47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Ev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A69C75-405E-3D49-AB50-636B11E2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sp>
        <p:nvSpPr>
          <p:cNvPr id="35" name="Redondear rectángulo de esquina del mismo lado 34">
            <a:extLst>
              <a:ext uri="{FF2B5EF4-FFF2-40B4-BE49-F238E27FC236}">
                <a16:creationId xmlns:a16="http://schemas.microsoft.com/office/drawing/2014/main" id="{EB822455-2059-844B-98A4-F7069DB1C6AB}"/>
              </a:ext>
            </a:extLst>
          </p:cNvPr>
          <p:cNvSpPr/>
          <p:nvPr userDrawn="1"/>
        </p:nvSpPr>
        <p:spPr>
          <a:xfrm rot="5400000">
            <a:off x="5303521" y="571501"/>
            <a:ext cx="982980" cy="11590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A02D192-654A-A345-9A82-2A3515A21AA0}"/>
              </a:ext>
            </a:extLst>
          </p:cNvPr>
          <p:cNvGrpSpPr/>
          <p:nvPr/>
        </p:nvGrpSpPr>
        <p:grpSpPr>
          <a:xfrm>
            <a:off x="-180756" y="5692140"/>
            <a:ext cx="2760771" cy="994412"/>
            <a:chOff x="-719479" y="5854835"/>
            <a:chExt cx="3429730" cy="994412"/>
          </a:xfrm>
        </p:grpSpPr>
        <p:sp>
          <p:nvSpPr>
            <p:cNvPr id="46" name="Redondear rectángulo de esquina del mismo lado 45">
              <a:extLst>
                <a:ext uri="{FF2B5EF4-FFF2-40B4-BE49-F238E27FC236}">
                  <a16:creationId xmlns:a16="http://schemas.microsoft.com/office/drawing/2014/main" id="{E3B5DF85-22EA-B744-83B5-C7B35A5F89B9}"/>
                </a:ext>
              </a:extLst>
            </p:cNvPr>
            <p:cNvSpPr/>
            <p:nvPr/>
          </p:nvSpPr>
          <p:spPr>
            <a:xfrm rot="5400000">
              <a:off x="646771" y="4785767"/>
              <a:ext cx="697230" cy="342973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dondear rectángulo de esquina del mismo lado 46">
              <a:extLst>
                <a:ext uri="{FF2B5EF4-FFF2-40B4-BE49-F238E27FC236}">
                  <a16:creationId xmlns:a16="http://schemas.microsoft.com/office/drawing/2014/main" id="{A821B80E-06B1-E349-91DE-4EAB6404F929}"/>
                </a:ext>
              </a:extLst>
            </p:cNvPr>
            <p:cNvSpPr/>
            <p:nvPr/>
          </p:nvSpPr>
          <p:spPr>
            <a:xfrm rot="5400000">
              <a:off x="440003" y="4774608"/>
              <a:ext cx="885261" cy="304571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21B54D3-1E79-6548-8595-07B42446AFC5}"/>
              </a:ext>
            </a:extLst>
          </p:cNvPr>
          <p:cNvGrpSpPr/>
          <p:nvPr userDrawn="1"/>
        </p:nvGrpSpPr>
        <p:grpSpPr>
          <a:xfrm>
            <a:off x="5475768" y="6061995"/>
            <a:ext cx="5567012" cy="593214"/>
            <a:chOff x="8109092" y="6069635"/>
            <a:chExt cx="4148253" cy="442033"/>
          </a:xfrm>
        </p:grpSpPr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980C8000-717D-1C40-90F7-0AD2B08F7826}"/>
                </a:ext>
              </a:extLst>
            </p:cNvPr>
            <p:cNvSpPr/>
            <p:nvPr userDrawn="1"/>
          </p:nvSpPr>
          <p:spPr>
            <a:xfrm>
              <a:off x="8109092" y="6069635"/>
              <a:ext cx="728438" cy="4420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628B0BF2-0437-BE45-BA4F-0FFC4F708D87}"/>
                </a:ext>
              </a:extLst>
            </p:cNvPr>
            <p:cNvSpPr/>
            <p:nvPr userDrawn="1"/>
          </p:nvSpPr>
          <p:spPr>
            <a:xfrm>
              <a:off x="9374431" y="6186099"/>
              <a:ext cx="1600382" cy="223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E75787F-E73B-DB4E-BD84-36CB9E8FB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3852" y="6177263"/>
              <a:ext cx="873493" cy="26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8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0D3BAC-0921-674A-AC5B-D607C1191030}"/>
              </a:ext>
            </a:extLst>
          </p:cNvPr>
          <p:cNvSpPr/>
          <p:nvPr userDrawn="1"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26" name="Imagen 25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B65DFD50-D27E-534A-95F7-D511CC61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7CE2873F-7F95-8140-9EAA-69B2B8B56EAF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119C50F7-E4F0-2B49-8E10-3326311A8B40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dondear rectángulo de esquina del mismo lado 35">
              <a:extLst>
                <a:ext uri="{FF2B5EF4-FFF2-40B4-BE49-F238E27FC236}">
                  <a16:creationId xmlns:a16="http://schemas.microsoft.com/office/drawing/2014/main" id="{0B77056D-76D7-1F49-8AA4-4CB955DF1BAA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608A9B1-4C71-0443-B6C4-A538427CDE0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E5C036B9-DDFE-714B-8EC6-28976F936B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5" name="Redondear rectángulo de esquina del mismo lado 54">
                  <a:extLst>
                    <a:ext uri="{FF2B5EF4-FFF2-40B4-BE49-F238E27FC236}">
                      <a16:creationId xmlns:a16="http://schemas.microsoft.com/office/drawing/2014/main" id="{05F86DE8-28B4-E542-AE41-AC154140BB20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Redondear rectángulo de esquina del mismo lado 55">
                  <a:extLst>
                    <a:ext uri="{FF2B5EF4-FFF2-40B4-BE49-F238E27FC236}">
                      <a16:creationId xmlns:a16="http://schemas.microsoft.com/office/drawing/2014/main" id="{AF722B8B-E396-9148-BA78-79994632207C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4" name="Redondear rectángulo de esquina del mismo lado 53">
                <a:extLst>
                  <a:ext uri="{FF2B5EF4-FFF2-40B4-BE49-F238E27FC236}">
                    <a16:creationId xmlns:a16="http://schemas.microsoft.com/office/drawing/2014/main" id="{8FFF6926-0BB0-8B4A-8DC0-62F3C6964E01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DB695D6-65B5-A04F-96C5-2701D751FCBD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9EFFD84B-1153-3E4C-A454-58E34D41A44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ACA9F628-8FAB-0744-8090-94AA7C02BB4F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23730B-0B4A-AB44-BA6C-F29B7DD121BF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C58C2C89-0327-0D4A-AB96-F2082321A19D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5C86515A-1813-3C42-808D-0A57C834EF6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5DDAD963-1EA5-ED40-819D-4AFD4C49B497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25D78E7D-4D18-2342-B665-2ED3A35B30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AA270E7-ECC2-664B-AB5F-B9B3A0051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dex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94859456-01C9-1B48-BA0F-DCF4544B8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AB4219F-EE26-9046-856A-685222FE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5886"/>
            <a:ext cx="11522075" cy="464214"/>
          </a:xfrm>
        </p:spPr>
        <p:txBody>
          <a:bodyPr lIns="288000" tIns="288000" rIns="288000" bIns="288000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9453719-DE8A-9F4D-B57E-51591C5125B9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4" name="Redondear rectángulo de esquina del mismo lado 23">
              <a:extLst>
                <a:ext uri="{FF2B5EF4-FFF2-40B4-BE49-F238E27FC236}">
                  <a16:creationId xmlns:a16="http://schemas.microsoft.com/office/drawing/2014/main" id="{5C5AB72D-44B8-4B4C-9DE8-863D2AD7C051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BD0AC41A-0392-0E4D-ADBF-0CBB7194C411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25A388E-3BD8-314A-AC71-18BED7E0B88F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D42B86B-005E-6545-920A-475CF573E4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7" name="Redondear rectángulo de esquina del mismo lado 56">
                  <a:extLst>
                    <a:ext uri="{FF2B5EF4-FFF2-40B4-BE49-F238E27FC236}">
                      <a16:creationId xmlns:a16="http://schemas.microsoft.com/office/drawing/2014/main" id="{B37ABD45-2EC3-354E-8572-8D9D14EA382A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8F32E81D-9C4A-BC49-B996-5E7C77ACA2C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6" name="Redondear rectángulo de esquina del mismo lado 55">
                <a:extLst>
                  <a:ext uri="{FF2B5EF4-FFF2-40B4-BE49-F238E27FC236}">
                    <a16:creationId xmlns:a16="http://schemas.microsoft.com/office/drawing/2014/main" id="{DED4D8AD-2787-764E-B3A8-A40F6A102BFA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46E52C-5A76-E746-8132-6EB5D850BFEC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510DC35-E850-2B42-9EBD-37C452D21888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269D429-4AE8-2A42-8408-288BA29F71A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63936D1B-CAC9-7745-ACD5-8980ADFC6C95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D4353C0-C48B-BD49-ABA6-412B39AB7D63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2C53147C-48E8-E64D-B5C9-5FB6FC8E6D88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FEA4398F-8F77-B04D-897A-A05D9641BF68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4C03E87E-16F4-534C-9878-176AD3673D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6707617-10F5-E047-BF57-E7DDEDEA8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_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CBBBA-09E0-8840-A76F-E912E5DDFBF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27467E64-9A20-2B44-B22F-C4D66DCC846D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dondear rectángulo de esquina del mismo lado 22">
              <a:extLst>
                <a:ext uri="{FF2B5EF4-FFF2-40B4-BE49-F238E27FC236}">
                  <a16:creationId xmlns:a16="http://schemas.microsoft.com/office/drawing/2014/main" id="{2E326D4D-DC4E-2A42-AB56-B3C0D55613D8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B0AABD1-E8B8-EC40-A81E-B1920203912B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0DBD872C-177B-D945-99F3-014AE22A6D7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44" name="Redondear rectángulo de esquina del mismo lado 43">
                  <a:extLst>
                    <a:ext uri="{FF2B5EF4-FFF2-40B4-BE49-F238E27FC236}">
                      <a16:creationId xmlns:a16="http://schemas.microsoft.com/office/drawing/2014/main" id="{8B2C33F9-CBD1-E24B-93A4-C718CFABCB68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Redondear rectángulo de esquina del mismo lado 44">
                  <a:extLst>
                    <a:ext uri="{FF2B5EF4-FFF2-40B4-BE49-F238E27FC236}">
                      <a16:creationId xmlns:a16="http://schemas.microsoft.com/office/drawing/2014/main" id="{1AF70714-8BF8-7647-8667-86CB6D9D5F33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43" name="Redondear rectángulo de esquina del mismo lado 42">
                <a:extLst>
                  <a:ext uri="{FF2B5EF4-FFF2-40B4-BE49-F238E27FC236}">
                    <a16:creationId xmlns:a16="http://schemas.microsoft.com/office/drawing/2014/main" id="{C6CC7CB3-BDC0-7746-B9FD-CF7C112105EC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2D04893-3B26-BA4F-B28C-70E117B29774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687CDAFB-4461-1842-BA0C-B1918B1CE346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D5913F8-F507-8B47-8984-6CBCAFC04E86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B276B82-0B15-7B4D-B07D-1AD68CB4BFD4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302A3859-9F19-B946-9897-84144494EC8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3881F4FE-99E3-514C-8E33-3BBAE171B507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">
                <a:extLst>
                  <a:ext uri="{FF2B5EF4-FFF2-40B4-BE49-F238E27FC236}">
                    <a16:creationId xmlns:a16="http://schemas.microsoft.com/office/drawing/2014/main" id="{F2B91247-DB7F-1645-B972-CC524B7F429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AF76DCA8-93CE-5247-8A6A-4F5E19981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B83B11B-860D-B34C-BD80-01FF47A5D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494B9D4-F93F-734C-8899-A878EC077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>
            <a:noAutofit/>
          </a:bodyPr>
          <a:lstStyle>
            <a:lvl1pPr>
              <a:defRPr sz="2000" b="1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8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864670B-8BD9-BD4C-8ED0-242779E6D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 anchor="ctr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A396C4C-82E6-D449-9C9D-07BDE1EF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5365750" cy="4376738"/>
          </a:xfrm>
        </p:spPr>
        <p:txBody>
          <a:bodyPr lIns="288000" tIns="288000" rIns="288000" bIns="28800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C2965C6E-F779-9D49-ABEE-639E5C2BF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031875"/>
            <a:ext cx="5400675" cy="4376738"/>
          </a:xfrm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E0CBCE4-1D28-9149-BF0F-AD2AE0B99A3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A036D2D3-D46B-3C44-BBE9-373F3C623C0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dondear rectángulo de esquina del mismo lado 25">
              <a:extLst>
                <a:ext uri="{FF2B5EF4-FFF2-40B4-BE49-F238E27FC236}">
                  <a16:creationId xmlns:a16="http://schemas.microsoft.com/office/drawing/2014/main" id="{A7A4CE8B-7CA6-CB4E-848F-4F9A0D7B71B0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2328851-14B5-494C-BBBA-8C5E32B3400C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8E1845A-1503-FC4D-824F-F4A240C0D53E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BF923527-C7F3-5547-9DAA-FB28B6ECF877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Redondear rectángulo de esquina del mismo lado 58">
                  <a:extLst>
                    <a:ext uri="{FF2B5EF4-FFF2-40B4-BE49-F238E27FC236}">
                      <a16:creationId xmlns:a16="http://schemas.microsoft.com/office/drawing/2014/main" id="{30E31FA8-5A91-8C42-99FD-733A784CC7A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7" name="Redondear rectángulo de esquina del mismo lado 56">
                <a:extLst>
                  <a:ext uri="{FF2B5EF4-FFF2-40B4-BE49-F238E27FC236}">
                    <a16:creationId xmlns:a16="http://schemas.microsoft.com/office/drawing/2014/main" id="{F0D301B4-203E-FC44-9BCC-CEFC4593BF70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FE216CA-A38B-A945-BA64-98700E452C79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85FFD5B-1972-EC4B-9C01-BCAF42AD6CDC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817CA49-3469-2B41-9455-EB4CE277A44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F6B2DB53-3B04-5048-BAD6-7674250B0C86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8895CB3-E5D0-7240-9844-8BD96DF8CCD7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83295FF1-4E54-0040-A0FA-7D7C9D9CD40B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04D421FE-F6BF-4242-8442-2DE5E58E3AD5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C5FBB82A-FC71-5641-B8D7-1F019AC52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3ECA7067-4911-FD41-AA33-DC7472DC5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pos="4067" userDrawn="1">
          <p15:clr>
            <a:srgbClr val="FBAE40"/>
          </p15:clr>
        </p15:guide>
        <p15:guide id="7" pos="359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los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en el campo&#10;&#10;Descripción generada automáticamente">
            <a:extLst>
              <a:ext uri="{FF2B5EF4-FFF2-40B4-BE49-F238E27FC236}">
                <a16:creationId xmlns:a16="http://schemas.microsoft.com/office/drawing/2014/main" id="{56D810B9-689F-C348-9E81-AFFB4AD40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6A3A7-030A-D54D-A000-683C68B5A4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364065-A66A-764A-B949-CFFA1835A46F}"/>
              </a:ext>
            </a:extLst>
          </p:cNvPr>
          <p:cNvSpPr/>
          <p:nvPr userDrawn="1"/>
        </p:nvSpPr>
        <p:spPr>
          <a:xfrm>
            <a:off x="4793497" y="4360752"/>
            <a:ext cx="260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www.irsc2022.com</a:t>
            </a: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2F56FF-9808-984F-B35D-6391D4F5A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1581377"/>
            <a:ext cx="2997200" cy="2313014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08142FF-8A95-8746-B2F2-338ECEF1395A}"/>
              </a:ext>
            </a:extLst>
          </p:cNvPr>
          <p:cNvGrpSpPr/>
          <p:nvPr userDrawn="1"/>
        </p:nvGrpSpPr>
        <p:grpSpPr>
          <a:xfrm>
            <a:off x="1968262" y="5501736"/>
            <a:ext cx="8255476" cy="801656"/>
            <a:chOff x="2217595" y="5661224"/>
            <a:chExt cx="8255476" cy="801656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F72A299-5A90-CF48-8A04-906EF8E779F0}"/>
                </a:ext>
              </a:extLst>
            </p:cNvPr>
            <p:cNvSpPr/>
            <p:nvPr userDrawn="1"/>
          </p:nvSpPr>
          <p:spPr>
            <a:xfrm>
              <a:off x="2217595" y="5661224"/>
              <a:ext cx="1321072" cy="801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44E1254D-0942-AC48-A187-075C758D927E}"/>
                </a:ext>
              </a:extLst>
            </p:cNvPr>
            <p:cNvSpPr/>
            <p:nvPr userDrawn="1"/>
          </p:nvSpPr>
          <p:spPr>
            <a:xfrm>
              <a:off x="4762598" y="5859036"/>
              <a:ext cx="2902402" cy="406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31CA2E-B8DB-8B4F-9F52-94990938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8931" y="5818873"/>
              <a:ext cx="1584140" cy="486358"/>
            </a:xfrm>
            <a:prstGeom prst="rect">
              <a:avLst/>
            </a:prstGeom>
          </p:spPr>
        </p:pic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B163762-FC22-7742-87DE-D18F27BE29F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7000"/>
            <a:ext cx="0" cy="248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FAD21-F685-7848-989B-01C2663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4E67B-0B64-3646-BFA5-CE2C928E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F8E60-4E27-A944-8B9E-C1B76BA3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661FE2-8BF4-E84F-8A7E-4F8FA9C0986D}" type="datetimeFigureOut">
              <a:rPr lang="es-ES" smtClean="0"/>
              <a:pPr/>
              <a:t>21/02/2023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E3E2-F5EA-7242-9507-2CD38308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961A5-99B4-394B-8505-0BDFD876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017D71-58BB-7B4E-9D8A-B0A0F4D4A2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  <p:sldLayoutId id="2147483690" r:id="rId5"/>
    <p:sldLayoutId id="2147483691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7.jpg"/><Relationship Id="rId4" Type="http://schemas.openxmlformats.org/officeDocument/2006/relationships/image" Target="../media/image18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7.jpg"/><Relationship Id="rId4" Type="http://schemas.openxmlformats.org/officeDocument/2006/relationships/image" Target="../media/image18.e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CBED65-E3B3-BC41-ABD6-27B60525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81" y="552894"/>
            <a:ext cx="2541182" cy="173748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4A3697D-45A6-1249-B58C-9EDB1B0F303B}"/>
              </a:ext>
            </a:extLst>
          </p:cNvPr>
          <p:cNvSpPr txBox="1"/>
          <p:nvPr/>
        </p:nvSpPr>
        <p:spPr>
          <a:xfrm>
            <a:off x="794571" y="2909112"/>
            <a:ext cx="347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b="1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IRSC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0C406-0163-BB49-8594-D6B4C13CA16A}"/>
              </a:ext>
            </a:extLst>
          </p:cNvPr>
          <p:cNvSpPr txBox="1"/>
          <p:nvPr/>
        </p:nvSpPr>
        <p:spPr>
          <a:xfrm>
            <a:off x="826468" y="3683632"/>
            <a:ext cx="397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RAILWAY </a:t>
            </a:r>
            <a:b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4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COUNCIL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A8DC6AC-6D3D-DF4C-BC84-3F6F176EE1D2}"/>
              </a:ext>
            </a:extLst>
          </p:cNvPr>
          <p:cNvSpPr txBox="1"/>
          <p:nvPr/>
        </p:nvSpPr>
        <p:spPr>
          <a:xfrm>
            <a:off x="826467" y="4601891"/>
            <a:ext cx="5387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000" b="1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SEVILLA, OCTOBER 16-21,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B058-E34B-BB4D-8A2E-D30E0398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4" y="4140226"/>
            <a:ext cx="2268813" cy="2903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FCEC2C3-0E1D-D540-8546-682D3610C98D}"/>
              </a:ext>
            </a:extLst>
          </p:cNvPr>
          <p:cNvSpPr/>
          <p:nvPr/>
        </p:nvSpPr>
        <p:spPr>
          <a:xfrm>
            <a:off x="9372600" y="3187700"/>
            <a:ext cx="2336800" cy="2336800"/>
          </a:xfrm>
          <a:prstGeom prst="ellipse">
            <a:avLst/>
          </a:prstGeom>
          <a:solidFill>
            <a:schemeClr val="bg1"/>
          </a:solidFill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9031" y="3880039"/>
            <a:ext cx="1604227" cy="496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226" y="4483914"/>
            <a:ext cx="1811547" cy="4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dirty="0"/>
              <a:t>APPROACHES TO SAFETY CULTURE ASSESSMENT</a:t>
            </a:r>
            <a:endParaRPr lang="es-E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9118897"/>
              </p:ext>
            </p:extLst>
          </p:nvPr>
        </p:nvGraphicFramePr>
        <p:xfrm>
          <a:off x="2031999" y="877645"/>
          <a:ext cx="9217891" cy="486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4B86338A-243D-66EA-2C5F-D2781BFFF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7" name="Picture 30">
            <a:extLst>
              <a:ext uri="{FF2B5EF4-FFF2-40B4-BE49-F238E27FC236}">
                <a16:creationId xmlns:a16="http://schemas.microsoft.com/office/drawing/2014/main" id="{487300DF-FED7-1338-B8DA-EE6354640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EXAMPLES OF SAFETY CULTURE ISSUES CONSIDERED IN INTERVIEWS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027" y="886257"/>
            <a:ext cx="6350326" cy="4970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45" y="1203767"/>
            <a:ext cx="7647892" cy="1637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39" y="3469376"/>
            <a:ext cx="7588698" cy="1334118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E5B0F6F-FCD7-FCFE-367B-3A8739C06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9" name="Picture 30">
            <a:extLst>
              <a:ext uri="{FF2B5EF4-FFF2-40B4-BE49-F238E27FC236}">
                <a16:creationId xmlns:a16="http://schemas.microsoft.com/office/drawing/2014/main" id="{67B377F0-AA68-C65B-87B8-E10AD95CA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96D02986-B8B9-47BB-5977-A9F51D252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4" name="Picture 30">
            <a:extLst>
              <a:ext uri="{FF2B5EF4-FFF2-40B4-BE49-F238E27FC236}">
                <a16:creationId xmlns:a16="http://schemas.microsoft.com/office/drawing/2014/main" id="{C934B581-A2B0-025C-BD57-9E72C26A39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5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NEXT STEPS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4085308"/>
              </p:ext>
            </p:extLst>
          </p:nvPr>
        </p:nvGraphicFramePr>
        <p:xfrm>
          <a:off x="2032000" y="983673"/>
          <a:ext cx="9508836" cy="489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2384BAF8-BE9B-1EC3-240D-1CA97FBB6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7" name="Picture 30">
            <a:extLst>
              <a:ext uri="{FF2B5EF4-FFF2-40B4-BE49-F238E27FC236}">
                <a16:creationId xmlns:a16="http://schemas.microsoft.com/office/drawing/2014/main" id="{62A30D0B-5BE3-0009-CD60-4357069988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AA806-1A4F-334C-9988-EC0CF828DF92}"/>
              </a:ext>
            </a:extLst>
          </p:cNvPr>
          <p:cNvSpPr txBox="1"/>
          <p:nvPr/>
        </p:nvSpPr>
        <p:spPr>
          <a:xfrm>
            <a:off x="16484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88" y="2300855"/>
            <a:ext cx="1057794" cy="3271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2846" y="697707"/>
            <a:ext cx="552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i="1" dirty="0" err="1">
                <a:solidFill>
                  <a:schemeClr val="bg1"/>
                </a:solidFill>
              </a:rPr>
              <a:t>Thank</a:t>
            </a:r>
            <a:r>
              <a:rPr lang="fi-FI" sz="3200" i="1" dirty="0">
                <a:solidFill>
                  <a:schemeClr val="bg1"/>
                </a:solidFill>
              </a:rPr>
              <a:t> </a:t>
            </a:r>
            <a:r>
              <a:rPr lang="fi-FI" sz="3200" i="1" dirty="0" err="1">
                <a:solidFill>
                  <a:schemeClr val="bg1"/>
                </a:solidFill>
              </a:rPr>
              <a:t>you</a:t>
            </a:r>
            <a:r>
              <a:rPr lang="fi-FI" sz="3200" i="1" dirty="0">
                <a:solidFill>
                  <a:schemeClr val="bg1"/>
                </a:solidFill>
              </a:rPr>
              <a:t> for </a:t>
            </a:r>
            <a:r>
              <a:rPr lang="fi-FI" sz="3200" i="1" dirty="0" err="1">
                <a:solidFill>
                  <a:schemeClr val="bg1"/>
                </a:solidFill>
              </a:rPr>
              <a:t>your</a:t>
            </a:r>
            <a:r>
              <a:rPr lang="fi-FI" sz="3200" i="1" dirty="0">
                <a:solidFill>
                  <a:schemeClr val="bg1"/>
                </a:solidFill>
              </a:rPr>
              <a:t> </a:t>
            </a:r>
            <a:r>
              <a:rPr lang="fi-FI" sz="3200" i="1" dirty="0" err="1">
                <a:solidFill>
                  <a:schemeClr val="bg1"/>
                </a:solidFill>
              </a:rPr>
              <a:t>attention</a:t>
            </a:r>
            <a:r>
              <a:rPr lang="fi-FI" sz="3200" i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88" y="2628008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8" y="1803103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8827" y="2767166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KIRSI PAJUNEN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988826" y="3181836"/>
            <a:ext cx="735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Finnish</a:t>
            </a: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Communications</a:t>
            </a: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Agency (Traficom)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FBA9A5D-03B2-D74D-A8D3-A564658533AB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7" name="Redondear rectángulo de esquina del mismo lado 36">
              <a:extLst>
                <a:ext uri="{FF2B5EF4-FFF2-40B4-BE49-F238E27FC236}">
                  <a16:creationId xmlns:a16="http://schemas.microsoft.com/office/drawing/2014/main" id="{7581EF7B-7C14-6245-817C-A2E491B320C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F92E8C54-51DE-C44E-9F0A-2BDD68994433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AFB21011-0225-9D46-BC2A-D873A0D47E09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E4E852F-68D9-2B47-B7C0-1B4CA27FEAD9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1" name="Redondear rectángulo de esquina del mismo lado 50">
                  <a:extLst>
                    <a:ext uri="{FF2B5EF4-FFF2-40B4-BE49-F238E27FC236}">
                      <a16:creationId xmlns:a16="http://schemas.microsoft.com/office/drawing/2014/main" id="{187B7657-5A37-A74A-8D12-D04E761FE1ED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43459998-952A-4D4A-AC1D-B098FD62539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0" name="Redondear rectángulo de esquina del mismo lado 49">
                <a:extLst>
                  <a:ext uri="{FF2B5EF4-FFF2-40B4-BE49-F238E27FC236}">
                    <a16:creationId xmlns:a16="http://schemas.microsoft.com/office/drawing/2014/main" id="{3C00C880-DE7E-894A-A657-EC8128F1458E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67ECAC3-15CA-584A-A2D5-1C748DD65C3E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BEC2032-3B9F-0A47-88B5-87B5E5357312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AFD2B949-259E-DB40-AB28-5CE58D5546F5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5F42E8D-06B5-7E4A-A5E8-D957B0DFC4BE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3526758B-77DE-714A-B51D-6D783F4A5941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84BE90C-00D3-2A45-97D2-A2CA938B5A1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B6A1B1BC-4118-054B-BB3C-D6EE25330631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267A971-EF4C-5B43-82D4-CFE9D8869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12B7340-58A2-4549-BD54-7F8001F74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CULTURE AND SAFETY MANAGEMENT SYSTEMS – AN AUTHORITY PERSPECTIVE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2F2E732F-0BE6-21A0-F163-64171AECE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3" name="Picture 30">
            <a:extLst>
              <a:ext uri="{FF2B5EF4-FFF2-40B4-BE49-F238E27FC236}">
                <a16:creationId xmlns:a16="http://schemas.microsoft.com/office/drawing/2014/main" id="{7EE3DACE-3626-6E4D-6C3E-EA9337ACA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>
            <a:extLst>
              <a:ext uri="{FF2B5EF4-FFF2-40B4-BE49-F238E27FC236}">
                <a16:creationId xmlns:a16="http://schemas.microsoft.com/office/drawing/2014/main" id="{2B7A41ED-4F47-5047-BA32-11A86EDB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1452094"/>
            <a:ext cx="5857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MODELS AND ASSESSMENT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7BCF170-803F-9B45-9B3F-558A3BA7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1942987"/>
            <a:ext cx="5802091" cy="41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 Safety Management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Safety Culture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7AD57FB-00D0-E941-8120-60A9C3D5E7BE}"/>
              </a:ext>
            </a:extLst>
          </p:cNvPr>
          <p:cNvCxnSpPr>
            <a:cxnSpLocks/>
          </p:cNvCxnSpPr>
          <p:nvPr/>
        </p:nvCxnSpPr>
        <p:spPr>
          <a:xfrm>
            <a:off x="5929201" y="1234053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id="{A53563B0-C244-BE4B-9B8F-E36F3DDD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500" y="2630697"/>
            <a:ext cx="58570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PROPOSAL FOR A REGULATORY APPROACH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366B48-7076-9F47-A0F2-F9EC81EDBCA1}"/>
              </a:ext>
            </a:extLst>
          </p:cNvPr>
          <p:cNvCxnSpPr>
            <a:cxnSpLocks/>
          </p:cNvCxnSpPr>
          <p:nvPr/>
        </p:nvCxnSpPr>
        <p:spPr>
          <a:xfrm>
            <a:off x="5797457" y="4400581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CEE22547-E055-F345-9D23-B792C8DC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INDEX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53563B0-C244-BE4B-9B8F-E36F3DDD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018" y="3644908"/>
            <a:ext cx="5857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453FBEA-04CF-D870-DFE1-7F737E113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3" name="Picture 30">
            <a:extLst>
              <a:ext uri="{FF2B5EF4-FFF2-40B4-BE49-F238E27FC236}">
                <a16:creationId xmlns:a16="http://schemas.microsoft.com/office/drawing/2014/main" id="{69017FE1-7B12-AF95-B0C4-BE71107CD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MODELS AND ASSESSMENT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C1AD06B4-F468-68BB-FB51-69BECF2DE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4" name="Picture 30">
            <a:extLst>
              <a:ext uri="{FF2B5EF4-FFF2-40B4-BE49-F238E27FC236}">
                <a16:creationId xmlns:a16="http://schemas.microsoft.com/office/drawing/2014/main" id="{D35E7C0A-FF34-26C1-18B4-B95E2F1C5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4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SAFETY MANAGEMENT SYSTEM AND SAFETY CULTURE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98" y="1119025"/>
            <a:ext cx="4649518" cy="4351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0" y="1119025"/>
            <a:ext cx="4449507" cy="4264591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>
            <a:off x="5357338" y="2679539"/>
            <a:ext cx="1070659" cy="266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flipH="1">
            <a:off x="5289630" y="3507130"/>
            <a:ext cx="1070659" cy="260430"/>
          </a:xfrm>
          <a:prstGeom prst="curvedUpArrow">
            <a:avLst>
              <a:gd name="adj1" fmla="val 25000"/>
              <a:gd name="adj2" fmla="val 50000"/>
              <a:gd name="adj3" fmla="val 22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7A41E1C-4407-3E55-29E5-BDFD0443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6" name="Picture 30">
            <a:extLst>
              <a:ext uri="{FF2B5EF4-FFF2-40B4-BE49-F238E27FC236}">
                <a16:creationId xmlns:a16="http://schemas.microsoft.com/office/drawing/2014/main" id="{D2DA32D8-C1F7-AFFB-82EB-57E6E1FFD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dirty="0"/>
              <a:t>RELATION BETWEEN ERA SMS REQUIREMENTS AND SAFETY CULTURE MODEL</a:t>
            </a:r>
            <a:endParaRPr lang="es-E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8323298"/>
              </p:ext>
            </p:extLst>
          </p:nvPr>
        </p:nvGraphicFramePr>
        <p:xfrm>
          <a:off x="2032000" y="972274"/>
          <a:ext cx="8128000" cy="482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38DDC369-E7E7-0A4F-AC5A-54E14803D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7" name="Picture 30">
            <a:extLst>
              <a:ext uri="{FF2B5EF4-FFF2-40B4-BE49-F238E27FC236}">
                <a16:creationId xmlns:a16="http://schemas.microsoft.com/office/drawing/2014/main" id="{2563C4BF-1A03-B6F5-C2CD-4912255A7C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TYPES OF ELEMENTS IN SAFETY CULTURE MODEL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1046789"/>
              </p:ext>
            </p:extLst>
          </p:nvPr>
        </p:nvGraphicFramePr>
        <p:xfrm>
          <a:off x="1879600" y="1052944"/>
          <a:ext cx="8996218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C5BA54C8-05FE-7AB2-5166-BA1505699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7" name="Picture 30">
            <a:extLst>
              <a:ext uri="{FF2B5EF4-FFF2-40B4-BE49-F238E27FC236}">
                <a16:creationId xmlns:a16="http://schemas.microsoft.com/office/drawing/2014/main" id="{7AD65581-E8B1-D8F4-36DB-3C93132A0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tren pasando por unos rieles&#10;&#10;Descripción generada automáticamente">
            <a:extLst>
              <a:ext uri="{FF2B5EF4-FFF2-40B4-BE49-F238E27FC236}">
                <a16:creationId xmlns:a16="http://schemas.microsoft.com/office/drawing/2014/main" id="{B6E861E4-E3B1-E14C-89FE-4177F1B0A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233507" cy="62484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PROPOSAL FOR A REGULATORY APPROACH 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C471C64E-DEDF-E1C4-CBC4-CDF7DE7EA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4206" y="5825745"/>
            <a:ext cx="1057794" cy="327153"/>
          </a:xfrm>
          <a:prstGeom prst="rect">
            <a:avLst/>
          </a:prstGeom>
        </p:spPr>
      </p:pic>
      <p:pic>
        <p:nvPicPr>
          <p:cNvPr id="3" name="Picture 30">
            <a:extLst>
              <a:ext uri="{FF2B5EF4-FFF2-40B4-BE49-F238E27FC236}">
                <a16:creationId xmlns:a16="http://schemas.microsoft.com/office/drawing/2014/main" id="{2BBC7F2D-3F36-AE6D-B613-F0BDB3345D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57" y="6230443"/>
            <a:ext cx="1523291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99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3" ma:contentTypeDescription="Crear nuevo documento." ma:contentTypeScope="" ma:versionID="1d22e9d593327c1f64148ee529172d12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b744ae096e01f50114265aeddc2818b9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2AD6B-1FDB-4057-9B24-AF2B3C966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B6BB8-30B6-4819-95F3-B6442DE39AF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f690fe1c-d010-406e-80cc-90103b9435ab"/>
    <ds:schemaRef ds:uri="http://purl.org/dc/elements/1.1/"/>
    <ds:schemaRef ds:uri="816b7941-46f7-4e51-bc00-e766c5829c4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CF8D0B-F13E-4E61-882E-8CBD86210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14770</TotalTime>
  <Words>317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Open Sans</vt:lpstr>
      <vt:lpstr>Wingdings</vt:lpstr>
      <vt:lpstr>Tema de Office</vt:lpstr>
      <vt:lpstr>PowerPoint Presentation</vt:lpstr>
      <vt:lpstr>PowerPoint Presentation</vt:lpstr>
      <vt:lpstr>PowerPoint Presentation</vt:lpstr>
      <vt:lpstr>INDEX</vt:lpstr>
      <vt:lpstr>PowerPoint Presentation</vt:lpstr>
      <vt:lpstr>SAFETY MANAGEMENT SYSTEM AND SAFETY CULTURE MODELS</vt:lpstr>
      <vt:lpstr>RELATION BETWEEN ERA SMS REQUIREMENTS AND SAFETY CULTURE MODEL</vt:lpstr>
      <vt:lpstr>TYPES OF ELEMENTS IN SAFETY CULTURE MODEL</vt:lpstr>
      <vt:lpstr>PowerPoint Presentation</vt:lpstr>
      <vt:lpstr>APPROACHES TO SAFETY CULTURE ASSESSMENT</vt:lpstr>
      <vt:lpstr>EXAMPLES OF SAFETY CULTURE ISSUES CONSIDERED IN INTERVIEWS</vt:lpstr>
      <vt:lpstr>PowerPoint Presentation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234</cp:revision>
  <dcterms:created xsi:type="dcterms:W3CDTF">2019-03-07T07:56:29Z</dcterms:created>
  <dcterms:modified xsi:type="dcterms:W3CDTF">2023-02-21T15:22:12Z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0x010100D72446A8976D6446BFE3893CF8F2D7F3</vt:lpwstr>
  </property>
  <property fmtid="{D5CDD505-2E9C-101B-9397-08002B2CF9AE}" pid="3" name="Order">
    <vt:r8>7497600</vt:r8>
  </property>
  <property fmtid="{D5CDD505-2E9C-101B-9397-08002B2CF9AE}" pid="4" name="AuthorIds_UIVersion_31744">
    <vt:lpwstr>4</vt:lpwstr>
  </property>
  <property fmtid="{D5CDD505-2E9C-101B-9397-08002B2CF9AE}" pid="5" name="ComplianceAssetId">
    <vt:lpwstr/>
  </property>
</Properties>
</file>