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6" r:id="rId5"/>
    <p:sldId id="309" r:id="rId6"/>
    <p:sldId id="303" r:id="rId7"/>
    <p:sldId id="298" r:id="rId8"/>
    <p:sldId id="305" r:id="rId9"/>
    <p:sldId id="310" r:id="rId10"/>
    <p:sldId id="299" r:id="rId11"/>
    <p:sldId id="311" r:id="rId12"/>
    <p:sldId id="300" r:id="rId13"/>
    <p:sldId id="306" r:id="rId14"/>
    <p:sldId id="301" r:id="rId15"/>
    <p:sldId id="312" r:id="rId16"/>
    <p:sldId id="280" r:id="rId17"/>
  </p:sldIdLst>
  <p:sldSz cx="12192000" cy="6858000"/>
  <p:notesSz cx="6858000" cy="9296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sy Ramon Philip Castillo" initials="FRPC" lastIdx="1" clrIdx="0">
    <p:extLst>
      <p:ext uri="{19B8F6BF-5375-455C-9EA6-DF929625EA0E}">
        <p15:presenceInfo xmlns:p15="http://schemas.microsoft.com/office/powerpoint/2012/main" userId="69ef19811c7e78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6BC"/>
    <a:srgbClr val="404040"/>
    <a:srgbClr val="2887D6"/>
    <a:srgbClr val="5DA5E1"/>
    <a:srgbClr val="7F7F7F"/>
    <a:srgbClr val="00AEEF"/>
    <a:srgbClr val="004489"/>
    <a:srgbClr val="E85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10" autoAdjust="0"/>
  </p:normalViewPr>
  <p:slideViewPr>
    <p:cSldViewPr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1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68A87-C9C8-4014-917A-743849333CD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5B3D040-38F1-4685-886B-4F3005CA14A6}">
      <dgm:prSet phldrT="[Text]" custT="1"/>
      <dgm:spPr/>
      <dgm:t>
        <a:bodyPr/>
        <a:lstStyle/>
        <a:p>
          <a:r>
            <a:rPr lang="en-AU" sz="2400" dirty="0"/>
            <a:t>Reduce OPEX</a:t>
          </a:r>
        </a:p>
      </dgm:t>
    </dgm:pt>
    <dgm:pt modelId="{E09FCD0F-7C06-458D-AE40-C6C0DED9C511}" type="parTrans" cxnId="{B5848B9C-536D-4452-841D-D6CD8E44B80F}">
      <dgm:prSet/>
      <dgm:spPr/>
      <dgm:t>
        <a:bodyPr/>
        <a:lstStyle/>
        <a:p>
          <a:endParaRPr lang="en-AU"/>
        </a:p>
      </dgm:t>
    </dgm:pt>
    <dgm:pt modelId="{D5BBA8CD-109E-4071-AAA5-E9B0199506A0}" type="sibTrans" cxnId="{B5848B9C-536D-4452-841D-D6CD8E44B80F}">
      <dgm:prSet/>
      <dgm:spPr/>
      <dgm:t>
        <a:bodyPr/>
        <a:lstStyle/>
        <a:p>
          <a:endParaRPr lang="en-AU"/>
        </a:p>
      </dgm:t>
    </dgm:pt>
    <dgm:pt modelId="{FC39DE4C-4D99-4C33-B0B0-19CDBDF90D99}">
      <dgm:prSet phldrT="[Text]"/>
      <dgm:spPr/>
      <dgm:t>
        <a:bodyPr/>
        <a:lstStyle/>
        <a:p>
          <a:r>
            <a:rPr lang="en-AU" sz="2300" dirty="0"/>
            <a:t>Initial CAPEX</a:t>
          </a:r>
        </a:p>
      </dgm:t>
    </dgm:pt>
    <dgm:pt modelId="{9CDEF1AC-280A-4439-8A29-F35C8B55D7AF}" type="parTrans" cxnId="{C0190A38-7208-418D-ABB2-32F55AF710D7}">
      <dgm:prSet/>
      <dgm:spPr/>
      <dgm:t>
        <a:bodyPr/>
        <a:lstStyle/>
        <a:p>
          <a:endParaRPr lang="en-AU"/>
        </a:p>
      </dgm:t>
    </dgm:pt>
    <dgm:pt modelId="{EC7D0E8C-A7D0-49F0-9F87-8AA2A98E5826}" type="sibTrans" cxnId="{C0190A38-7208-418D-ABB2-32F55AF710D7}">
      <dgm:prSet/>
      <dgm:spPr/>
      <dgm:t>
        <a:bodyPr/>
        <a:lstStyle/>
        <a:p>
          <a:endParaRPr lang="en-AU"/>
        </a:p>
      </dgm:t>
    </dgm:pt>
    <dgm:pt modelId="{B3C29EF5-3A0E-4309-9CAB-3ECF5D2AB056}">
      <dgm:prSet custT="1"/>
      <dgm:spPr/>
      <dgm:t>
        <a:bodyPr/>
        <a:lstStyle/>
        <a:p>
          <a:r>
            <a:rPr lang="en-AU" sz="2400" dirty="0"/>
            <a:t>Reduce injury risk</a:t>
          </a:r>
        </a:p>
      </dgm:t>
    </dgm:pt>
    <dgm:pt modelId="{2C2939C2-93C7-44CD-9DF2-4BCA416487F1}" type="parTrans" cxnId="{D3E04E12-FE1C-4979-B089-CE718D1989AC}">
      <dgm:prSet/>
      <dgm:spPr/>
      <dgm:t>
        <a:bodyPr/>
        <a:lstStyle/>
        <a:p>
          <a:endParaRPr lang="en-AU"/>
        </a:p>
      </dgm:t>
    </dgm:pt>
    <dgm:pt modelId="{D28914E3-6810-4365-A4DD-AAD30E7EEB3A}" type="sibTrans" cxnId="{D3E04E12-FE1C-4979-B089-CE718D1989AC}">
      <dgm:prSet/>
      <dgm:spPr/>
      <dgm:t>
        <a:bodyPr/>
        <a:lstStyle/>
        <a:p>
          <a:endParaRPr lang="en-AU"/>
        </a:p>
      </dgm:t>
    </dgm:pt>
    <dgm:pt modelId="{07D0E834-243F-4737-A3F7-85A7190F4441}">
      <dgm:prSet custT="1"/>
      <dgm:spPr/>
      <dgm:t>
        <a:bodyPr/>
        <a:lstStyle/>
        <a:p>
          <a:r>
            <a:rPr lang="en-AU" sz="2400" dirty="0"/>
            <a:t>Increase throughput</a:t>
          </a:r>
        </a:p>
      </dgm:t>
    </dgm:pt>
    <dgm:pt modelId="{869B0946-1211-48B6-8DA1-F157AEFAF543}" type="parTrans" cxnId="{84F851D8-05BE-4E44-BA77-E2111A42B196}">
      <dgm:prSet/>
      <dgm:spPr/>
      <dgm:t>
        <a:bodyPr/>
        <a:lstStyle/>
        <a:p>
          <a:endParaRPr lang="en-AU"/>
        </a:p>
      </dgm:t>
    </dgm:pt>
    <dgm:pt modelId="{2854D83E-B64D-4666-A188-6DF0F570A8C4}" type="sibTrans" cxnId="{84F851D8-05BE-4E44-BA77-E2111A42B196}">
      <dgm:prSet/>
      <dgm:spPr/>
      <dgm:t>
        <a:bodyPr/>
        <a:lstStyle/>
        <a:p>
          <a:endParaRPr lang="en-AU"/>
        </a:p>
      </dgm:t>
    </dgm:pt>
    <dgm:pt modelId="{0170675F-AA2E-4579-8B1C-C47DA750B82A}">
      <dgm:prSet custT="1"/>
      <dgm:spPr/>
      <dgm:t>
        <a:bodyPr/>
        <a:lstStyle/>
        <a:p>
          <a:r>
            <a:rPr lang="en-AU" sz="2400" dirty="0"/>
            <a:t>Remove human error</a:t>
          </a:r>
        </a:p>
      </dgm:t>
    </dgm:pt>
    <dgm:pt modelId="{90D426B5-F9AF-409C-A7B1-C3585CE6908A}" type="parTrans" cxnId="{DD2BF6AD-61C2-492E-A537-4F56D4530B0D}">
      <dgm:prSet/>
      <dgm:spPr/>
      <dgm:t>
        <a:bodyPr/>
        <a:lstStyle/>
        <a:p>
          <a:endParaRPr lang="en-AU"/>
        </a:p>
      </dgm:t>
    </dgm:pt>
    <dgm:pt modelId="{7BC5A8D3-6F5E-4E5D-BA46-F9119A316790}" type="sibTrans" cxnId="{DD2BF6AD-61C2-492E-A537-4F56D4530B0D}">
      <dgm:prSet/>
      <dgm:spPr/>
      <dgm:t>
        <a:bodyPr/>
        <a:lstStyle/>
        <a:p>
          <a:endParaRPr lang="en-AU"/>
        </a:p>
      </dgm:t>
    </dgm:pt>
    <dgm:pt modelId="{1F0972CA-CC8E-4E54-9166-9E86F8A2ED42}">
      <dgm:prSet phldrT="[Text]" custT="1"/>
      <dgm:spPr/>
      <dgm:t>
        <a:bodyPr/>
        <a:lstStyle/>
        <a:p>
          <a:r>
            <a:rPr lang="en-AU" sz="3200" dirty="0"/>
            <a:t>Benefits</a:t>
          </a:r>
        </a:p>
      </dgm:t>
    </dgm:pt>
    <dgm:pt modelId="{6D8F3A47-BB04-42AE-A8CB-E01FD8990897}" type="parTrans" cxnId="{634969A1-2DE1-479C-A73B-610B037EBA67}">
      <dgm:prSet/>
      <dgm:spPr/>
      <dgm:t>
        <a:bodyPr/>
        <a:lstStyle/>
        <a:p>
          <a:endParaRPr lang="en-AU"/>
        </a:p>
      </dgm:t>
    </dgm:pt>
    <dgm:pt modelId="{D478B7F2-09B8-43A0-871C-74FF4E0EE24E}" type="sibTrans" cxnId="{634969A1-2DE1-479C-A73B-610B037EBA67}">
      <dgm:prSet/>
      <dgm:spPr/>
      <dgm:t>
        <a:bodyPr/>
        <a:lstStyle/>
        <a:p>
          <a:endParaRPr lang="en-AU"/>
        </a:p>
      </dgm:t>
    </dgm:pt>
    <dgm:pt modelId="{D29EEBA0-7693-4CE4-B8EE-772C725AF79A}">
      <dgm:prSet custT="1"/>
      <dgm:spPr/>
      <dgm:t>
        <a:bodyPr/>
        <a:lstStyle/>
        <a:p>
          <a:r>
            <a:rPr lang="en-AU" sz="3200" dirty="0"/>
            <a:t>Drawbacks</a:t>
          </a:r>
        </a:p>
      </dgm:t>
    </dgm:pt>
    <dgm:pt modelId="{8A7FD4FB-9B57-4B56-A9FC-1F90445BE75D}" type="parTrans" cxnId="{8B7D1B78-792E-432C-B301-2C6ACEF9FD47}">
      <dgm:prSet/>
      <dgm:spPr/>
      <dgm:t>
        <a:bodyPr/>
        <a:lstStyle/>
        <a:p>
          <a:endParaRPr lang="en-AU"/>
        </a:p>
      </dgm:t>
    </dgm:pt>
    <dgm:pt modelId="{D43C7669-BB80-4D47-9ECA-9AB841EF4E29}" type="sibTrans" cxnId="{8B7D1B78-792E-432C-B301-2C6ACEF9FD47}">
      <dgm:prSet/>
      <dgm:spPr/>
      <dgm:t>
        <a:bodyPr/>
        <a:lstStyle/>
        <a:p>
          <a:endParaRPr lang="en-AU"/>
        </a:p>
      </dgm:t>
    </dgm:pt>
    <dgm:pt modelId="{BD05A202-D3AE-4A0F-BD34-85CC355D1042}">
      <dgm:prSet/>
      <dgm:spPr/>
      <dgm:t>
        <a:bodyPr/>
        <a:lstStyle/>
        <a:p>
          <a:r>
            <a:rPr lang="en-AU" sz="2300"/>
            <a:t>Loss of hands-on experience</a:t>
          </a:r>
          <a:endParaRPr lang="en-AU" sz="2300" dirty="0"/>
        </a:p>
      </dgm:t>
    </dgm:pt>
    <dgm:pt modelId="{75652DE6-0E2A-4667-B15D-9B82EECA771E}" type="parTrans" cxnId="{0A043F76-F8C7-482C-ADC3-8AF1ECB01777}">
      <dgm:prSet/>
      <dgm:spPr/>
      <dgm:t>
        <a:bodyPr/>
        <a:lstStyle/>
        <a:p>
          <a:endParaRPr lang="en-AU"/>
        </a:p>
      </dgm:t>
    </dgm:pt>
    <dgm:pt modelId="{A4E4A7E6-AA77-4A9E-B6C2-3F2F861EE297}" type="sibTrans" cxnId="{0A043F76-F8C7-482C-ADC3-8AF1ECB01777}">
      <dgm:prSet/>
      <dgm:spPr/>
      <dgm:t>
        <a:bodyPr/>
        <a:lstStyle/>
        <a:p>
          <a:endParaRPr lang="en-AU"/>
        </a:p>
      </dgm:t>
    </dgm:pt>
    <dgm:pt modelId="{236051D7-429C-4314-9CBD-B50E0C0BAD0F}">
      <dgm:prSet/>
      <dgm:spPr/>
      <dgm:t>
        <a:bodyPr/>
        <a:lstStyle/>
        <a:p>
          <a:r>
            <a:rPr lang="en-AU" sz="2300" dirty="0"/>
            <a:t>Increase complexity</a:t>
          </a:r>
        </a:p>
      </dgm:t>
    </dgm:pt>
    <dgm:pt modelId="{0326B851-0958-4527-8A19-C3555997ADB3}" type="parTrans" cxnId="{00C9CDED-087E-4A34-B662-A0A8E1CEE9B0}">
      <dgm:prSet/>
      <dgm:spPr/>
      <dgm:t>
        <a:bodyPr/>
        <a:lstStyle/>
        <a:p>
          <a:endParaRPr lang="en-AU"/>
        </a:p>
      </dgm:t>
    </dgm:pt>
    <dgm:pt modelId="{9D6756D0-FDA6-4F77-ADB5-A6908BB286DC}" type="sibTrans" cxnId="{00C9CDED-087E-4A34-B662-A0A8E1CEE9B0}">
      <dgm:prSet/>
      <dgm:spPr/>
      <dgm:t>
        <a:bodyPr/>
        <a:lstStyle/>
        <a:p>
          <a:endParaRPr lang="en-AU"/>
        </a:p>
      </dgm:t>
    </dgm:pt>
    <dgm:pt modelId="{7E43AF76-2692-4808-B9C7-B15249EE2849}">
      <dgm:prSet/>
      <dgm:spPr/>
      <dgm:t>
        <a:bodyPr/>
        <a:lstStyle/>
        <a:p>
          <a:r>
            <a:rPr lang="en-AU" sz="2300"/>
            <a:t>Remove human awareness</a:t>
          </a:r>
          <a:endParaRPr lang="en-AU" sz="2300" dirty="0"/>
        </a:p>
      </dgm:t>
    </dgm:pt>
    <dgm:pt modelId="{A9C0D5DF-8796-4BA0-B798-2CA960A7FF6B}" type="parTrans" cxnId="{C75B35B5-DCC9-47AD-801F-44ED802B71CA}">
      <dgm:prSet/>
      <dgm:spPr/>
      <dgm:t>
        <a:bodyPr/>
        <a:lstStyle/>
        <a:p>
          <a:endParaRPr lang="en-AU"/>
        </a:p>
      </dgm:t>
    </dgm:pt>
    <dgm:pt modelId="{9CE55A49-03EA-4BBF-AF6A-15DAF5BC860E}" type="sibTrans" cxnId="{C75B35B5-DCC9-47AD-801F-44ED802B71CA}">
      <dgm:prSet/>
      <dgm:spPr/>
      <dgm:t>
        <a:bodyPr/>
        <a:lstStyle/>
        <a:p>
          <a:endParaRPr lang="en-AU"/>
        </a:p>
      </dgm:t>
    </dgm:pt>
    <dgm:pt modelId="{9D38C8B6-9502-494D-BAF7-051049D4C75B}" type="pres">
      <dgm:prSet presAssocID="{17268A87-C9C8-4014-917A-743849333CDB}" presName="compositeShape" presStyleCnt="0">
        <dgm:presLayoutVars>
          <dgm:chMax val="2"/>
          <dgm:dir/>
          <dgm:resizeHandles val="exact"/>
        </dgm:presLayoutVars>
      </dgm:prSet>
      <dgm:spPr/>
    </dgm:pt>
    <dgm:pt modelId="{2858E8AF-356F-4B2F-86E0-4E4467415E8D}" type="pres">
      <dgm:prSet presAssocID="{1F0972CA-CC8E-4E54-9166-9E86F8A2ED42}" presName="upArrow" presStyleLbl="node1" presStyleIdx="0" presStyleCnt="2" custScaleX="61386"/>
      <dgm:spPr>
        <a:solidFill>
          <a:srgbClr val="92D050"/>
        </a:solidFill>
      </dgm:spPr>
    </dgm:pt>
    <dgm:pt modelId="{66AD24A3-9A9F-4CF1-ACE2-D40466DD83AF}" type="pres">
      <dgm:prSet presAssocID="{1F0972CA-CC8E-4E54-9166-9E86F8A2ED42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63D2B9E7-E1CD-4BBC-B35E-8D8E08A45CD3}" type="pres">
      <dgm:prSet presAssocID="{D29EEBA0-7693-4CE4-B8EE-772C725AF79A}" presName="downArrow" presStyleLbl="node1" presStyleIdx="1" presStyleCnt="2" custScaleX="60281" custLinFactNeighborX="605" custLinFactNeighborY="3186"/>
      <dgm:spPr>
        <a:solidFill>
          <a:srgbClr val="FF0000"/>
        </a:solidFill>
      </dgm:spPr>
    </dgm:pt>
    <dgm:pt modelId="{B9C21D12-0180-49B5-8D0C-C716CFBF9942}" type="pres">
      <dgm:prSet presAssocID="{D29EEBA0-7693-4CE4-B8EE-772C725AF79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3E04E12-FE1C-4979-B089-CE718D1989AC}" srcId="{1F0972CA-CC8E-4E54-9166-9E86F8A2ED42}" destId="{B3C29EF5-3A0E-4309-9CAB-3ECF5D2AB056}" srcOrd="1" destOrd="0" parTransId="{2C2939C2-93C7-44CD-9DF2-4BCA416487F1}" sibTransId="{D28914E3-6810-4365-A4DD-AAD30E7EEB3A}"/>
    <dgm:cxn modelId="{C0190A38-7208-418D-ABB2-32F55AF710D7}" srcId="{D29EEBA0-7693-4CE4-B8EE-772C725AF79A}" destId="{FC39DE4C-4D99-4C33-B0B0-19CDBDF90D99}" srcOrd="0" destOrd="0" parTransId="{9CDEF1AC-280A-4439-8A29-F35C8B55D7AF}" sibTransId="{EC7D0E8C-A7D0-49F0-9F87-8AA2A98E5826}"/>
    <dgm:cxn modelId="{CBE4C73A-79C5-4E76-93D4-90F64F13CF52}" type="presOf" srcId="{55B3D040-38F1-4685-886B-4F3005CA14A6}" destId="{66AD24A3-9A9F-4CF1-ACE2-D40466DD83AF}" srcOrd="0" destOrd="1" presId="urn:microsoft.com/office/officeart/2005/8/layout/arrow4"/>
    <dgm:cxn modelId="{55D44B5D-7402-47C1-9A26-EE0596CF7943}" type="presOf" srcId="{D29EEBA0-7693-4CE4-B8EE-772C725AF79A}" destId="{B9C21D12-0180-49B5-8D0C-C716CFBF9942}" srcOrd="0" destOrd="0" presId="urn:microsoft.com/office/officeart/2005/8/layout/arrow4"/>
    <dgm:cxn modelId="{D9CCD669-FDEE-4292-8206-7BE65FC73677}" type="presOf" srcId="{7E43AF76-2692-4808-B9C7-B15249EE2849}" destId="{B9C21D12-0180-49B5-8D0C-C716CFBF9942}" srcOrd="0" destOrd="4" presId="urn:microsoft.com/office/officeart/2005/8/layout/arrow4"/>
    <dgm:cxn modelId="{3BA7184B-81E3-4D33-8EC5-F91BD7935BF1}" type="presOf" srcId="{FC39DE4C-4D99-4C33-B0B0-19CDBDF90D99}" destId="{B9C21D12-0180-49B5-8D0C-C716CFBF9942}" srcOrd="0" destOrd="1" presId="urn:microsoft.com/office/officeart/2005/8/layout/arrow4"/>
    <dgm:cxn modelId="{DCC79D50-BA53-4319-8890-A4C4847FEA93}" type="presOf" srcId="{17268A87-C9C8-4014-917A-743849333CDB}" destId="{9D38C8B6-9502-494D-BAF7-051049D4C75B}" srcOrd="0" destOrd="0" presId="urn:microsoft.com/office/officeart/2005/8/layout/arrow4"/>
    <dgm:cxn modelId="{0A043F76-F8C7-482C-ADC3-8AF1ECB01777}" srcId="{D29EEBA0-7693-4CE4-B8EE-772C725AF79A}" destId="{BD05A202-D3AE-4A0F-BD34-85CC355D1042}" srcOrd="1" destOrd="0" parTransId="{75652DE6-0E2A-4667-B15D-9B82EECA771E}" sibTransId="{A4E4A7E6-AA77-4A9E-B6C2-3F2F861EE297}"/>
    <dgm:cxn modelId="{8B7D1B78-792E-432C-B301-2C6ACEF9FD47}" srcId="{17268A87-C9C8-4014-917A-743849333CDB}" destId="{D29EEBA0-7693-4CE4-B8EE-772C725AF79A}" srcOrd="1" destOrd="0" parTransId="{8A7FD4FB-9B57-4B56-A9FC-1F90445BE75D}" sibTransId="{D43C7669-BB80-4D47-9ECA-9AB841EF4E29}"/>
    <dgm:cxn modelId="{DFABA286-AED5-4A32-A0FD-E41CD6D50CA7}" type="presOf" srcId="{236051D7-429C-4314-9CBD-B50E0C0BAD0F}" destId="{B9C21D12-0180-49B5-8D0C-C716CFBF9942}" srcOrd="0" destOrd="3" presId="urn:microsoft.com/office/officeart/2005/8/layout/arrow4"/>
    <dgm:cxn modelId="{B97C1894-2924-492B-8558-17BAC3D74839}" type="presOf" srcId="{07D0E834-243F-4737-A3F7-85A7190F4441}" destId="{66AD24A3-9A9F-4CF1-ACE2-D40466DD83AF}" srcOrd="0" destOrd="3" presId="urn:microsoft.com/office/officeart/2005/8/layout/arrow4"/>
    <dgm:cxn modelId="{B5848B9C-536D-4452-841D-D6CD8E44B80F}" srcId="{1F0972CA-CC8E-4E54-9166-9E86F8A2ED42}" destId="{55B3D040-38F1-4685-886B-4F3005CA14A6}" srcOrd="0" destOrd="0" parTransId="{E09FCD0F-7C06-458D-AE40-C6C0DED9C511}" sibTransId="{D5BBA8CD-109E-4071-AAA5-E9B0199506A0}"/>
    <dgm:cxn modelId="{634969A1-2DE1-479C-A73B-610B037EBA67}" srcId="{17268A87-C9C8-4014-917A-743849333CDB}" destId="{1F0972CA-CC8E-4E54-9166-9E86F8A2ED42}" srcOrd="0" destOrd="0" parTransId="{6D8F3A47-BB04-42AE-A8CB-E01FD8990897}" sibTransId="{D478B7F2-09B8-43A0-871C-74FF4E0EE24E}"/>
    <dgm:cxn modelId="{DD2BF6AD-61C2-492E-A537-4F56D4530B0D}" srcId="{1F0972CA-CC8E-4E54-9166-9E86F8A2ED42}" destId="{0170675F-AA2E-4579-8B1C-C47DA750B82A}" srcOrd="3" destOrd="0" parTransId="{90D426B5-F9AF-409C-A7B1-C3585CE6908A}" sibTransId="{7BC5A8D3-6F5E-4E5D-BA46-F9119A316790}"/>
    <dgm:cxn modelId="{10898BB4-1A25-446C-9B2C-210D8C75A1C1}" type="presOf" srcId="{BD05A202-D3AE-4A0F-BD34-85CC355D1042}" destId="{B9C21D12-0180-49B5-8D0C-C716CFBF9942}" srcOrd="0" destOrd="2" presId="urn:microsoft.com/office/officeart/2005/8/layout/arrow4"/>
    <dgm:cxn modelId="{C75B35B5-DCC9-47AD-801F-44ED802B71CA}" srcId="{D29EEBA0-7693-4CE4-B8EE-772C725AF79A}" destId="{7E43AF76-2692-4808-B9C7-B15249EE2849}" srcOrd="3" destOrd="0" parTransId="{A9C0D5DF-8796-4BA0-B798-2CA960A7FF6B}" sibTransId="{9CE55A49-03EA-4BBF-AF6A-15DAF5BC860E}"/>
    <dgm:cxn modelId="{8372F4CB-CEC0-41B0-9BE6-F14A90CFB783}" type="presOf" srcId="{B3C29EF5-3A0E-4309-9CAB-3ECF5D2AB056}" destId="{66AD24A3-9A9F-4CF1-ACE2-D40466DD83AF}" srcOrd="0" destOrd="2" presId="urn:microsoft.com/office/officeart/2005/8/layout/arrow4"/>
    <dgm:cxn modelId="{84F851D8-05BE-4E44-BA77-E2111A42B196}" srcId="{1F0972CA-CC8E-4E54-9166-9E86F8A2ED42}" destId="{07D0E834-243F-4737-A3F7-85A7190F4441}" srcOrd="2" destOrd="0" parTransId="{869B0946-1211-48B6-8DA1-F157AEFAF543}" sibTransId="{2854D83E-B64D-4666-A188-6DF0F570A8C4}"/>
    <dgm:cxn modelId="{D66B6AE8-983A-4995-954D-5C3C93845144}" type="presOf" srcId="{0170675F-AA2E-4579-8B1C-C47DA750B82A}" destId="{66AD24A3-9A9F-4CF1-ACE2-D40466DD83AF}" srcOrd="0" destOrd="4" presId="urn:microsoft.com/office/officeart/2005/8/layout/arrow4"/>
    <dgm:cxn modelId="{00C9CDED-087E-4A34-B662-A0A8E1CEE9B0}" srcId="{D29EEBA0-7693-4CE4-B8EE-772C725AF79A}" destId="{236051D7-429C-4314-9CBD-B50E0C0BAD0F}" srcOrd="2" destOrd="0" parTransId="{0326B851-0958-4527-8A19-C3555997ADB3}" sibTransId="{9D6756D0-FDA6-4F77-ADB5-A6908BB286DC}"/>
    <dgm:cxn modelId="{1B8E6AF0-8B53-47AA-B34D-B2A9DEE24007}" type="presOf" srcId="{1F0972CA-CC8E-4E54-9166-9E86F8A2ED42}" destId="{66AD24A3-9A9F-4CF1-ACE2-D40466DD83AF}" srcOrd="0" destOrd="0" presId="urn:microsoft.com/office/officeart/2005/8/layout/arrow4"/>
    <dgm:cxn modelId="{0745728B-D26B-4876-8936-26F68E5EDC7A}" type="presParOf" srcId="{9D38C8B6-9502-494D-BAF7-051049D4C75B}" destId="{2858E8AF-356F-4B2F-86E0-4E4467415E8D}" srcOrd="0" destOrd="0" presId="urn:microsoft.com/office/officeart/2005/8/layout/arrow4"/>
    <dgm:cxn modelId="{514E6D9A-A6F7-4C4D-AD45-26B66E0EF0D6}" type="presParOf" srcId="{9D38C8B6-9502-494D-BAF7-051049D4C75B}" destId="{66AD24A3-9A9F-4CF1-ACE2-D40466DD83AF}" srcOrd="1" destOrd="0" presId="urn:microsoft.com/office/officeart/2005/8/layout/arrow4"/>
    <dgm:cxn modelId="{D170E3BC-3C81-4AD5-ADAD-0CF16DD8FCF4}" type="presParOf" srcId="{9D38C8B6-9502-494D-BAF7-051049D4C75B}" destId="{63D2B9E7-E1CD-4BBC-B35E-8D8E08A45CD3}" srcOrd="2" destOrd="0" presId="urn:microsoft.com/office/officeart/2005/8/layout/arrow4"/>
    <dgm:cxn modelId="{A8AD0F74-8FCC-4DB7-A338-A22F6652189E}" type="presParOf" srcId="{9D38C8B6-9502-494D-BAF7-051049D4C75B}" destId="{B9C21D12-0180-49B5-8D0C-C716CFBF99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8E8AF-356F-4B2F-86E0-4E4467415E8D}">
      <dsp:nvSpPr>
        <dsp:cNvPr id="0" name=""/>
        <dsp:cNvSpPr/>
      </dsp:nvSpPr>
      <dsp:spPr>
        <a:xfrm>
          <a:off x="779519" y="0"/>
          <a:ext cx="1765019" cy="2156460"/>
        </a:xfrm>
        <a:prstGeom prst="up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D24A3-9A9F-4CF1-ACE2-D40466DD83AF}">
      <dsp:nvSpPr>
        <dsp:cNvPr id="0" name=""/>
        <dsp:cNvSpPr/>
      </dsp:nvSpPr>
      <dsp:spPr>
        <a:xfrm>
          <a:off x="3185928" y="0"/>
          <a:ext cx="6144768" cy="215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Benefits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Reduce OPEX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Reduce injury risk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Increase throughput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Remove human error</a:t>
          </a:r>
        </a:p>
      </dsp:txBody>
      <dsp:txXfrm>
        <a:off x="3185928" y="0"/>
        <a:ext cx="6144768" cy="2156460"/>
      </dsp:txXfrm>
    </dsp:sp>
    <dsp:sp modelId="{63D2B9E7-E1CD-4BBC-B35E-8D8E08A45CD3}">
      <dsp:nvSpPr>
        <dsp:cNvPr id="0" name=""/>
        <dsp:cNvSpPr/>
      </dsp:nvSpPr>
      <dsp:spPr>
        <a:xfrm>
          <a:off x="1675385" y="2336164"/>
          <a:ext cx="1733247" cy="2156460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21D12-0180-49B5-8D0C-C716CFBF9942}">
      <dsp:nvSpPr>
        <dsp:cNvPr id="0" name=""/>
        <dsp:cNvSpPr/>
      </dsp:nvSpPr>
      <dsp:spPr>
        <a:xfrm>
          <a:off x="4048512" y="2336164"/>
          <a:ext cx="6144768" cy="215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Drawbacks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Initial CAPEX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/>
            <a:t>Loss of hands-on experience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Increase complexity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/>
            <a:t>Remove human awareness</a:t>
          </a:r>
          <a:endParaRPr lang="en-AU" sz="2300" kern="1200" dirty="0"/>
        </a:p>
      </dsp:txBody>
      <dsp:txXfrm>
        <a:off x="4048512" y="2336164"/>
        <a:ext cx="6144768" cy="215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1E901-4652-4349-B3D6-155F1BCED8B1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CCB2-2C50-4D2F-A447-2BA356B271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7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21C82-DCB7-4139-9986-C801545D583F}" type="datetimeFigureOut">
              <a:rPr lang="en-AU" smtClean="0"/>
              <a:t>8/10/2019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5"/>
            <a:ext cx="548640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B48B-7380-4E64-AD77-01A41629B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4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734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7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6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30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70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23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50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26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06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25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90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29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7B48B-7380-4E64-AD77-01A41629B9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15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351" y="0"/>
            <a:ext cx="12192000" cy="6858000"/>
            <a:chOff x="5391" y="0"/>
            <a:chExt cx="9142784" cy="6858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" y="0"/>
              <a:ext cx="666701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672004" y="0"/>
              <a:ext cx="2476171" cy="6858000"/>
            </a:xfrm>
            <a:prstGeom prst="rect">
              <a:avLst/>
            </a:prstGeom>
            <a:solidFill>
              <a:srgbClr val="48C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</p:grp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780868-8F50-47D7-A01F-09D12AE92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698021"/>
            <a:ext cx="5411104" cy="1140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FB5CEA-8EBC-4A91-9BD0-61D5DEAAAE20}"/>
              </a:ext>
            </a:extLst>
          </p:cNvPr>
          <p:cNvSpPr txBox="1"/>
          <p:nvPr userDrawn="1"/>
        </p:nvSpPr>
        <p:spPr>
          <a:xfrm>
            <a:off x="7068108" y="5711265"/>
            <a:ext cx="4392488" cy="774773"/>
          </a:xfrm>
          <a:prstGeom prst="rect">
            <a:avLst/>
          </a:prstGeom>
          <a:noFill/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US" sz="2200" i="1" dirty="0">
                <a:solidFill>
                  <a:schemeClr val="bg1">
                    <a:lumMod val="8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Arial Nova Light" panose="020B0304020202020204" pitchFamily="34" charset="0"/>
              </a:rPr>
              <a:t>Steering through complexity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6AFC7F7-D653-4A80-85CB-C3AC0E1427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92144" y="3921195"/>
            <a:ext cx="3600450" cy="72072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DOC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66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D45C-255E-4D56-8D29-9B188380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12AD59-1720-4F14-B125-A763AD58E6C6}"/>
              </a:ext>
            </a:extLst>
          </p:cNvPr>
          <p:cNvCxnSpPr>
            <a:cxnSpLocks/>
          </p:cNvCxnSpPr>
          <p:nvPr userDrawn="1"/>
        </p:nvCxnSpPr>
        <p:spPr>
          <a:xfrm>
            <a:off x="695400" y="1340768"/>
            <a:ext cx="120973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B3875C-AFB0-48A7-B6DB-28FE88FB608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4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28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351" y="0"/>
            <a:ext cx="12192000" cy="6858000"/>
            <a:chOff x="5391" y="0"/>
            <a:chExt cx="9142784" cy="6858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" y="0"/>
              <a:ext cx="666701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672004" y="0"/>
              <a:ext cx="2476171" cy="6858000"/>
            </a:xfrm>
            <a:prstGeom prst="rect">
              <a:avLst/>
            </a:prstGeom>
            <a:solidFill>
              <a:srgbClr val="48C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9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64000">
              <a:schemeClr val="bg1">
                <a:lumMod val="95000"/>
              </a:schemeClr>
            </a:gs>
            <a:gs pos="100000">
              <a:srgbClr val="D1DCE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E3FC-9CFF-4E9E-84F1-113E5FD1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CD3DC-4AB7-4CBC-9749-5AE8031EC93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671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>
            <a:normAutofit/>
          </a:bodyPr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>
            <a:normAutofit/>
          </a:bodyPr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935"/>
            <a:ext cx="10972800" cy="566936"/>
          </a:xfrm>
        </p:spPr>
        <p:txBody>
          <a:bodyPr>
            <a:noAutofit/>
          </a:bodyPr>
          <a:lstStyle>
            <a:lvl1pPr algn="l">
              <a:defRPr sz="3939">
                <a:solidFill>
                  <a:srgbClr val="0044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040560"/>
          </a:xfrm>
        </p:spPr>
        <p:txBody>
          <a:bodyPr>
            <a:normAutofit/>
          </a:bodyPr>
          <a:lstStyle>
            <a:lvl1pPr marL="422039" indent="-422039">
              <a:buClr>
                <a:srgbClr val="00AEEF"/>
              </a:buClr>
              <a:buFont typeface="Wingdings" panose="05000000000000000000" pitchFamily="2" charset="2"/>
              <a:buChar char="à"/>
              <a:defRPr sz="2954">
                <a:latin typeface="Arial" pitchFamily="34" charset="0"/>
                <a:cs typeface="Arial" pitchFamily="34" charset="0"/>
              </a:defRPr>
            </a:lvl1pPr>
            <a:lvl2pPr marL="861662" indent="-422039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62">
                <a:latin typeface="Arial" pitchFamily="34" charset="0"/>
                <a:cs typeface="Arial" pitchFamily="34" charset="0"/>
              </a:defRPr>
            </a:lvl2pPr>
            <a:lvl3pPr marL="1209454" indent="-222743">
              <a:defRPr sz="2215">
                <a:latin typeface="Arial" pitchFamily="34" charset="0"/>
                <a:cs typeface="Arial" pitchFamily="34" charset="0"/>
              </a:defRPr>
            </a:lvl3pPr>
            <a:lvl4pPr marL="1318872" indent="-326300"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543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4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B412D-60D8-4AEC-A2EA-B05716240224}"/>
              </a:ext>
            </a:extLst>
          </p:cNvPr>
          <p:cNvCxnSpPr>
            <a:cxnSpLocks/>
          </p:cNvCxnSpPr>
          <p:nvPr userDrawn="1"/>
        </p:nvCxnSpPr>
        <p:spPr>
          <a:xfrm>
            <a:off x="695400" y="1340768"/>
            <a:ext cx="120973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5" r:id="rId4"/>
    <p:sldLayoutId id="2147483660" r:id="rId5"/>
    <p:sldLayoutId id="2147483661" r:id="rId6"/>
    <p:sldLayoutId id="214748365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85" kern="1200">
          <a:solidFill>
            <a:srgbClr val="2376B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62719"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125437"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688155"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250874" algn="l" rtl="0" eaLnBrk="1" fontAlgn="base" hangingPunct="1">
        <a:spcBef>
          <a:spcPct val="0"/>
        </a:spcBef>
        <a:spcAft>
          <a:spcPct val="0"/>
        </a:spcAft>
        <a:defRPr sz="4185">
          <a:solidFill>
            <a:srgbClr val="00448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22039" indent="-422039" algn="l" rtl="0" eaLnBrk="1" fontAlgn="base" hangingPunct="1">
        <a:spcBef>
          <a:spcPct val="20000"/>
        </a:spcBef>
        <a:spcAft>
          <a:spcPct val="0"/>
        </a:spcAft>
        <a:buClr>
          <a:srgbClr val="00AEEF"/>
        </a:buClr>
        <a:buSzPct val="110000"/>
        <a:buFont typeface="Webdings" panose="05030102010509060703" pitchFamily="18" charset="2"/>
        <a:buChar char="4"/>
        <a:defRPr sz="2954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879247" indent="-439625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2462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406796" indent="-281358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969515" indent="-28135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532233" indent="-28135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3094951" indent="-281358" algn="l" defTabSz="1125437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71" indent="-281358" algn="l" defTabSz="1125437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389" indent="-281358" algn="l" defTabSz="1125437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07" indent="-281358" algn="l" defTabSz="1125437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19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37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55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74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593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12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29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48" algn="l" defTabSz="1125437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80B0A3-5501-4B8C-943C-505CC45F4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48128" y="3933056"/>
            <a:ext cx="3600450" cy="720725"/>
          </a:xfrm>
        </p:spPr>
        <p:txBody>
          <a:bodyPr/>
          <a:lstStyle/>
          <a:p>
            <a:r>
              <a:rPr lang="en-US" sz="1800" b="1" dirty="0"/>
              <a:t>The Sixth Sensor:</a:t>
            </a:r>
          </a:p>
          <a:p>
            <a:r>
              <a:rPr lang="en-US" sz="1600" i="1" dirty="0"/>
              <a:t>How IoT Smart Sensors Can Address Operational Challenges Introduced by Increasing Automation in Railways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182447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0887-F1A9-4ACE-A60C-F193F8FE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IoT Features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14475-C22C-4578-B65E-BDD86CDDF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Features</a:t>
            </a:r>
          </a:p>
          <a:p>
            <a:pPr lvl="1"/>
            <a:r>
              <a:rPr lang="en-AU" dirty="0"/>
              <a:t>MEMS Sensors</a:t>
            </a:r>
          </a:p>
          <a:p>
            <a:pPr lvl="1"/>
            <a:r>
              <a:rPr lang="en-AU" dirty="0"/>
              <a:t>Cloud Computing</a:t>
            </a:r>
          </a:p>
          <a:p>
            <a:pPr lvl="1"/>
            <a:r>
              <a:rPr lang="en-AU" dirty="0"/>
              <a:t>Predictive Data Analytics</a:t>
            </a:r>
          </a:p>
          <a:p>
            <a:pPr lvl="1"/>
            <a:r>
              <a:rPr lang="en-AU" dirty="0"/>
              <a:t>Edge Computing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30CE09-3729-490D-9F8D-CF081B90D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  <a:p>
            <a:pPr lvl="1"/>
            <a:r>
              <a:rPr lang="en-AU" dirty="0"/>
              <a:t>Security/Encryption</a:t>
            </a:r>
          </a:p>
          <a:p>
            <a:pPr lvl="1"/>
            <a:r>
              <a:rPr lang="en-AU" dirty="0"/>
              <a:t>Bandwidth</a:t>
            </a:r>
          </a:p>
          <a:p>
            <a:pPr lvl="1"/>
            <a:r>
              <a:rPr lang="en-AU" dirty="0"/>
              <a:t>SIL Rating</a:t>
            </a:r>
          </a:p>
        </p:txBody>
      </p:sp>
    </p:spTree>
    <p:extLst>
      <p:ext uri="{BB962C8B-B14F-4D97-AF65-F5344CB8AC3E}">
        <p14:creationId xmlns:p14="http://schemas.microsoft.com/office/powerpoint/2010/main" val="21172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D71C-C76C-43E0-9822-ECBF066B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Automation and IoT – Convergence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91F8B2-8B94-418B-AD47-09285B79E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2" y="1484784"/>
            <a:ext cx="5524636" cy="52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3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C4FE-54A1-4928-B2FF-CD3415B4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F3C3E-4B44-4EAC-9F93-9AFD885B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Automation</a:t>
            </a:r>
          </a:p>
          <a:p>
            <a:r>
              <a:rPr lang="en-AU" dirty="0"/>
              <a:t>Operational “Sixth </a:t>
            </a:r>
            <a:r>
              <a:rPr lang="en-AU"/>
              <a:t>Sense”</a:t>
            </a:r>
            <a:endParaRPr lang="en-AU" dirty="0"/>
          </a:p>
          <a:p>
            <a:r>
              <a:rPr lang="en-AU" dirty="0"/>
              <a:t>IoT – Architecture and Useful Features</a:t>
            </a:r>
          </a:p>
          <a:p>
            <a:r>
              <a:rPr lang="en-AU" dirty="0"/>
              <a:t>IoT/Automation Convergence</a:t>
            </a:r>
          </a:p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9281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26D17-B10B-442B-9567-483EECE4A185}"/>
              </a:ext>
            </a:extLst>
          </p:cNvPr>
          <p:cNvSpPr txBox="1"/>
          <p:nvPr/>
        </p:nvSpPr>
        <p:spPr>
          <a:xfrm>
            <a:off x="5447928" y="1124744"/>
            <a:ext cx="4392488" cy="805551"/>
          </a:xfrm>
          <a:prstGeom prst="rect">
            <a:avLst/>
          </a:prstGeom>
          <a:noFill/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US" sz="2400" b="1" spc="100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08DEC-0DF1-4E73-8B2C-4367102EE3AD}"/>
              </a:ext>
            </a:extLst>
          </p:cNvPr>
          <p:cNvSpPr txBox="1"/>
          <p:nvPr/>
        </p:nvSpPr>
        <p:spPr>
          <a:xfrm>
            <a:off x="5591944" y="2732670"/>
            <a:ext cx="4896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628650" algn="l"/>
                <a:tab pos="2066925" algn="l"/>
              </a:tabLst>
            </a:pPr>
            <a:r>
              <a:rPr lang="en-US" b="1" dirty="0">
                <a:solidFill>
                  <a:schemeClr val="bg1"/>
                </a:solidFill>
              </a:rPr>
              <a:t>P:	</a:t>
            </a:r>
            <a:r>
              <a:rPr lang="en-US" dirty="0">
                <a:solidFill>
                  <a:schemeClr val="bg1"/>
                </a:solidFill>
              </a:rPr>
              <a:t>Brisbane	+617 3360 4949</a:t>
            </a:r>
          </a:p>
          <a:p>
            <a:pPr>
              <a:spcAft>
                <a:spcPts val="600"/>
              </a:spcAft>
              <a:tabLst>
                <a:tab pos="628650" algn="l"/>
                <a:tab pos="2066925" algn="l"/>
              </a:tabLst>
            </a:pPr>
            <a:r>
              <a:rPr lang="en-US" dirty="0">
                <a:solidFill>
                  <a:schemeClr val="bg1"/>
                </a:solidFill>
              </a:rPr>
              <a:t>	Perth	+618 6145 2288</a:t>
            </a:r>
          </a:p>
          <a:p>
            <a:pPr>
              <a:spcAft>
                <a:spcPts val="600"/>
              </a:spcAft>
              <a:tabLst>
                <a:tab pos="628650" algn="l"/>
                <a:tab pos="2066925" algn="l"/>
              </a:tabLst>
            </a:pPr>
            <a:r>
              <a:rPr lang="en-US" dirty="0">
                <a:solidFill>
                  <a:schemeClr val="bg1"/>
                </a:solidFill>
              </a:rPr>
              <a:t>	Sydney	+612 8379 4999</a:t>
            </a:r>
          </a:p>
          <a:p>
            <a:pPr>
              <a:tabLst>
                <a:tab pos="628650" algn="l"/>
                <a:tab pos="2066925" algn="l"/>
              </a:tabLst>
            </a:pPr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tabLst>
                <a:tab pos="628650" algn="l"/>
                <a:tab pos="2066925" algn="l"/>
              </a:tabLst>
            </a:pPr>
            <a:r>
              <a:rPr lang="en-US" b="1" dirty="0">
                <a:solidFill>
                  <a:schemeClr val="bg1"/>
                </a:solidFill>
              </a:rPr>
              <a:t>E:	</a:t>
            </a:r>
            <a:r>
              <a:rPr lang="en-US" dirty="0">
                <a:solidFill>
                  <a:schemeClr val="bg1"/>
                </a:solidFill>
              </a:rPr>
              <a:t>rsa@railsystemsaustralia.com.au</a:t>
            </a:r>
          </a:p>
          <a:p>
            <a:pPr>
              <a:tabLst>
                <a:tab pos="628650" algn="l"/>
                <a:tab pos="2066925" algn="l"/>
              </a:tabLst>
            </a:pPr>
            <a:endParaRPr lang="en-US" b="1" dirty="0">
              <a:solidFill>
                <a:schemeClr val="bg1"/>
              </a:solidFill>
            </a:endParaRPr>
          </a:p>
          <a:p>
            <a:pPr>
              <a:tabLst>
                <a:tab pos="628650" algn="l"/>
                <a:tab pos="2066925" algn="l"/>
              </a:tabLst>
            </a:pPr>
            <a:r>
              <a:rPr lang="en-US" b="1" dirty="0">
                <a:solidFill>
                  <a:schemeClr val="bg1"/>
                </a:solidFill>
              </a:rPr>
              <a:t>W:	</a:t>
            </a:r>
            <a:r>
              <a:rPr lang="en-US" dirty="0">
                <a:solidFill>
                  <a:schemeClr val="bg1"/>
                </a:solidFill>
              </a:rPr>
              <a:t>railsystemsaustralia.com.au</a:t>
            </a:r>
          </a:p>
          <a:p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72946-A434-4575-9FEE-41BD313A97CB}"/>
              </a:ext>
            </a:extLst>
          </p:cNvPr>
          <p:cNvCxnSpPr>
            <a:cxnSpLocks/>
          </p:cNvCxnSpPr>
          <p:nvPr/>
        </p:nvCxnSpPr>
        <p:spPr>
          <a:xfrm>
            <a:off x="5700335" y="1924614"/>
            <a:ext cx="68763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3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EE0D2B-21CC-4379-B756-CCD1D62B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pic>
        <p:nvPicPr>
          <p:cNvPr id="4" name="Content Placeholder 3" descr="A picture containing train, outdoor, sky, building&#10;&#10;Description automatically generated">
            <a:extLst>
              <a:ext uri="{FF2B5EF4-FFF2-40B4-BE49-F238E27FC236}">
                <a16:creationId xmlns:a16="http://schemas.microsoft.com/office/drawing/2014/main" id="{D68C9A14-B929-4E06-B606-65C7833F8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76283"/>
            <a:ext cx="7512496" cy="500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79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C1639-7A7E-4066-85C9-5BBBB634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1143000"/>
          </a:xfrm>
        </p:spPr>
        <p:txBody>
          <a:bodyPr/>
          <a:lstStyle/>
          <a:p>
            <a:r>
              <a:rPr lang="en-AU" sz="3600" dirty="0"/>
              <a:t>Automatic Train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70C42-6A2C-42B7-869E-36335C73B7B6}"/>
              </a:ext>
            </a:extLst>
          </p:cNvPr>
          <p:cNvSpPr/>
          <p:nvPr/>
        </p:nvSpPr>
        <p:spPr>
          <a:xfrm>
            <a:off x="861173" y="2967335"/>
            <a:ext cx="10469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ATC = ATP + ATO + ATS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61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E554-3428-4A5C-92C9-453A25FE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Grades of Automation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99E89B-E65E-4D04-9DE9-B8B6E015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20" y="1600200"/>
            <a:ext cx="7068559" cy="449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7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E554-3428-4A5C-92C9-453A25FE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Automation Benefits and Drawbacks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9B5739-4039-4FA7-B346-B659F79C9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57409"/>
              </p:ext>
            </p:extLst>
          </p:nvPr>
        </p:nvGraphicFramePr>
        <p:xfrm>
          <a:off x="609600" y="1600200"/>
          <a:ext cx="109728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68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C1639-7A7E-4066-85C9-5BBBB634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Operational “Sixth Sense”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9BEAB-B4D9-472A-BBDC-4929A35C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0026" y="2240868"/>
            <a:ext cx="851194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33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6B5A-04DD-498C-8E79-34135527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Operational “Sixth Sense”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FDD23-5864-437C-9DF3-68734A8F32BB}"/>
              </a:ext>
            </a:extLst>
          </p:cNvPr>
          <p:cNvSpPr/>
          <p:nvPr/>
        </p:nvSpPr>
        <p:spPr>
          <a:xfrm>
            <a:off x="4438498" y="2076708"/>
            <a:ext cx="3473196" cy="1206195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CEE0E8C-6607-4BE1-9A81-E5BF243E9E8E}"/>
              </a:ext>
            </a:extLst>
          </p:cNvPr>
          <p:cNvSpPr/>
          <p:nvPr/>
        </p:nvSpPr>
        <p:spPr>
          <a:xfrm>
            <a:off x="5843931" y="5030271"/>
            <a:ext cx="673100" cy="43078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4F6DBA-A4D0-4124-9192-58452508AC6A}"/>
              </a:ext>
            </a:extLst>
          </p:cNvPr>
          <p:cNvSpPr/>
          <p:nvPr/>
        </p:nvSpPr>
        <p:spPr>
          <a:xfrm>
            <a:off x="4565040" y="5374898"/>
            <a:ext cx="3230880" cy="807720"/>
          </a:xfrm>
          <a:custGeom>
            <a:avLst/>
            <a:gdLst>
              <a:gd name="connsiteX0" fmla="*/ 0 w 3230880"/>
              <a:gd name="connsiteY0" fmla="*/ 0 h 807720"/>
              <a:gd name="connsiteX1" fmla="*/ 3230880 w 3230880"/>
              <a:gd name="connsiteY1" fmla="*/ 0 h 807720"/>
              <a:gd name="connsiteX2" fmla="*/ 3230880 w 3230880"/>
              <a:gd name="connsiteY2" fmla="*/ 807720 h 807720"/>
              <a:gd name="connsiteX3" fmla="*/ 0 w 3230880"/>
              <a:gd name="connsiteY3" fmla="*/ 807720 h 807720"/>
              <a:gd name="connsiteX4" fmla="*/ 0 w 3230880"/>
              <a:gd name="connsiteY4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0" h="807720">
                <a:moveTo>
                  <a:pt x="0" y="0"/>
                </a:moveTo>
                <a:lnTo>
                  <a:pt x="3230880" y="0"/>
                </a:lnTo>
                <a:lnTo>
                  <a:pt x="3230880" y="807720"/>
                </a:lnTo>
                <a:lnTo>
                  <a:pt x="0" y="8077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206248" rIns="206248" bIns="20624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900" kern="1200" dirty="0"/>
              <a:t>“Sixth Sense”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B3456A-3907-4962-9131-63B330A99F6F}"/>
              </a:ext>
            </a:extLst>
          </p:cNvPr>
          <p:cNvSpPr/>
          <p:nvPr/>
        </p:nvSpPr>
        <p:spPr>
          <a:xfrm>
            <a:off x="5701233" y="3376060"/>
            <a:ext cx="1211580" cy="1211580"/>
          </a:xfrm>
          <a:custGeom>
            <a:avLst/>
            <a:gdLst>
              <a:gd name="connsiteX0" fmla="*/ 0 w 1211580"/>
              <a:gd name="connsiteY0" fmla="*/ 605790 h 1211580"/>
              <a:gd name="connsiteX1" fmla="*/ 605790 w 1211580"/>
              <a:gd name="connsiteY1" fmla="*/ 0 h 1211580"/>
              <a:gd name="connsiteX2" fmla="*/ 1211580 w 1211580"/>
              <a:gd name="connsiteY2" fmla="*/ 605790 h 1211580"/>
              <a:gd name="connsiteX3" fmla="*/ 605790 w 1211580"/>
              <a:gd name="connsiteY3" fmla="*/ 1211580 h 1211580"/>
              <a:gd name="connsiteX4" fmla="*/ 0 w 1211580"/>
              <a:gd name="connsiteY4" fmla="*/ 60579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1211580">
                <a:moveTo>
                  <a:pt x="0" y="605790"/>
                </a:moveTo>
                <a:cubicBezTo>
                  <a:pt x="0" y="271221"/>
                  <a:pt x="271221" y="0"/>
                  <a:pt x="605790" y="0"/>
                </a:cubicBezTo>
                <a:cubicBezTo>
                  <a:pt x="940359" y="0"/>
                  <a:pt x="1211580" y="271221"/>
                  <a:pt x="1211580" y="605790"/>
                </a:cubicBezTo>
                <a:cubicBezTo>
                  <a:pt x="1211580" y="940359"/>
                  <a:pt x="940359" y="1211580"/>
                  <a:pt x="605790" y="1211580"/>
                </a:cubicBezTo>
                <a:cubicBezTo>
                  <a:pt x="271221" y="1211580"/>
                  <a:pt x="0" y="940359"/>
                  <a:pt x="0" y="6057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942" tIns="193942" rIns="193942" bIns="1939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300" kern="1200" dirty="0"/>
              <a:t>Intuition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B6468E-6E4F-43CC-89E2-DFC9849776E9}"/>
              </a:ext>
            </a:extLst>
          </p:cNvPr>
          <p:cNvSpPr/>
          <p:nvPr/>
        </p:nvSpPr>
        <p:spPr>
          <a:xfrm>
            <a:off x="4834280" y="2467106"/>
            <a:ext cx="1211580" cy="1211580"/>
          </a:xfrm>
          <a:custGeom>
            <a:avLst/>
            <a:gdLst>
              <a:gd name="connsiteX0" fmla="*/ 0 w 1211580"/>
              <a:gd name="connsiteY0" fmla="*/ 605790 h 1211580"/>
              <a:gd name="connsiteX1" fmla="*/ 605790 w 1211580"/>
              <a:gd name="connsiteY1" fmla="*/ 0 h 1211580"/>
              <a:gd name="connsiteX2" fmla="*/ 1211580 w 1211580"/>
              <a:gd name="connsiteY2" fmla="*/ 605790 h 1211580"/>
              <a:gd name="connsiteX3" fmla="*/ 605790 w 1211580"/>
              <a:gd name="connsiteY3" fmla="*/ 1211580 h 1211580"/>
              <a:gd name="connsiteX4" fmla="*/ 0 w 1211580"/>
              <a:gd name="connsiteY4" fmla="*/ 60579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1211580">
                <a:moveTo>
                  <a:pt x="0" y="605790"/>
                </a:moveTo>
                <a:cubicBezTo>
                  <a:pt x="0" y="271221"/>
                  <a:pt x="271221" y="0"/>
                  <a:pt x="605790" y="0"/>
                </a:cubicBezTo>
                <a:cubicBezTo>
                  <a:pt x="940359" y="0"/>
                  <a:pt x="1211580" y="271221"/>
                  <a:pt x="1211580" y="605790"/>
                </a:cubicBezTo>
                <a:cubicBezTo>
                  <a:pt x="1211580" y="940359"/>
                  <a:pt x="940359" y="1211580"/>
                  <a:pt x="605790" y="1211580"/>
                </a:cubicBezTo>
                <a:cubicBezTo>
                  <a:pt x="271221" y="1211580"/>
                  <a:pt x="0" y="940359"/>
                  <a:pt x="0" y="6057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942" tIns="193942" rIns="193942" bIns="1939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300" kern="1200" dirty="0"/>
              <a:t>Knowledge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DD4A73-072E-4EB8-8DBB-656726799A1F}"/>
              </a:ext>
            </a:extLst>
          </p:cNvPr>
          <p:cNvSpPr/>
          <p:nvPr/>
        </p:nvSpPr>
        <p:spPr>
          <a:xfrm>
            <a:off x="6072785" y="2174173"/>
            <a:ext cx="1211580" cy="1211580"/>
          </a:xfrm>
          <a:custGeom>
            <a:avLst/>
            <a:gdLst>
              <a:gd name="connsiteX0" fmla="*/ 0 w 1211580"/>
              <a:gd name="connsiteY0" fmla="*/ 605790 h 1211580"/>
              <a:gd name="connsiteX1" fmla="*/ 605790 w 1211580"/>
              <a:gd name="connsiteY1" fmla="*/ 0 h 1211580"/>
              <a:gd name="connsiteX2" fmla="*/ 1211580 w 1211580"/>
              <a:gd name="connsiteY2" fmla="*/ 605790 h 1211580"/>
              <a:gd name="connsiteX3" fmla="*/ 605790 w 1211580"/>
              <a:gd name="connsiteY3" fmla="*/ 1211580 h 1211580"/>
              <a:gd name="connsiteX4" fmla="*/ 0 w 1211580"/>
              <a:gd name="connsiteY4" fmla="*/ 60579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1211580">
                <a:moveTo>
                  <a:pt x="0" y="605790"/>
                </a:moveTo>
                <a:cubicBezTo>
                  <a:pt x="0" y="271221"/>
                  <a:pt x="271221" y="0"/>
                  <a:pt x="605790" y="0"/>
                </a:cubicBezTo>
                <a:cubicBezTo>
                  <a:pt x="940359" y="0"/>
                  <a:pt x="1211580" y="271221"/>
                  <a:pt x="1211580" y="605790"/>
                </a:cubicBezTo>
                <a:cubicBezTo>
                  <a:pt x="1211580" y="940359"/>
                  <a:pt x="940359" y="1211580"/>
                  <a:pt x="605790" y="1211580"/>
                </a:cubicBezTo>
                <a:cubicBezTo>
                  <a:pt x="271221" y="1211580"/>
                  <a:pt x="0" y="940359"/>
                  <a:pt x="0" y="6057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942" tIns="193942" rIns="193942" bIns="1939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300" kern="1200" dirty="0"/>
              <a:t>Perception</a:t>
            </a:r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64C02DD1-933C-4CF9-841B-127DF3A77001}"/>
              </a:ext>
            </a:extLst>
          </p:cNvPr>
          <p:cNvSpPr/>
          <p:nvPr/>
        </p:nvSpPr>
        <p:spPr>
          <a:xfrm>
            <a:off x="4295800" y="1928626"/>
            <a:ext cx="3769360" cy="3015488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7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6B5A-04DD-498C-8E79-34135527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Loss of Operational “Sixth Sense”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F47C22-4146-4BE1-B3AF-275359C488A3}"/>
              </a:ext>
            </a:extLst>
          </p:cNvPr>
          <p:cNvGrpSpPr/>
          <p:nvPr/>
        </p:nvGrpSpPr>
        <p:grpSpPr>
          <a:xfrm>
            <a:off x="4295800" y="1928626"/>
            <a:ext cx="3769360" cy="4253992"/>
            <a:chOff x="4455447" y="1736185"/>
            <a:chExt cx="3769360" cy="42539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BFDD23-5864-437C-9DF3-68734A8F32BB}"/>
                </a:ext>
              </a:extLst>
            </p:cNvPr>
            <p:cNvSpPr/>
            <p:nvPr/>
          </p:nvSpPr>
          <p:spPr>
            <a:xfrm>
              <a:off x="4598145" y="1884267"/>
              <a:ext cx="3473196" cy="120619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ACEE0E8C-6607-4BE1-9A81-E5BF243E9E8E}"/>
                </a:ext>
              </a:extLst>
            </p:cNvPr>
            <p:cNvSpPr/>
            <p:nvPr/>
          </p:nvSpPr>
          <p:spPr>
            <a:xfrm>
              <a:off x="6003578" y="4837830"/>
              <a:ext cx="673100" cy="430784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4F6DBA-A4D0-4124-9192-58452508AC6A}"/>
                </a:ext>
              </a:extLst>
            </p:cNvPr>
            <p:cNvSpPr/>
            <p:nvPr/>
          </p:nvSpPr>
          <p:spPr>
            <a:xfrm>
              <a:off x="4724687" y="5182457"/>
              <a:ext cx="3230880" cy="807720"/>
            </a:xfrm>
            <a:custGeom>
              <a:avLst/>
              <a:gdLst>
                <a:gd name="connsiteX0" fmla="*/ 0 w 3230880"/>
                <a:gd name="connsiteY0" fmla="*/ 0 h 807720"/>
                <a:gd name="connsiteX1" fmla="*/ 3230880 w 3230880"/>
                <a:gd name="connsiteY1" fmla="*/ 0 h 807720"/>
                <a:gd name="connsiteX2" fmla="*/ 3230880 w 3230880"/>
                <a:gd name="connsiteY2" fmla="*/ 807720 h 807720"/>
                <a:gd name="connsiteX3" fmla="*/ 0 w 3230880"/>
                <a:gd name="connsiteY3" fmla="*/ 807720 h 807720"/>
                <a:gd name="connsiteX4" fmla="*/ 0 w 3230880"/>
                <a:gd name="connsiteY4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880" h="807720">
                  <a:moveTo>
                    <a:pt x="0" y="0"/>
                  </a:moveTo>
                  <a:lnTo>
                    <a:pt x="3230880" y="0"/>
                  </a:lnTo>
                  <a:lnTo>
                    <a:pt x="3230880" y="807720"/>
                  </a:lnTo>
                  <a:lnTo>
                    <a:pt x="0" y="807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900" kern="1200" dirty="0"/>
                <a:t>“Sixth Sense”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B3456A-3907-4962-9131-63B330A99F6F}"/>
                </a:ext>
              </a:extLst>
            </p:cNvPr>
            <p:cNvSpPr/>
            <p:nvPr/>
          </p:nvSpPr>
          <p:spPr>
            <a:xfrm>
              <a:off x="5860880" y="3183619"/>
              <a:ext cx="1211580" cy="1211580"/>
            </a:xfrm>
            <a:custGeom>
              <a:avLst/>
              <a:gdLst>
                <a:gd name="connsiteX0" fmla="*/ 0 w 1211580"/>
                <a:gd name="connsiteY0" fmla="*/ 605790 h 1211580"/>
                <a:gd name="connsiteX1" fmla="*/ 605790 w 1211580"/>
                <a:gd name="connsiteY1" fmla="*/ 0 h 1211580"/>
                <a:gd name="connsiteX2" fmla="*/ 1211580 w 1211580"/>
                <a:gd name="connsiteY2" fmla="*/ 605790 h 1211580"/>
                <a:gd name="connsiteX3" fmla="*/ 605790 w 1211580"/>
                <a:gd name="connsiteY3" fmla="*/ 1211580 h 1211580"/>
                <a:gd name="connsiteX4" fmla="*/ 0 w 1211580"/>
                <a:gd name="connsiteY4" fmla="*/ 60579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80" h="1211580">
                  <a:moveTo>
                    <a:pt x="0" y="605790"/>
                  </a:moveTo>
                  <a:cubicBezTo>
                    <a:pt x="0" y="271221"/>
                    <a:pt x="271221" y="0"/>
                    <a:pt x="605790" y="0"/>
                  </a:cubicBezTo>
                  <a:cubicBezTo>
                    <a:pt x="940359" y="0"/>
                    <a:pt x="1211580" y="271221"/>
                    <a:pt x="1211580" y="605790"/>
                  </a:cubicBezTo>
                  <a:cubicBezTo>
                    <a:pt x="1211580" y="940359"/>
                    <a:pt x="940359" y="1211580"/>
                    <a:pt x="605790" y="1211580"/>
                  </a:cubicBezTo>
                  <a:cubicBezTo>
                    <a:pt x="271221" y="1211580"/>
                    <a:pt x="0" y="940359"/>
                    <a:pt x="0" y="6057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42" tIns="193942" rIns="193942" bIns="19394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300" kern="1200" dirty="0"/>
                <a:t>Intuition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B6468E-6E4F-43CC-89E2-DFC9849776E9}"/>
                </a:ext>
              </a:extLst>
            </p:cNvPr>
            <p:cNvSpPr/>
            <p:nvPr/>
          </p:nvSpPr>
          <p:spPr>
            <a:xfrm>
              <a:off x="4993927" y="2274665"/>
              <a:ext cx="1211580" cy="1211580"/>
            </a:xfrm>
            <a:custGeom>
              <a:avLst/>
              <a:gdLst>
                <a:gd name="connsiteX0" fmla="*/ 0 w 1211580"/>
                <a:gd name="connsiteY0" fmla="*/ 605790 h 1211580"/>
                <a:gd name="connsiteX1" fmla="*/ 605790 w 1211580"/>
                <a:gd name="connsiteY1" fmla="*/ 0 h 1211580"/>
                <a:gd name="connsiteX2" fmla="*/ 1211580 w 1211580"/>
                <a:gd name="connsiteY2" fmla="*/ 605790 h 1211580"/>
                <a:gd name="connsiteX3" fmla="*/ 605790 w 1211580"/>
                <a:gd name="connsiteY3" fmla="*/ 1211580 h 1211580"/>
                <a:gd name="connsiteX4" fmla="*/ 0 w 1211580"/>
                <a:gd name="connsiteY4" fmla="*/ 60579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80" h="1211580">
                  <a:moveTo>
                    <a:pt x="0" y="605790"/>
                  </a:moveTo>
                  <a:cubicBezTo>
                    <a:pt x="0" y="271221"/>
                    <a:pt x="271221" y="0"/>
                    <a:pt x="605790" y="0"/>
                  </a:cubicBezTo>
                  <a:cubicBezTo>
                    <a:pt x="940359" y="0"/>
                    <a:pt x="1211580" y="271221"/>
                    <a:pt x="1211580" y="605790"/>
                  </a:cubicBezTo>
                  <a:cubicBezTo>
                    <a:pt x="1211580" y="940359"/>
                    <a:pt x="940359" y="1211580"/>
                    <a:pt x="605790" y="1211580"/>
                  </a:cubicBezTo>
                  <a:cubicBezTo>
                    <a:pt x="271221" y="1211580"/>
                    <a:pt x="0" y="940359"/>
                    <a:pt x="0" y="6057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42" tIns="193942" rIns="193942" bIns="19394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300" kern="1200" dirty="0"/>
                <a:t>Knowledge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DD4A73-072E-4EB8-8DBB-656726799A1F}"/>
                </a:ext>
              </a:extLst>
            </p:cNvPr>
            <p:cNvSpPr/>
            <p:nvPr/>
          </p:nvSpPr>
          <p:spPr>
            <a:xfrm>
              <a:off x="6232432" y="1981732"/>
              <a:ext cx="1211580" cy="1211580"/>
            </a:xfrm>
            <a:custGeom>
              <a:avLst/>
              <a:gdLst>
                <a:gd name="connsiteX0" fmla="*/ 0 w 1211580"/>
                <a:gd name="connsiteY0" fmla="*/ 605790 h 1211580"/>
                <a:gd name="connsiteX1" fmla="*/ 605790 w 1211580"/>
                <a:gd name="connsiteY1" fmla="*/ 0 h 1211580"/>
                <a:gd name="connsiteX2" fmla="*/ 1211580 w 1211580"/>
                <a:gd name="connsiteY2" fmla="*/ 605790 h 1211580"/>
                <a:gd name="connsiteX3" fmla="*/ 605790 w 1211580"/>
                <a:gd name="connsiteY3" fmla="*/ 1211580 h 1211580"/>
                <a:gd name="connsiteX4" fmla="*/ 0 w 1211580"/>
                <a:gd name="connsiteY4" fmla="*/ 60579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80" h="1211580">
                  <a:moveTo>
                    <a:pt x="0" y="605790"/>
                  </a:moveTo>
                  <a:cubicBezTo>
                    <a:pt x="0" y="271221"/>
                    <a:pt x="271221" y="0"/>
                    <a:pt x="605790" y="0"/>
                  </a:cubicBezTo>
                  <a:cubicBezTo>
                    <a:pt x="940359" y="0"/>
                    <a:pt x="1211580" y="271221"/>
                    <a:pt x="1211580" y="605790"/>
                  </a:cubicBezTo>
                  <a:cubicBezTo>
                    <a:pt x="1211580" y="940359"/>
                    <a:pt x="940359" y="1211580"/>
                    <a:pt x="605790" y="1211580"/>
                  </a:cubicBezTo>
                  <a:cubicBezTo>
                    <a:pt x="271221" y="1211580"/>
                    <a:pt x="0" y="940359"/>
                    <a:pt x="0" y="6057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42" tIns="193942" rIns="193942" bIns="19394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300" kern="1200" dirty="0"/>
                <a:t>Perception</a:t>
              </a:r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6E2943C0-44AC-4C5E-8523-E052845D94BD}"/>
                </a:ext>
              </a:extLst>
            </p:cNvPr>
            <p:cNvSpPr/>
            <p:nvPr/>
          </p:nvSpPr>
          <p:spPr>
            <a:xfrm>
              <a:off x="4455447" y="1736185"/>
              <a:ext cx="3769360" cy="3015488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7DBCB-9CB8-4CD1-89A0-B272FCCDC18D}"/>
              </a:ext>
            </a:extLst>
          </p:cNvPr>
          <p:cNvGrpSpPr/>
          <p:nvPr/>
        </p:nvGrpSpPr>
        <p:grpSpPr>
          <a:xfrm>
            <a:off x="4656703" y="2291942"/>
            <a:ext cx="1555229" cy="1655045"/>
            <a:chOff x="8744928" y="2911066"/>
            <a:chExt cx="1555229" cy="1655045"/>
          </a:xfrm>
        </p:grpSpPr>
        <p:sp>
          <p:nvSpPr>
            <p:cNvPr id="15" name="Multiplication Sign 14">
              <a:extLst>
                <a:ext uri="{FF2B5EF4-FFF2-40B4-BE49-F238E27FC236}">
                  <a16:creationId xmlns:a16="http://schemas.microsoft.com/office/drawing/2014/main" id="{AAD36DBF-6D25-4EDD-9D63-2926CFC75E67}"/>
                </a:ext>
              </a:extLst>
            </p:cNvPr>
            <p:cNvSpPr/>
            <p:nvPr/>
          </p:nvSpPr>
          <p:spPr>
            <a:xfrm rot="21231779">
              <a:off x="8744928" y="2911066"/>
              <a:ext cx="1555229" cy="1655045"/>
            </a:xfrm>
            <a:prstGeom prst="mathMultiply">
              <a:avLst>
                <a:gd name="adj1" fmla="val 109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0D787-6B98-401E-9424-E8F094F77CF5}"/>
                </a:ext>
              </a:extLst>
            </p:cNvPr>
            <p:cNvSpPr txBox="1"/>
            <p:nvPr/>
          </p:nvSpPr>
          <p:spPr>
            <a:xfrm rot="18443132">
              <a:off x="8946290" y="3623173"/>
              <a:ext cx="11525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b="1" dirty="0">
                  <a:solidFill>
                    <a:schemeClr val="bg1"/>
                  </a:solidFill>
                </a:rPr>
                <a:t>AUTOMATION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EC334E-9C19-4252-8971-45C1E36C4989}"/>
              </a:ext>
            </a:extLst>
          </p:cNvPr>
          <p:cNvGrpSpPr/>
          <p:nvPr/>
        </p:nvGrpSpPr>
        <p:grpSpPr>
          <a:xfrm>
            <a:off x="5920396" y="1916832"/>
            <a:ext cx="1555229" cy="1655045"/>
            <a:chOff x="8744928" y="2911066"/>
            <a:chExt cx="1555229" cy="1655045"/>
          </a:xfrm>
        </p:grpSpPr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87929E66-370A-45E3-BC03-2D3B5EB12E8D}"/>
                </a:ext>
              </a:extLst>
            </p:cNvPr>
            <p:cNvSpPr/>
            <p:nvPr/>
          </p:nvSpPr>
          <p:spPr>
            <a:xfrm rot="21231779">
              <a:off x="8744928" y="2911066"/>
              <a:ext cx="1555229" cy="1655045"/>
            </a:xfrm>
            <a:prstGeom prst="mathMultiply">
              <a:avLst>
                <a:gd name="adj1" fmla="val 109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A68478-EC96-4837-81E9-F4A74A93ACFC}"/>
                </a:ext>
              </a:extLst>
            </p:cNvPr>
            <p:cNvSpPr txBox="1"/>
            <p:nvPr/>
          </p:nvSpPr>
          <p:spPr>
            <a:xfrm rot="18443132">
              <a:off x="8946290" y="3623173"/>
              <a:ext cx="11525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b="1" dirty="0">
                  <a:solidFill>
                    <a:schemeClr val="bg1"/>
                  </a:solidFill>
                </a:rPr>
                <a:t>AUTOMATION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E730D-A2BE-4102-92A3-B5B271FD28A6}"/>
              </a:ext>
            </a:extLst>
          </p:cNvPr>
          <p:cNvGrpSpPr/>
          <p:nvPr/>
        </p:nvGrpSpPr>
        <p:grpSpPr>
          <a:xfrm>
            <a:off x="5504646" y="3104717"/>
            <a:ext cx="1555229" cy="1655045"/>
            <a:chOff x="8744928" y="2911066"/>
            <a:chExt cx="1555229" cy="1655045"/>
          </a:xfrm>
        </p:grpSpPr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ECCBA711-A366-49CC-98B3-348B0C966421}"/>
                </a:ext>
              </a:extLst>
            </p:cNvPr>
            <p:cNvSpPr/>
            <p:nvPr/>
          </p:nvSpPr>
          <p:spPr>
            <a:xfrm rot="21231779">
              <a:off x="8744928" y="2911066"/>
              <a:ext cx="1555229" cy="1655045"/>
            </a:xfrm>
            <a:prstGeom prst="mathMultiply">
              <a:avLst>
                <a:gd name="adj1" fmla="val 109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95A632-A490-4B2C-AD1A-63D8E9ACB6F0}"/>
                </a:ext>
              </a:extLst>
            </p:cNvPr>
            <p:cNvSpPr txBox="1"/>
            <p:nvPr/>
          </p:nvSpPr>
          <p:spPr>
            <a:xfrm rot="18443132">
              <a:off x="8946290" y="3623173"/>
              <a:ext cx="11525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b="1" dirty="0">
                  <a:solidFill>
                    <a:schemeClr val="bg1"/>
                  </a:solidFill>
                </a:rPr>
                <a:t>AUTOMATION</a:t>
              </a:r>
            </a:p>
          </p:txBody>
        </p:sp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6DDD2ED1-F7E4-423E-B29F-4FB89DD8F4B0}"/>
              </a:ext>
            </a:extLst>
          </p:cNvPr>
          <p:cNvSpPr/>
          <p:nvPr/>
        </p:nvSpPr>
        <p:spPr>
          <a:xfrm>
            <a:off x="4157594" y="4762968"/>
            <a:ext cx="4035004" cy="2145769"/>
          </a:xfrm>
          <a:prstGeom prst="mathMultiply">
            <a:avLst>
              <a:gd name="adj1" fmla="val 109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100CC-4367-43F2-9CBD-1E000BEEA0D1}"/>
              </a:ext>
            </a:extLst>
          </p:cNvPr>
          <p:cNvSpPr txBox="1"/>
          <p:nvPr/>
        </p:nvSpPr>
        <p:spPr>
          <a:xfrm rot="19800257">
            <a:off x="5436224" y="5720437"/>
            <a:ext cx="149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solidFill>
                  <a:schemeClr val="bg1"/>
                </a:solidFill>
              </a:rPr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32848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928D-9B04-4866-B44E-43AF0A79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17109"/>
            <a:ext cx="10972800" cy="1143000"/>
          </a:xfrm>
        </p:spPr>
        <p:txBody>
          <a:bodyPr/>
          <a:lstStyle/>
          <a:p>
            <a:r>
              <a:rPr lang="en-AU" dirty="0"/>
              <a:t>IoT Architecture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8783A1-ECD2-4579-8E2F-A1E06BFF4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6768"/>
            <a:ext cx="10972800" cy="4139488"/>
          </a:xfrm>
        </p:spPr>
      </p:pic>
    </p:spTree>
    <p:extLst>
      <p:ext uri="{BB962C8B-B14F-4D97-AF65-F5344CB8AC3E}">
        <p14:creationId xmlns:p14="http://schemas.microsoft.com/office/powerpoint/2010/main" val="2307388365"/>
      </p:ext>
    </p:extLst>
  </p:cSld>
  <p:clrMapOvr>
    <a:masterClrMapping/>
  </p:clrMapOvr>
</p:sld>
</file>

<file path=ppt/theme/theme1.xml><?xml version="1.0" encoding="utf-8"?>
<a:theme xmlns:a="http://schemas.openxmlformats.org/drawingml/2006/main" name="RSA PowerPoint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1CEAC66-0D04-4C4A-A7D7-7CB494D443D4}" vid="{94FAB1C9-2E62-4ED4-BCEB-174E1F9511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891A94D38D44B92972D2399454CB2" ma:contentTypeVersion="13" ma:contentTypeDescription="Create a new document." ma:contentTypeScope="" ma:versionID="ed95fde8a486e439b558ab963fcb9d23">
  <xsd:schema xmlns:xsd="http://www.w3.org/2001/XMLSchema" xmlns:xs="http://www.w3.org/2001/XMLSchema" xmlns:p="http://schemas.microsoft.com/office/2006/metadata/properties" xmlns:ns2="8dbb0ecb-c014-4678-98fb-964f9f60fdf7" xmlns:ns3="3eb45787-b3d6-4c3d-9e7e-ab4333a93fd4" targetNamespace="http://schemas.microsoft.com/office/2006/metadata/properties" ma:root="true" ma:fieldsID="611486fc77a648e4791030c1d261b1e0" ns2:_="" ns3:_="">
    <xsd:import namespace="8dbb0ecb-c014-4678-98fb-964f9f60fdf7"/>
    <xsd:import namespace="3eb45787-b3d6-4c3d-9e7e-ab4333a93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0ecb-c014-4678-98fb-964f9f60f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787-b3d6-4c3d-9e7e-ab4333a93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dbb0ecb-c014-4678-98fb-964f9f60fdf7" xsi:nil="true"/>
  </documentManagement>
</p:properties>
</file>

<file path=customXml/itemProps1.xml><?xml version="1.0" encoding="utf-8"?>
<ds:datastoreItem xmlns:ds="http://schemas.openxmlformats.org/officeDocument/2006/customXml" ds:itemID="{7CD026CA-F0A8-4A43-9F47-04FAA9031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b0ecb-c014-4678-98fb-964f9f60fdf7"/>
    <ds:schemaRef ds:uri="3eb45787-b3d6-4c3d-9e7e-ab4333a93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D2175A-35E1-4535-A7B0-624245C78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1838DF-2DFE-4468-9948-A359AF0C697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eb45787-b3d6-4c3d-9e7e-ab4333a93fd4"/>
    <ds:schemaRef ds:uri="http://schemas.microsoft.com/office/2006/metadata/properties"/>
    <ds:schemaRef ds:uri="8dbb0ecb-c014-4678-98fb-964f9f60fdf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768</TotalTime>
  <Words>158</Words>
  <Application>Microsoft Office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 2014</vt:lpstr>
      <vt:lpstr>Webdings</vt:lpstr>
      <vt:lpstr>Wingdings</vt:lpstr>
      <vt:lpstr>RSA PowerPoint Template</vt:lpstr>
      <vt:lpstr>PowerPoint Presentation</vt:lpstr>
      <vt:lpstr>Introduction</vt:lpstr>
      <vt:lpstr>Automatic Train Control</vt:lpstr>
      <vt:lpstr>Grades of Automation</vt:lpstr>
      <vt:lpstr>Automation Benefits and Drawbacks</vt:lpstr>
      <vt:lpstr>Operational “Sixth Sense”</vt:lpstr>
      <vt:lpstr>Operational “Sixth Sense”</vt:lpstr>
      <vt:lpstr>Loss of Operational “Sixth Sense”</vt:lpstr>
      <vt:lpstr>IoT Architecture</vt:lpstr>
      <vt:lpstr>IoT Features And Challenges</vt:lpstr>
      <vt:lpstr>Automation and IoT – Convergence</vt:lpstr>
      <vt:lpstr>Conclusion</vt:lpstr>
      <vt:lpstr>PowerPoint Presentation</vt:lpstr>
    </vt:vector>
  </TitlesOfParts>
  <Company>Titan Recruitment &amp; ICT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Fersy Ramon Philip Castillo</dc:creator>
  <cp:lastModifiedBy>Rapa, Rania</cp:lastModifiedBy>
  <cp:revision>64</cp:revision>
  <cp:lastPrinted>2019-10-07T00:38:02Z</cp:lastPrinted>
  <dcterms:created xsi:type="dcterms:W3CDTF">2019-09-13T05:02:21Z</dcterms:created>
  <dcterms:modified xsi:type="dcterms:W3CDTF">2019-10-08T04:47:10Z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0x0101004AB891A94D38D44B92972D2399454CB2</vt:lpwstr>
  </property>
</Properties>
</file>